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6" r:id="rId2"/>
    <p:sldId id="4122" r:id="rId3"/>
    <p:sldId id="278" r:id="rId4"/>
    <p:sldId id="277" r:id="rId5"/>
    <p:sldId id="4720" r:id="rId6"/>
    <p:sldId id="320" r:id="rId7"/>
    <p:sldId id="4721" r:id="rId8"/>
    <p:sldId id="4722" r:id="rId9"/>
    <p:sldId id="4723" r:id="rId10"/>
    <p:sldId id="4724" r:id="rId11"/>
    <p:sldId id="4737" r:id="rId12"/>
    <p:sldId id="4738" r:id="rId13"/>
    <p:sldId id="4739" r:id="rId14"/>
    <p:sldId id="4740" r:id="rId15"/>
    <p:sldId id="4726" r:id="rId16"/>
    <p:sldId id="4727" r:id="rId17"/>
    <p:sldId id="4728" r:id="rId18"/>
    <p:sldId id="4729" r:id="rId19"/>
    <p:sldId id="4730" r:id="rId20"/>
    <p:sldId id="4775" r:id="rId21"/>
    <p:sldId id="4776" r:id="rId22"/>
    <p:sldId id="4755" r:id="rId23"/>
    <p:sldId id="4777" r:id="rId24"/>
    <p:sldId id="4774" r:id="rId25"/>
    <p:sldId id="4756" r:id="rId26"/>
    <p:sldId id="4757" r:id="rId27"/>
    <p:sldId id="4753" r:id="rId28"/>
    <p:sldId id="4754" r:id="rId29"/>
    <p:sldId id="282" r:id="rId30"/>
    <p:sldId id="280" r:id="rId31"/>
    <p:sldId id="4711" r:id="rId3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D92"/>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63" autoAdjust="0"/>
    <p:restoredTop sz="95250" autoAdjust="0"/>
  </p:normalViewPr>
  <p:slideViewPr>
    <p:cSldViewPr>
      <p:cViewPr varScale="1">
        <p:scale>
          <a:sx n="97" d="100"/>
          <a:sy n="97" d="100"/>
        </p:scale>
        <p:origin x="800" y="284"/>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4-22T03:44:31.239"/>
    </inkml:context>
    <inkml:brush xml:id="br0">
      <inkml:brushProperty name="width" value="0.05292" units="cm"/>
      <inkml:brushProperty name="height" value="0.05292" units="cm"/>
      <inkml:brushProperty name="color" value="#FFFF00"/>
    </inkml:brush>
  </inkml:definitions>
  <inkml:trace contextRef="#ctx0" brushRef="#br0">25631 6692 0,'14'0'15,"-1"0"32,-26 53 47,-14 106-63,40 79 0,27 26 1,-13-118-1,-27-14 0,0-119-31,0 14 0,0-14 16,-14 40 15,14-40 0,93-26 157,52-1-173,1 1-15,-67 13 16,397 0 15,-79 13 1,-225 1-17,-93-14 1,-26 13 15,-79-13-15</inkml:trace>
  <inkml:trace contextRef="#ctx0" brushRef="#br0" timeOffset="1441.54">25631 6666 0,'14'0'31,"12"0"-31,1 0 15,224-14 1,-145 1 0,409 0-1,-210 13 1,-147 0-16,1 0 16,423 0-1,-450 0 1,-39 0-16,145 0 15,-198 0-15,-1 0 16,14 0 0,-106 0 15,40 0-15,0 0-16,0 0 15,-1 0 1,14 13-1,14 0 1,-14 1 0,0 78-1,0-52 1,0 132 0,0-119-1,0 0-15,0 237 31,13-250-15,-13 0-16,0-1 0,0-12 16,0 132 15,-13-120-15,13-25-16,-14-1 15,1 13 1,13-13 15,0-26 0,-13 13-15,0-13 0,-1 13-1,-12 0 1,0 0-1,-27 0 1,13 0 0,14 0-16,-14 0 0,-13 13 15,0-13-15,-330 13 32,184-13-17,-171 14 1,290-14-1,28 13-15,-1-13 16,-80 26 0,120-12-1,0-14-15,13 13 16,13-13 15</inkml:trace>
  <inkml:trace contextRef="#ctx0" brushRef="#br0" timeOffset="2645.12">28581 7644 0,'0'0'0,"13"-13"16,27-14-1,-14-12 17,-92 52-1,40-13-16,-14 13-15,-39 27 16,12 39 15,81-52-31,12-14 16,67 27 0,-54-27-16,1 0 15,39 66 16,-105-65-31,-1-1 0,-12 0 16,-186 0 15,198-26-31</inkml:trace>
  <inkml:trace contextRef="#ctx0" brushRef="#br0" timeOffset="3074.93">28819 7710 0,'0'0'0,"0"14"47,0 12-32,13 93 16,-13-79-15,0-27-16,-13-13 31,39-106 1,-12 80-32,38-54 31,-25 67-16,-1 106 17,14 39-1,-40-119-31,0 14 16,13-27-16</inkml:trace>
  <inkml:trace contextRef="#ctx0" brushRef="#br0" timeOffset="3198.11">28859 7869 0,'0'0'0,"0"-13"16,0 0-16,105-27 31,-39 27-15</inkml:trace>
  <inkml:trace contextRef="#ctx0" brushRef="#br0" timeOffset="3652.29">29242 7763 0,'0'-13'47,"0"26"-32,13 67 17,-13-54-17,14 27 1,-14-40-16,0 0 0,13-13 31,0-66 0,0 53-31,-13-13 16,0-173 15,0 186-31,0-14 16,0 14-16,13 0 16,80 66 15,-67-27-31,1 1 0,-14-1 15,0-12-15,1-1 16,-133 26 15,79-52-31,-13 13 16</inkml:trace>
  <inkml:trace contextRef="#ctx0" brushRef="#br0" timeOffset="4121.08">28475 6851 0,'0'-14'0,"0"28"0,0-41 16,0 40 15,40 173 0,-40-147-31,13 1 0,-13 0 16,0 39 0</inkml:trace>
  <inkml:trace contextRef="#ctx0" brushRef="#br0" timeOffset="4383.09">28409 6785 0,'0'-40'16,"0"80"-16,13-212 31,0 158-31,14 14 0,-1 0 16,54 14-1,65 131 16,-211-13 1,0-105-17</inkml:trace>
  <inkml:trace contextRef="#ctx0" brushRef="#br0" timeOffset="4711.14">28673 6930 0,'0'0'0,"53"0"32,40 79-1,-53 67 0,-54-133-31,1 0 16,-53-26 15,53-27-31,105-118 47,-52 131-47</inkml:trace>
  <inkml:trace contextRef="#ctx0" brushRef="#br0" timeOffset="5039.96">28978 6996 0,'0'0'16,"-14"-13"-16,14 0 0,-13 13 15,13 66 32,0-40-47,0 1 0,13-1 16,40 67 15,-40-80-31,54-39 16,-67 12-1,13 1-15,-40-146 47,14 146-47,-53-27 16</inkml:trace>
  <inkml:trace contextRef="#ctx0" brushRef="#br0" timeOffset="5446.85">29176 6890 0,'0'0'0,"13"66"46,67 67-14,-67-120-32,13 13 0,-13-12 15,40 12 1,-39-26 0,-1-13-16,0-40 15,-13 0 1,0-13-1,-13 39 1,13 14-16,0 0 0,0 0 16,0-14-1,0 67 32,0-27-47,13 14 0</inkml:trace>
  <inkml:trace contextRef="#ctx0" brushRef="#br0" timeOffset="5651.17">29533 6930 0,'0'0'0,"0"40"47,0-14-31,0-13-16,13 14 0,-13-1 15,13 14 1</inkml:trace>
  <inkml:trace contextRef="#ctx0" brushRef="#br0" timeOffset="5816.79">29599 6718 0,'-13'-13'0,"26"26"0</inkml:trace>
  <inkml:trace contextRef="#ctx0" brushRef="#br0" timeOffset="6255.36">29811 7023 0,'0'0'0,"0"-14"16,0 1-16,0 0 0,0 0 15,-13 13-15,-1-14 0,-65 41 32,53-14-17,-14 80 1,40-67 0,53 54-1,-27-80 1,1 13-16,105-66 15,-40-106 17,-92 119-17,-26-92 1,13 106 0,-27-1-1,40 41 1,0-1-16,0 93 15,0-67 1,13 1-16,27 119 16</inkml:trace>
  <inkml:trace contextRef="#ctx0" brushRef="#br0" timeOffset="6605.14">30115 7049 0,'0'0'0,"-13"0"16,13-13-1,39 0 17,1 13-17,0-14 1,-27 1-1,-13 0 1,-40-27 0,27 27-1,-66 13 1,66 26 0,-1 41-1,14-41 1,14 1-16,-1-1 0,66 40 31</inkml:trace>
  <inkml:trace contextRef="#ctx0" brushRef="#br0" timeOffset="6879.75">30340 6890 0,'0'0'0,"13"0"15,66 93 1,-65-67 0,12 14-16,-13 53 15,-13-54 1,-39-39 0,12 0-1,67-172 16,0 133-15,-1 12-16,107 1 16</inkml:trace>
  <inkml:trace contextRef="#ctx0" brushRef="#br0" timeOffset="8790.12">26280 6904 0,'0'-14'15,"0"28"32,0 12-31,0-13-16,13 146 31,13 13 0,-26-146-31,0 1 16,13-1-16</inkml:trace>
  <inkml:trace contextRef="#ctx0" brushRef="#br0" timeOffset="9150.82">26346 7300 0,'0'0'16,"13"0"-16,13 14 0,1-14 0,12 0 16,292 26 15,-238-26-31,-14 0 15,305 0 17,-345 0-32,-26-13 15,1 13-15,-28-13 16</inkml:trace>
  <inkml:trace contextRef="#ctx0" brushRef="#br0" timeOffset="9975.24">26280 6917 0,'0'0'0,"26"-13"46,27 13-30,-13 0-16,12-14 0,1 14 16,450 0 15,-159 0 0,-318 0-31,14 0 16,0 0-1,-27 0 1,-13 14 93,13-1-93,-13 0 0,0 93 15,0-93-15,0 14-16,0 25 15,0 107 16,0-146-15,0 1-16,-13 52 31,13-53 1,-13-13-17,-120-40 16,94 40-31</inkml:trace>
  <inkml:trace contextRef="#ctx0" brushRef="#br0" timeOffset="10596.58">26544 7102 0,'0'0'16,"-13"-13"-1,13 52 32,0 41-16,0-67-31,-13 0 32,13-39-1,0-1-31,0 14 15,0-13-15,13-1 0,-13-12 16,53-94 15,-14 186 1,-25-26-32,-14-1 15,13 14-15,27 105 31</inkml:trace>
  <inkml:trace contextRef="#ctx0" brushRef="#br0" timeOffset="11168.21">26795 7062 0,'0'27'47,"0"118"-15,0-118-17,14-14-15,-14 40 31,0-133 16,-14 28-31,14 12-16,14-79 31,25 79 0,14 106 1,-53-39-17,0-14-15,-13 0 0,-53 27 32</inkml:trace>
  <inkml:trace contextRef="#ctx0" brushRef="#br0" timeOffset="11618.21">27007 7076 0,'0'0'0,"0"-14"0,0 28 31,13 78 1,0-79-32,-13 14 15,0-1-15,14 14 16,-14-27-16,0 0 16,0 1-16,0-1 31,-14-13-31,-12-66 31,13-67 0,39 81-15,54-1 15,-67 66-31,0 0 16,-26 119 15,-14-118-31,1-1 0</inkml:trace>
  <inkml:trace contextRef="#ctx0" brushRef="#br0" timeOffset="11977.12">26531 7168 0,'39'-13'15,"-12"13"1,-1-13-16</inkml:trace>
  <inkml:trace contextRef="#ctx0" brushRef="#br0" timeOffset="14099.31">18238 6732 0,'0'0'16,"0"-14"15,-13 186 32,-13 119-32,26-238-31,0 13 0,0 27 16,0-40-1,0 92 17,0-132-32,0 1 0,0-1 15</inkml:trace>
  <inkml:trace contextRef="#ctx0" brushRef="#br0" timeOffset="14446.48">18199 7697 0</inkml:trace>
  <inkml:trace contextRef="#ctx0" brushRef="#br0" timeOffset="14546.82">18185 7710 0,'0'0'0,"-13"14"32,13-1-17,-13 0 17,13 0-32</inkml:trace>
  <inkml:trace contextRef="#ctx0" brushRef="#br0" timeOffset="14593.63">18159 7790 0,'0'0'16,"-13"26"-1</inkml:trace>
  <inkml:trace contextRef="#ctx0" brushRef="#br0" timeOffset="14633.13">18146 7816 0,'0'13'16</inkml:trace>
  <inkml:trace contextRef="#ctx0" brushRef="#br0" timeOffset="14893.25">18146 7829 0,'132'0'110,"304"0"-79,-303 0-31,12 0 0,14 0 16,634 0 15,-171 0 0,-477 0-15,-12 0-1</inkml:trace>
  <inkml:trace contextRef="#ctx0" brushRef="#br0" timeOffset="16169.33">19323 6692 0,'0'0'0,"542"0"15,-357-13-15,675 13 32,-728 0-17,-13 0-15,-26 0 16,145 0 15,-265 13-15,14-13-1,0 0-15,0 0 16,-14 13 15,40 14-15,1-27 0,-14 79-1,0-53 1,13 146 15,-13-132-31,0 158 16,0-158-1,0 158 1,0-171 0,0 92-1,0-106 1,-13 53-1,13-52 1,-14-1 0,1-13 46,-145 13 157,-67-13-203</inkml:trace>
  <inkml:trace contextRef="#ctx0" brushRef="#br0" timeOffset="16933.43">18159 6692 0,'0'0'0,"92"-13"46,385 26-14,-345-13-32,0 0 0,14 13 15,290-13 17,-370 0-32,40 0 15</inkml:trace>
  <inkml:trace contextRef="#ctx0" brushRef="#br0" timeOffset="19342.38">15527 6890 0,'0'0'0,"66"-26"32,-39-1-17,-14 14 1,-40-40 15,-12 53-15,12 0-16,-52 27 15,-14-1 1,54-13-16,-54 80 31,199 39 0,-66-105-31,-1-1 16,80 80 15,-132-93-15,0 0-16,-27 1 0,-198 25 31,185-39-31,-26-39 31</inkml:trace>
  <inkml:trace contextRef="#ctx0" brushRef="#br0" timeOffset="19710.48">15725 6970 0,'0'0'0,"14"-14"15,-28 14 17,1 27-17,13 26 1,27 92 0,-27-118-1,13-14-15,0 13 16,80-52 15,-67-14-15,-13 14-16,-13-1 15,-39-118 17,25 145-1,14 13-31</inkml:trace>
  <inkml:trace contextRef="#ctx0" brushRef="#br0" timeOffset="20092">16016 6864 0,'0'-13'0,"0"26"0,0-40 15,0 14-15,-13 0 16,13 26-1,0 14 1,13-1-16,14 199 31,-27-80 1,13-145-17,0-92 16,0 65-31,14 1 16,145-93 15,-146 132-15,1 0-16,-14 1 0,0 12 16,-13 1-16,0-1 0,-13 0 15,-66 41 1,26-54-1,26-13-15</inkml:trace>
  <inkml:trace contextRef="#ctx0" brushRef="#br0" timeOffset="20439.08">16625 6956 0,'0'0'16,"13"-13"-16,0-13 31,-26 26-15,0 13 0,0 27 15,13-14-31,13-13 15,40 80 17,-40-80-32,-13 40 31,-159-26 0,133-41-31</inkml:trace>
  <inkml:trace contextRef="#ctx0" brushRef="#br0" timeOffset="20665.95">16969 7062 0,'0'0'15,"-14"-13"17,1 13-17</inkml:trace>
  <inkml:trace contextRef="#ctx0" brushRef="#br0" timeOffset="21309.28">15963 7737 0,'14'-27'32,"-28"54"-32,1-14 46,-53 93-14,53-80-32,-14 27 31,41-93 0,25-12-15,54-147 15,-67 159-31,-12 14 0,-1 13 16,0 0-16,40 65 31,13 120 0,-66-132-31</inkml:trace>
  <inkml:trace contextRef="#ctx0" brushRef="#br0" timeOffset="21460.85">16003 7843 0,'-13'-14'16,"26"28"-16,-39-67 0,26 39 16,13 1-16,0 0 15,14 0-15,-14 13 0,53-27 16</inkml:trace>
  <inkml:trace contextRef="#ctx0" brushRef="#br0" timeOffset="21629.38">16440 7591 0,'0'0'0,"0"-13"16,-14-13 15,14 131 0,14-65-31,-14 66 16</inkml:trace>
  <inkml:trace contextRef="#ctx0" brushRef="#br0" timeOffset="21891.53">16850 7644 0,'0'-13'0,"0"26"0,-14-26 16,-91 53 15,25 39 0,80-66-31,13 14 0,1-14 16,197 66 15,-145-79-31</inkml:trace>
  <inkml:trace contextRef="#ctx0" brushRef="#br0" timeOffset="24885.16">21002 7750 0,'-26'13'78,"0"-13"-62,12 0-16,1 13 0,-13-13 15,-67 14 17,93-1-32</inkml:trace>
  <inkml:trace contextRef="#ctx0" brushRef="#br0" timeOffset="29025.15">26280 7115 0,'-14'0'110,"-25"0"-48,25 0-46,1 0-16,-13 0 0,12 0 16,-25 0-1,26 0-15,-14 0 0,1 0 16,-107 0 15,14 0 0,93 0-31,-1 0 16,-78 0 0,78 0-1,-92 0 1,93 0-1,-67 0 1,67 13 0,-67-13-1,67 0-15,-1 14 16,-65-14 0,12 0-1,1 13 1,-119-13-1,145 0 1,0 0-16,-119 0 16,119 0-1,-13 13-15,13-13 0,-53 0 16,0 0 0,53 13-16,-198-13 31,145 0-16,14 14 1,-107-1 0,93-13-1,-198 0 17,251 0-32,-158 13 31,171-13-16,-13 0-15,-238 0 32,238 0-17,0 0-15,-211-13 32,-14 13-1,212 0-31,13 0 15,-291-13 17,291 13-32,0 0 15,-264-14 17,119 1-1,52 0 0,133 13-31,-27 0 31,27 0 1</inkml:trace>
  <inkml:trace contextRef="#ctx0" brushRef="#br0" timeOffset="29370.25">20473 7009 0,'0'0'0,"0"-13"32,-13 53-1,0-27-16,0 0-15,-80 67 32,27-54-17,40-13-15,-14 14 16,27 26 15,39-40-31,67 40 31,-40-27-31,-14-13 0,1 1 16,66 39 0</inkml:trace>
  <inkml:trace contextRef="#ctx0" brushRef="#br0" timeOffset="30131.86">23052 6837 0,'0'0'0,"27"-26"16,-14 13-16,0 13 15,-13-40 17,-13 40-32,-66 0 31,52 13-31,-65 40 31,78-53-31,1 13 0,13 1 16,0-1-16,106 27 15,53 26 32,-146-40-47,-13-13 0,-13 1 16,-133 25-1,-39-39 17</inkml:trace>
  <inkml:trace contextRef="#ctx0" brushRef="#br0" timeOffset="30502.44">23198 6837 0,'13'0'0,"-26"0"16,26-13-1,-13 26 1,0 1 0,13 39-1,1-40 1,-14 13-16,39 54 31,-26-67-31,40 0 31,-13-92-15,-40 65 0,0-12-16,-13-40 31,13 39-31,-13-12 15,13 65 17</inkml:trace>
  <inkml:trace contextRef="#ctx0" brushRef="#br0" timeOffset="30883.8">23502 6745 0,'0'0'0,"0"-27"0,0 14 16,0 0-1,0 39 1,0-12-16,0 25 16,13 120 15,-13-133-31,27 27 15,-14-92 17,0 12-17,0-12 1,67-1 15,-54 40-31,-13 0 0,14 13 16,-14 14-16,27 39 15,-40-40 1,-66 1 15,39-27-31</inkml:trace>
  <inkml:trace contextRef="#ctx0" brushRef="#br0" timeOffset="31012.6">23912 6943 0,'13'0'32,"-26"0"-32,13 0 0,-13 0 15,0 0-15</inkml:trace>
  <inkml:trace contextRef="#ctx0" brushRef="#br0" timeOffset="32799.49">18952 6917 0,'0'-13'16,"0"26"-16,0-40 16,14 27-16,-14 66 47,0 133-16,0-146-31,13-14 0,-13 94 15,0-80 1,0-27 0,-13 53-1,13-65 32,53-28-16,-27 1-31,-13 13 0,27 0 16,185-13 15,79 13 1,-238-13-32,119 13 15,-158 0 1,26 0 15,-40 0-31,-13-14 125,0-38-94,0 38-31,0-12 0,0-27 16,0-92 15,0 118-31,0-13 0,0 14 16,0 0-16,13-41 15,-13 28 17,0 25-17,0-25 1,-13 26 0,0-1-1,13 1 1,-14 13-1,1 0 1,0 0 15,0 0-31,-14 0 16,-79 13 0,-211 27 15,224-27-16,14 0-15,-199 14 16,239-27 0,-27 13-1,79-13 1</inkml:trace>
  <inkml:trace contextRef="#ctx0" brushRef="#br0" timeOffset="33898.32">19177 7208 0,'0'-13'0,"0"26"16,0-40-16,0 93 78,0-52-63,0-1-15,0 0 16,0 0 0,0-26 31,14 0 15,-14 0-31,0-1-15,0 1 0,0 0 15,13 13 0,-13-13-15,-13 66 124,13-40-124,0 0-16,-14 14 16,14-14-16,0 0 15,0 13-15,0-12 0,0 12 16,0-52 15,0 12-15,14 1-16,-14 0 0,13-13 15,26-93 1,-39 92 0,40-52-1,-13 171 16,-27-65-15,13-1-16,13 93 16,-26-92-1,0-14-15</inkml:trace>
  <inkml:trace contextRef="#ctx0" brushRef="#br0" timeOffset="34430.15">19243 7314 0,'-13'-14'0,"26"28"0,-26-41 16,66 14 15,-13 0-15,39-1-1,-66 14 1,1 0-16,-1 0 31,0 80 32,0-54-48,-13-13-15,13 40 16,1 13 15,-14-118 16,0 12-31,13-119 15,-13 146-16,13 0-15,0 0 0,-13 39 32,0 0-17,-13 27 1,0-26 0,0-14-16</inkml:trace>
  <inkml:trace contextRef="#ctx0" brushRef="#br0" timeOffset="34839.73">19574 7247 0,'0'0'0,"13"0"16,-13 14 15,0-1-15,0 0-16,14 14 15,-1 39 1,-13-40 0,0 27-1,0-40 17,-13-26-17,13 0-15,-14-119 31,14 105-15,0 1-16,14-54 16,-1 54-1,40 52 17,-40 14-17,-106 13 16</inkml:trace>
  <inkml:trace contextRef="#ctx0" brushRef="#br0" timeOffset="61658.49">17260 6877 0,'0'0'0,"52"0"31,-52 27 0,0-1-15,0 67-1,0-67 1,14 1-16,12 39 16,-13-53-1,14-13-15,-14 13 16,66-66 15,-65 40-31,-1-13 0,-13-14 0,13 13 16,-26-78-1,0 91 1,-14-12 0,14 26-1,13 13 1</inkml:trace>
  <inkml:trace contextRef="#ctx0" brushRef="#br0" timeOffset="62001.36">17564 6890 0,'-13'0'0,"13"-13"31,13 13-15,0 13-16,0 1 15,0-1-15,1 0 16,-14 13-16,26 80 31,-39-92 0,0-28-15,-1-25 0,14-54 15,14 67-31,39-54 15,-14 67 17</inkml:trace>
  <inkml:trace contextRef="#ctx0" brushRef="#br0" timeOffset="62211.21">17762 6837 0,'0'0'0,"0"-13"0,13 53 47,1-14-31,-14 1-16,0-1 16,13 93-1,-13-92 1,0-1-16,0-13 0,0 1 0</inkml:trace>
  <inkml:trace contextRef="#ctx0" brushRef="#br0" timeOffset="62737.19">17670 6520 0,'-67'0'0,"134"0"15,-200 0-15,54 0 0,0 13 0,-226 106 31,239-66-15,27-13-16,-54 145 16,93-53-1,13-66-15,291 265 32,-224-291-17,12-27-15,1 13 16,0-26-16,-14 0 15,291-211 1,-330 145 0,26-265-1,-66 252 1,-159-146 0,93 198-1,-251-39 1,251 66-16,-14 0 15</inkml:trace>
  <inkml:trace contextRef="#ctx0" brushRef="#br0" timeOffset="63516.28">17101 6996 0,'0'-13'0,"0"0"0,0 39 0,13-66 16,-13 27-16,0 0 16,-53-40-1,27 40-15,13 0 16,-80-27-1,53 27 1,1 0-16,-1-14 0,-13 14 16,-13-14-16,-172-25 15,145 38-15,-317-25 32,185 25-17,1 14 1,-266 27-1,239-14 1,119 0-16,13 1 16,-252 25-1,133 14 17,212-40-17,-40 27 1,52-27-1,1 27 1,13-27-16</inkml:trace>
  <inkml:trace contextRef="#ctx0" brushRef="#br0" timeOffset="64305.41">11771 6877 0,'-13'-13'15,"26"26"-15,-40-26 16,14 0-16,-132 66 31,118-27-15,-52 93-1,79-79 1,106 105 15,-67-132-31,14-13 16,-13 0-16,0-13 0,13 0 15,26-27 1,0-92 0,-79 106-16,0-14 15,-158-53 17,118 93-32</inkml:trace>
  <inkml:trace contextRef="#ctx0" brushRef="#br0" timeOffset="64825.11">11612 7314 0,'0'0'16,"-66"105"15,53-65-31,-67 79 31,54-40 1,132-65-1,39-41 0,-92 27-15,53 0 15,-93 0-31,27-13 47,-27-53-16,-26 26-15,-27-92 15,40 119-31,-13-14 31</inkml:trace>
  <inkml:trace contextRef="#ctx0" brushRef="#br0" timeOffset="65246.31">12406 6917 0,'0'-13'0,"0"-1"0,-40 28 32,-92 52-1,119-40-31,-14 14 15,14-14-15,13 1 0,-13-1 16,79 120 15,53-160 1,-66-25-17,-27 12-15,27-118 31,-53 105-31,-13 27 16,-27-40 0</inkml:trace>
  <inkml:trace contextRef="#ctx0" brushRef="#br0" timeOffset="65798.73">12273 7314 0,'0'0'0,"-13"39"32,13-26-32,-13 1 15,-66 144 16,65-144-15,14 12-16,-13-13 0,53 0 31,-27-13-15,14 0-16,-14 0 0,13 0 16,80 14 15,-40 12 0,-39-26-15,-14 0-16,-13-13 15,53-14 1,-53 14-16,13 0 16,0-27-1,-13 27-15,0 0 16,-53-66-1,40 65 1,0 1-16,-40-66 31,40 79-15</inkml:trace>
  <inkml:trace contextRef="#ctx0" brushRef="#br0" timeOffset="66243.5">12855 6917 0,'14'-13'0,"-28"26"0,-25-13 31,12 13-15,14 0-16,-13 14 0,12-1 15,-25 93 1,39-92-1,0-1-15,13 1 16,66 52 0,-39-79-16,-14 0 15,93-40 1,-92 27 0,-14-13-16,0-41 15,-39-12 1,-1 53-1,14-1-15,-13 1 0,-67 12 16,67 14-16</inkml:trace>
  <inkml:trace contextRef="#ctx0" brushRef="#br0" timeOffset="66741.31">12829 7353 0,'0'13'16,"0"1"-16,0-41 0,0 80 0,0-26 16,-53 65-1,40-79 1,-14 40-1,14-40 1,26-13 0,14-13-1,26 13 1,-14 0 0,67 13 15,-53-13 0,-40 0-31,40-26 31,-26 0-15,-1-27 0,-26 13-1,-13 14-15,-40-41 16,40 41-1,-14 13-15,-12-14 16,25 27-16</inkml:trace>
  <inkml:trace contextRef="#ctx0" brushRef="#br0" timeOffset="77506.84">10382 12299 0,'0'-13'16,"93"39"31,13-26-32,-27 0 1,476-39 0,-436 26-1,278-40 1,-331 39-1,67 1 1,-147 13 0</inkml:trace>
  <inkml:trace contextRef="#ctx0" brushRef="#br0" timeOffset="117496.03">7208 13172 0,'0'0'0,"0"-13"16,40-27 15,-27 27-31,13 0 47,-65 92-16,25-39-31,-12-1 0,0 14 16,-14 225 15,106-159-15</inkml:trace>
  <inkml:trace contextRef="#ctx0" brushRef="#br0" timeOffset="117919.33">7711 13304 0,'-14'0'0,"28"0"15,-41 80 17,27-54-17,-26 120 17</inkml:trace>
  <inkml:trace contextRef="#ctx0" brushRef="#br0" timeOffset="118431.52">7711 13278 0,'-14'-13'15,"14"-1"-15,14 41 0,-41-80 16,14 40-16,13-1 0,0-12 15,106-106 17,-67 119-17,107 13 1,-120 13 0,14 93-1,-106 39 16,-93-39 1,146-106-17,13 13 1,13-26 0,14 13-16,26 0 15,66 40 1,-106-14-1,13 0-15,-26-12 0,0 12 16,0 1-16,-145 52 31,105-66-15,-119-26 0,133 13-16,-1-13 15</inkml:trace>
  <inkml:trace contextRef="#ctx0" brushRef="#br0" timeOffset="118952.42">8438 13370 0,'0'-13'15,"0"26"-15,13-39 16,-13 13-16,-13 13 16,-53-27 15,39 27-31,14 0 15,-66 93 17,79-80-32,-13 14 15,13 39 17,13-66-17,0 0 1,0-14-16,1 1 15,-1 0-15,26-66 32,-12 65-1,-1 107 0,-26-67-31,14-12 16,-1-14-16</inkml:trace>
  <inkml:trace contextRef="#ctx0" brushRef="#br0" timeOffset="119272.01">8769 13410 0,'0'0'15,"0"-13"1,-53-40 15,40 53-15,-14-13-16,-105 52 31,119-12-15,-1-14-16,28 93 31,171-66 0,-146-54-31</inkml:trace>
  <inkml:trace contextRef="#ctx0" brushRef="#br0" timeOffset="119452.43">8941 13198 0,'-14'-26'0,"1"0"0,40 78 0,-67-131 16,27 66-16,13 26 31,0 27-15,13-14-16,27 159 31,-27-92-15</inkml:trace>
  <inkml:trace contextRef="#ctx0" brushRef="#br0" timeOffset="119734.15">9126 13344 0,'13'-13'16,"-26"26"-16,26-13 31,-26 13-31,-14 0 15,-131 80 17,144-80-32,28 0 31,38-13-15,-12 0-16,-13 0 0,78 27 31,-65-1-16,-27-12-15,14 25 16</inkml:trace>
  <inkml:trace contextRef="#ctx0" brushRef="#br0" timeOffset="119948.29">9377 13344 0,'13'-13'15,"-26"26"-15,26-39 0,-13 12 0,0 54 32,-13 92-1,13-105-31,0-1 16,0-13-16,0 14 0</inkml:trace>
  <inkml:trace contextRef="#ctx0" brushRef="#br0" timeOffset="120081.07">9390 13132 0,'13'-26'31,"-26"52"-31,13-12 16</inkml:trace>
  <inkml:trace contextRef="#ctx0" brushRef="#br0" timeOffset="120492.52">9470 13450 0,'-14'0'0,"28"0"0,-28-13 16,28-40 15,25 39-15,14 94 15,-26 12 0,-27-78-31,13-14 31,53-106 1,-13 53-1,-27 106 0,1 79 0,-14-119-31</inkml:trace>
  <inkml:trace contextRef="#ctx0" brushRef="#br0" timeOffset="120952.42">9985 13357 0,'0'0'0,"14"-13"15,-14 0-15,13 13 0,-26 0 31,-67 39 1,67-25-32,-13-1 31,52-13 0,1-13 0,-14-1 1,-13 28-32,0-1 15,-13 225 17,13-159-32,52 225 15,-52-251 1,-13 53-1,-13-106 1,-67-132 15,67 79-31,26-13 0,0-14 16,132-210 15,-79 276-31,79 14 16</inkml:trace>
  <inkml:trace contextRef="#ctx0" brushRef="#br0" timeOffset="121707.03">10686 13238 0,'40'-26'15,"-27"-1"-15,-66 80 0,120-119 16,-41 40-16,-13 12 0,-13-12 15,13 13-15,-13-1 16,0 1-16,-26 0 16,-133 53 15,120-27-31,12 13 0,1 1 16,26 118-1,39-118 1,133 65-1,-132-65 1,0 39 0,-54-53-1,-184 40 1,145-40 0,-132-39-1,172 13 1,0-1-16,13 1 0</inkml:trace>
  <inkml:trace contextRef="#ctx0" brushRef="#br0" timeOffset="122282.75">11043 13410 0,'-13'-13'32,"26"39"14,93-12-14,-92-14-32,52-40 31,-106-39 0,-92 52 0,105 67-15,27-27-16,13 80 31,1-67-31,105 14 16</inkml:trace>
  <inkml:trace contextRef="#ctx0" brushRef="#br0" timeOffset="122591.57">11348 13291 0,'0'0'0,"-14"-13"0,-12 0 31,92 79-15,-39-53-1,39 80 1,-53-80-1,0 13 1,-53-92 15,80-53 16,53 79-16,-67 54-31</inkml:trace>
  <inkml:trace contextRef="#ctx0" brushRef="#br0" timeOffset="122962.51">11692 13304 0,'0'0'0,"-27"-26"15,27 13 1,13 13-1,-13 13 1,14 0-16,65 66 31,-66-52-31,14-1 16,-1 1-16,27 12 16,-40-39-1,40-79 16,-53 53-31,0-14 0,0 14 16,-26-107 15,65 226 16,67 13-16,-93-106-31</inkml:trace>
  <inkml:trace contextRef="#ctx0" brushRef="#br0" timeOffset="123206.88">12181 13212 0,'0'0'16,"0"13"-16,0 0 31,0 0-15,0 1-16,13-1 15,27 93 17,-27-80-32,0-13 0,0 14 15,-13-14-15</inkml:trace>
  <inkml:trace contextRef="#ctx0" brushRef="#br0" timeOffset="123340.23">12273 13066 0,'0'0'0,"-13"-26"16,-13-14-1,13 40 1,-1 40-1</inkml:trace>
  <inkml:trace contextRef="#ctx0" brushRef="#br0" timeOffset="123603.38">12498 13370 0,'0'0'16,"14"0"-16,-1 0 0,0-39 15,-13 26 1,-26-27 0,-1 40-1,14 0-15,-40 26 16,40 1 0,0-14-16,26 93 15,0-93 1,13 13-16,54 1 15,-54-27 1</inkml:trace>
  <inkml:trace contextRef="#ctx0" brushRef="#br0" timeOffset="123945.13">12697 13384 0,'0'0'15,"-27"13"1,40-13 15,1 0-15,12 0-16,53 0 15,-39-13 1,0-27 0,-53 40-1,-67-66 1,54 53-1,-1-1-15,-26 14 16,40 0 0,-13 93-1,26-53 1,66 65 0,-26-91-16,92-14 15</inkml:trace>
  <inkml:trace contextRef="#ctx0" brushRef="#br0" timeOffset="124180.24">13054 12934 0,'0'0'0,"-27"0"15,14 0-15,13 40 16,172 251 15,-146-225-15,1 159-1,-80-186 1,-13 1-16,-27-14 16,-171 27-16</inkml:trace>
  <inkml:trace contextRef="#ctx0" brushRef="#br0" timeOffset="125188.21">7658 13727 0,'0'0'0,"39"14"47,-12-14-32,12 0-15,213 0 16,-120 0-1,543-40 1,-504 40 0,-25-13-16,-14 0 0,172-14 31</inkml:trace>
  <inkml:trace contextRef="#ctx0" brushRef="#br0" timeOffset="147517.28">4933 14971 0,'-13'0'0,"26"0"0,-39 0 46,39 13-14,93 40-1,198-27 0,-53-39 0,-185 13 1,-52-13-17</inkml:trace>
  <inkml:trace contextRef="#ctx0" brushRef="#br0" timeOffset="148491.79">6864 14891 0,'27'0'15,"-54"0"-15,133 40 31,-53-27-31,-13-13 0,26 0 16,39 0-16</inkml:trace>
  <inkml:trace contextRef="#ctx0" brushRef="#br0" timeOffset="151121.29">15183 15063 0,'40'0'47,"290"13"-16,-263-13-31,-1 0 16,0 0-16,66 14 31,-132-14-15</inkml:trace>
  <inkml:trace contextRef="#ctx0" brushRef="#br0" timeOffset="152132.21">19495 15063 0,'0'0'0,"13"-13"47,172 26-16,-132-13-31,0 13 0,-13-13 16,65 0 15,-118 0-15</inkml:trace>
  <inkml:trace contextRef="#ctx0" brushRef="#br0" timeOffset="152900.51">22497 14971 0,'0'0'15,"53"0"17,-27 0-17,146-14 1,-132 14-1,79-13 1,-106 13 0,0 0-16,-13-13 15,-13 13 1</inkml:trace>
  <inkml:trace contextRef="#ctx0" brushRef="#br0" timeOffset="153685.48">25790 14957 0,'0'0'0,"13"14"31,1-14-31,171 0 16,159 0 15,-199-14 0</inkml:trace>
  <inkml:trace contextRef="#ctx0" brushRef="#br0" timeOffset="164030.32">18410 12709 0,'13'0'110,"-26"0"124,0 66-203,13-52-31,-26 131 31,-1 53 1,27-158-32,-13 26 15,13 106 17,0-132-32,0-14 15,-13 14-15,-1 92 31,-25 53 1,39-158-32,0-14 0,-14 53 31,1-26 0,66-27 47,93 13-46,-107-12-32,1-1 15,251 0 16,-238 0-31,13-13 0,-13 0 16,0 0-16,92 0 31,-118 0 1,-27-26-1,0 13-31,13-1 15,27-250 17,-40 198-32,13 0 15,-13 0-15,13-1 0,-13 1 16,13-53 0,14-132 15,-14 211-31,27-145 31,-14 93 0,-26 78-31,0 1 47,-53 0 16,-79 13-32,79 0-31,13 0 0,1 0 16,-213 0 15,200 0-31,-1 0 0,0 0 15,-132 26 17,171-26-32,-12 14 0,13-1 31</inkml:trace>
  <inkml:trace contextRef="#ctx0" brushRef="#br0" timeOffset="164609.71">18701 13701 0,'-26'0'32,"-27"53"-1,40 26 0,13-52-31,13-1 0,26 40 16,-25-52-1,92 12 1,-40-105 31,-53 52-47,-13 1 0,0-1 16,-13 1-16,-53-40 31,-1 52 0,67 28-31</inkml:trace>
  <inkml:trace contextRef="#ctx0" brushRef="#br0" timeOffset="165606.06">19574 13437 0,'0'0'0,"53"0"63,304 13-48,-225-13 1,490 0 15,-463 0-31,542-40 47,-662 40-47,-12-13 0,-14 13 16,-13-13-1,-13 13 1</inkml:trace>
  <inkml:trace contextRef="#ctx0" brushRef="#br0" timeOffset="167228.64">22761 13556 0,'-13'-14'0,"26"28"0,-39-41 16,13 14-16,13 0 16,-40 13-1,27 0-15,0 0 16,-40 66 15,40-40-31,-1 1 0,14 12 16,0 94-1,0-107 1,93 14 0,-67-27-1,107-26 1,12-40 15,-118 40-15,25-14-1,-25 27 1,52 66 15,-26-53-15,13 1 0,106-67-1,-119 26 1,132-131-1,-158 118 1,-1-13-16,14-39 16,-53-80-1,-14 132 1,1 13-16,-1 14 0,-118 13 31,132 0-15,-1 66-1,14-52 1,14-1-16,38 13 16,-38-26-1,65-39 1,-53 25-16,-12 1 16,25-172 15,-52 159-16,0-27-15,-199-146 32,159 173-17,-198-40 1,185 66 0,13-14-16,-13 14 15,-185 40 1,211-27-1,0 1-15,-52 78 32,92-79-17,0 1 1,-40-28 31,27 1-32,-14 13-15,-39 0 16,-159 66 15,199-39-15,0-1-16,12 1 0,28 118 31,-1-118-15,79 39-1,-12-40 17,-67-26-17,-106 40 17,67-14-17,-14 1-15,27 12 0,-13-12 16,52 184 15,0-184-15,14-14-16,13 14 0,159 12 31,-173-39-15,27 0-1,-52-13-15,-14 0 16,0 0-1,0-1-15,-14-12 0,14 13 16</inkml:trace>
  <inkml:trace contextRef="#ctx0" brushRef="#br0" timeOffset="170356.35">24269 13318 0,'13'0'0,"-26"0"16,40 0 15,-41 0 0,1 0-31,0 0 16,-119 13 15,92-13-31,14 13 16,12 0-16,-25 0 15,12 67 17,27-54-32,13-13 0,40 14 31,265-14 0,-186-26-15,93-40 15,-212 40-31,-105-40 31,-186 13 0,251 40-31,1 0 0,13 0 16</inkml:trace>
  <inkml:trace contextRef="#ctx0" brushRef="#br0" timeOffset="170703.5">23991 13423 0,'0'0'16,"0"27"15,0-14-31,0 0 0,0 80 31,0-54-31,-13 1 0,13 0 16,0 145 15,0-172-31,0 40 16</inkml:trace>
  <inkml:trace contextRef="#ctx0" brushRef="#br0" timeOffset="171010.61">23952 13939 0,'26'0'16,"1"13"-1,-1-13-15,53 14 16,146-1 15,-172-13-31,-13 0 0,0 0 0,52 0 31,-92-13 1</inkml:trace>
  <inkml:trace contextRef="#ctx0" brushRef="#br0" timeOffset="171460.61">24719 13503 0,'0'0'0,"0"-14"0,-27 41 32,27-14-17,-13 106 1,0 53 15,13-146-15,26 107 15,-26-120-15,0 0-1,14-13 1,-14-13-16,0 0 31,-27 0-15,1 13-16,-1 0 0</inkml:trace>
  <inkml:trace contextRef="#ctx0" brushRef="#br0" timeOffset="177825.41">21809 12643 0,'0'0'0,"0"13"16,0 53 15,0-39-16,-13-14-15,13 14 0,-13-1 0,13 0 16,-27 54 0,1 78-1,26-91-15,-13-15 16,13 15-16,0 224 31,0-239-31,-14 1 16,14 265 15,-13-279-15,13 14-1,0 13 17,0-105-1</inkml:trace>
  <inkml:trace contextRef="#ctx0" brushRef="#br0" timeOffset="178597.51">24798 12405 0,'0'-26'31,"0"52"-31,0-26 32,0 26-32,0 1 15,13 158 17,-13-132-17,0-40-15,0 0 16,14 14-1</inkml:trace>
  <inkml:trace contextRef="#ctx0" brushRef="#br0" timeOffset="179022.84">24825 12418 0,'-14'-39'0,"28"78"0,-28-105 15,1 40-15,13 12 16,0-12-16,119 13 31,80 39 0,-146 14 1,-67-27-17,-118 53 16,119-53-31,0 1 16,39 25 15,67 27 1,-67-52-32,14 65 31,-133-13 0,-39-53 0,119-26-31</inkml:trace>
  <inkml:trace contextRef="#ctx0" brushRef="#br0" timeOffset="179247.34">25248 12392 0,'40'0'31,"-1"0"-15,-12 0-16,-1 0 15,80 0 17</inkml:trace>
  <inkml:trace contextRef="#ctx0" brushRef="#br0" timeOffset="179384.85">25473 12379 0,'0'0'0,"-27"-14"16,-26 14 15,53 27-15,0 145 15,0-80 0</inkml:trace>
  <inkml:trace contextRef="#ctx0" brushRef="#br0" timeOffset="179840.72">25592 12484 0,'0'0'0,"0"-13"31,0 26-31,0 1 0,0-1 16,0 119 15,0-106-31,0-12 15,0 52 17,13-106-1,-13-92 0,0 92-31,0 14 16,26-133 15,-12 159-15,39 40-1,-40-27-15,0 13 16,13 1-16,-39 79 31,-13-106-31,-1 13 16,-78-13-1</inkml:trace>
  <inkml:trace contextRef="#ctx0" brushRef="#br0" timeOffset="182209.56">21902 12392 0,'0'0'0,"238"13"16,53 0-1,344 0 1,-463 1-1,-14-14-15,596 26 32,-608-13-17,-107-13-15,1 0 16,0 0 0,-40 14 15</inkml:trace>
  <inkml:trace contextRef="#ctx0" brushRef="#br0" timeOffset="182529.1">24309 12352 0,'-13'-13'0,"52"13"47,-12 13-32,39 27 1,-53-1 0,0-25-16,-145 118 31</inkml:trace>
  <inkml:trace contextRef="#ctx0" brushRef="#br0" timeOffset="186385.79">25420 13000 0,'13'0'47,"-13"27"109,13 25-124,1-38-32,-14-1 0,0 13 15,0 54 17,0-67-32,-27 53 15,27-53 1,-40 53-1,27-52 1,-66 52 0,26-40-1,26-26-15,1 13 16,-93 27 15,93-40-31,12 0 0,-52 13 47,13-13-16,40 0-31,0 0 32,26 0 46,-13-13-63</inkml:trace>
  <inkml:trace contextRef="#ctx0" brushRef="#br0" timeOffset="186818.21">24997 13384 0,'13'-14'31,"-13"41"32,-13-14-63,13 0 0,-53 40 47,-27 0-16,67-26 0,66 12 0,79 27 1,-66-39-1</inkml:trace>
  <inkml:trace contextRef="#ctx0" brushRef="#br0" timeOffset="187771.46">24878 13926 0,'26'13'62,"53"14"-30,-52-14-32,-1-13 0,-12 13 15,144 0 17,14-39-1,-13-54 0,-119 54-31,-14-1 0,27-25 16,-27 25-16,1-13 15,26-26 1,-27 40-16,40-106 31,-26-1 0,-27 14 1,-13 106-32,0-13 0,0 12 15,-13-65 17,0 66-32,0-40 31,-1 13 0,14 27-31,0 0 16,-13 13-1</inkml:trace>
  <inkml:trace contextRef="#ctx0" brushRef="#br0" timeOffset="188021.89">25777 12974 0,'0'39'93,"-27"27"-77,27-52 0,-13-1-16,13 0 0,0 0 15</inkml:trace>
  <inkml:trace contextRef="#ctx0" brushRef="#br0" timeOffset="188317.37">25764 13000 0,'0'-13'0,"0"26"0,0-39 16,0 12-16,13 1 46,27 26-14,-14-13-32,-13 14 0,14-14 15,-14 13-15,13 0 16,1-13-16,-14 13 0,0-13 16,14 27-1</inkml:trace>
  <inkml:trace contextRef="#ctx0" brushRef="#br0" timeOffset="-174578.27">26584 12392 0,'13'0'31,"-53"39"125,-13 14-140,27-26-16,-40 26 15,53-27 1,-1-13-16,-39 40 16,53-40-1,-13 1 16</inkml:trace>
  <inkml:trace contextRef="#ctx0" brushRef="#br0" timeOffset="-174035.88">26332 12669 0,'0'14'16,"14"-1"46,-14 0-62,13 0 0,-13 1 16,53 65 15,-40-66-31,40 67 31,-13-28 1,-27-38-1</inkml:trace>
  <inkml:trace contextRef="#ctx0" brushRef="#br0" timeOffset="-173553.05">26941 12947 0,'0'0'0,"-13"0"47</inkml:trace>
  <inkml:trace contextRef="#ctx0" brushRef="#br0" timeOffset="-172735.39">26597 12987 0,'13'0'31,"0"0"-15,93 0 140,13 13-156,-79-13 16,92 13-1,-105-13 1,-14 0-16,13 0 16,-26-13 124</inkml:trace>
  <inkml:trace contextRef="#ctx0" brushRef="#br0" timeOffset="-172220.17">27100 12974 0,'0'0'15,"13"0"-15,-13-14 16,13 1-16,106-93 31,-93 80-15,1 0-16,-1-1 15,1 1-15,52-41 16,-66 41 0,27-14-1,-40 54 16,-13-1-15,13 13 0,-13-26 15</inkml:trace>
  <inkml:trace contextRef="#ctx0" brushRef="#br0" timeOffset="-171686.53">27470 12577 0,'0'0'0,"-13"-13"15,-1-1 1,-52-25 0,40 26-16,13-14 15,-67-26 1,67 40 0,-40-27-1,53 27 1,-13 0-1,0 13 17,-1 0-17,1 0 1,0 0 15</inkml:trace>
  <inkml:trace contextRef="#ctx0" brushRef="#br0" timeOffset="-171317.21">26914 12365 0,'-39'0'0,"78"0"0,-105 0 0,27 0 15,12 0-15,1 0 0,-1 0 16,-26 0 0,40 0-16</inkml:trace>
  <inkml:trace contextRef="#ctx0" brushRef="#br0" timeOffset="-171066.98">26637 12365 0,'0'14'47,"0"-1"141</inkml:trace>
  <inkml:trace contextRef="#ctx0" brushRef="#br0" timeOffset="-170252.8">26954 12365 0,'-13'0'32,"105"-26"30,80 13-31,-158 13-15,-28 13 0</inkml:trace>
  <inkml:trace contextRef="#ctx0" brushRef="#br0" timeOffset="-169365.05">26782 12709 0,'0'0'16,"0"-79"15,-66 66 0,40 13-15,12 13-16,1 0 16,0 40 15,13-40-31,0 0 0,13-13 16,0 14-16,1-1 15,-1-13-15,40 53 31,-119-14 1,39-39-32,1 0 0</inkml:trace>
  <inkml:trace contextRef="#ctx0" brushRef="#br0" timeOffset="-169145.39">26782 12696 0,'13'0'0,"-26"0"0,26 13 47,-13 53-16,0-52-31</inkml:trace>
  <inkml:trace contextRef="#ctx0" brushRef="#br0" timeOffset="-168811.96">26795 12841 0,'0'0'0,"0"14"16,0-41 15,0-79 0,0 80-31,0-1 16,0 1-16,27-53 31,-1 118 0,-52 54 1,13-40-1,26-53 16,40 26-16,-53-12-31,13-1 16,13 13-1</inkml:trace>
  <inkml:trace contextRef="#ctx0" brushRef="#br0" timeOffset="-168536.42">26967 12656 0,'0'-13'16,"0"26"-16,0-52 15,13 39-15,-13 13 16,27 79 15,-1-25 0,14-94 1,0-52-1,-27 26-31</inkml:trace>
  <inkml:trace contextRef="#ctx0" brushRef="#br0" timeOffset="-167563.07">25896 12458 0,'-13'-13'0,"26"26"0,-26-40 15,39 27 32,239 40-16,-212-27-31,39 1 16,-39-28 15</inkml:trace>
  <inkml:trace contextRef="#ctx0" brushRef="#br0" timeOffset="-167272.34">26160 12339 0,'14'-13'31,"-14"-1"-31,-14 41 0,41-54 16,-1 54 0,-12-27-1,52 66 17,-106 66-17,-13-119 1</inkml:trace>
  <inkml:trace contextRef="#ctx0" brushRef="#br0" timeOffset="-166610.77">26769 13040 0,'0'0'0,"-13"-13"16,13-1 15,0 28-15,0-1 0,0 66-1,0-52 1,-27 105-1,-79-26 17,67-80-17,-411 80 17,371-93-17,13 0-15,-1 14 16,-105 26-1,159-53 1,13 0 0,13-14-1</inkml:trace>
  <inkml:trace contextRef="#ctx0" brushRef="#br0" timeOffset="-166322.34">25843 13410 0,'13'0'16,"-26"27"15,0-14-15,0 0-16,-14 40 15,27-40 1,-13 14-16,13-14 0,13 13 16,67 40-1,-54-39 1,0-14-16</inkml:trace>
  <inkml:trace contextRef="#ctx0" brushRef="#br0" timeOffset="-163938.21">1058 13701 0,'-26'0'16,"-14"0"-16,13 0 0,120 0 0,-225 13 16,105-13-16,14 0 0,0 0 15,172 0 17,-93 0-17,13 0-15,834-39 31,-530 25-15,-211 14-16,-13 0 0,-27-13 16,238 0 15,-396 13 0</inkml:trace>
  <inkml:trace contextRef="#ctx0" brushRef="#br0" timeOffset="-163561.58">4100 13741 0,'26'0'16,"-52"0"-16,92 0 0,-26 0 0,26 0 15,13 0-15,14 0 16,13 0-16,476-27 31,-490 27-31,-12 0 16,-28-13-16</inkml:trace>
  <inkml:trace contextRef="#ctx0" brushRef="#br0" timeOffset="-160581.33">29639 14918 0,'-13'-14'0,"26"28"0,-40-28 47,133 1-16,-79 0-31,197 26 16,-171 0-1,146 14 1,-173-27 0,1 0 15,-54-13-31</inkml:trace>
  <inkml:trace contextRef="#ctx0" brushRef="#br0" timeOffset="-160269.23">32112 15142 0,'27'0'0,"-54"0"0,80 0 16,-27 0-16,1 0 0,-14 0 15,0-13-15</inkml:trace>
  <inkml:trace contextRef="#ctx0" brushRef="#br0" timeOffset="-158331.22">2301 15764 0,'14'0'32,"-1"0"-17,0 0-15,291-13 32,-158 13-17,-80-13-15,13 13 16,106-14-1,-13 1 17,-198 13-1</inkml:trace>
  <inkml:trace contextRef="#ctx0" brushRef="#br0" timeOffset="-157627.05">4603 15804 0,'0'0'0,"26"-14"16,14 14-16,13-13 0,-1 13 15,279-13 1,-238 13-1,-14 0-15,0 0 0,-12 0 16,-1 13-16,13-13 16</inkml:trace>
  <inkml:trace contextRef="#ctx0" brushRef="#br0" timeOffset="-157579.54">5634 15790 0,'0'0'0</inkml:trace>
  <inkml:trace contextRef="#ctx0" brushRef="#br0" timeOffset="-156806.04">7962 15711 0,'66'0'0,"-132"0"0,291 0 15,-159 0-15,0 0 16,106 0 0,-146-13-1,-12 13-15,-1 0 0</inkml:trace>
  <inkml:trace contextRef="#ctx0" brushRef="#br0" timeOffset="-156382.95">10276 15724 0,'0'0'0,"67"0"0,-15 0 16,15 0-16,422 0 31</inkml:trace>
  <inkml:trace contextRef="#ctx0" brushRef="#br0" timeOffset="-135408.12">20791 12405 0,'0'0'0,"-40"-13"31,27 26 0,-14 40 0,27-40-15,0 0-16,-13 1 16,0 65 15,13-66-31,0-26 31,0 0-15,13-53-1,-13 39-15,0-13 16,13-52 0,-13 39-1,14 40-15,-1 0 16,40-14 0,-27 27-16,-12 0 15,52 13 1,-53-13-16,-13 14 15,13 12 1,-13 0 0,0 1-16,-53 26 31,40-27-15,0-26-16,13 13 15,66 27 16,-53-27-15,14 1-16,-14-1 0,0-13 16,0 13-16,0 0 15,-13 0-15,0 1 0,-52 39 32,25-53-17,-65 0 16</inkml:trace>
  <inkml:trace contextRef="#ctx0" brushRef="#br0" timeOffset="-135192.24">21029 12405 0,'0'0'0,"13"13"31,0-13-15,1 66-1,-1-52-15,-13 12 16,26 40 0</inkml:trace>
  <inkml:trace contextRef="#ctx0" brushRef="#br0" timeOffset="-134615.48">21148 12471 0,'0'0'0,"0"-40"31,13 40-31,14 14 31,-1 78 1,-13-79-32,-13 14 15,0 13 16,0-67 1,27-13-17,12-26 1,-12 40 0,13 52 15,-40 67 0,13-67-15,-13-12-16</inkml:trace>
  <inkml:trace contextRef="#ctx0" brushRef="#br0" timeOffset="-134240.03">21505 12484 0,'0'-13'15,"0"26"-15,13-39 16,-13 13-16,-13 13 16,-40 39 15,40-12-31,0-14 0,-1 0 16,28 40 15,-1-53-31,53-13 31,27-146 0,-120 1 1,-26 171-1,40 26-31,13 1 15,66 291 17,-39-278-32,-1-14 0</inkml:trace>
  <inkml:trace contextRef="#ctx0" brushRef="#br0" timeOffset="-124685.06">20698 15870 0,'40'-13'15,"-80"26"-15,186-40 16,-80 27-16,145-26 15,-144 26 1,-1-13-16,0 13 16,106-14-1,-159 14 1,0 0-16,-26 0 31</inkml:trace>
  <inkml:trace contextRef="#ctx0" brushRef="#br0" timeOffset="-119074.87">31160 15645 0,'-13'0'16,"65"0"15,239 13 0,159-13 1,-371 0-32,27-13 15,-40 0 1,-92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37:59.620"/>
    </inkml:context>
    <inkml:brush xml:id="br0">
      <inkml:brushProperty name="width" value="0.05" units="cm"/>
      <inkml:brushProperty name="height" value="0.05" units="cm"/>
      <inkml:brushProperty name="color" value="#FFC114"/>
    </inkml:brush>
  </inkml:definitions>
  <inkml:trace contextRef="#ctx0" brushRef="#br0">16794 1426 24575,'0'0'0,"0"0"0,0 0 0,0 0 0,0-1 0,0 1 0,-1 0 0,1 0 0,1 0 0,-1-1 0,0 1 0,0 0 0,0 0 0,0 0 0,0-1 0,0 1 0,0 0 0,0 0 0,0 0 0,0-1 0,0 1 0,0 0 0,1 0 0,-1 0 0,0 0 0,0-1 0,0 1 0,0 0 0,0 0 0,1 0 0,-1 0 0,0 0 0,0 0 0,0-1 0,1 1 0,-1 0 0,0 0 0,0 0 0,0 0 0,1 0 0,-1 0 0,0 0 0,0 0 0,0 0 0,1 0 0,-1 0 0,0 0 0,0 0 0,1 0 0,-1 0 0,1 1 0,-1-1 0,0 0 0,1 0 0,-1 1 0,0-1 0,1 0 0,-1 1 0,0-1 0,0 0 0,1 1 0,-1-1 0,0 1 0,0-1 0,0 0 0,0 1 0,1-1 0,-1 1 0,0-1 0,0 1 0,0-1 0,0 0 0,0 1 0,0-1 0,0 1 0,0-1 0,0 1 0,0-1 0,0 1 0,-1-1 0,-2 10 0,0-1 0,-1 0 0,0 0 0,0 0 0,-1-1 0,0 1 0,-1-1 0,-7 7 0,-55 59 0,40-50 0,0-1 0,-2 0 0,0-3 0,-2 0 0,0-2 0,-1-2 0,0-1 0,-45 14 0,-2-5 0,-2-4 0,-127 15 0,-333 13-320,-3-26-186,246-12 394,-1279 9 112,1222-20 0,-729-30 0,1-36 0,999 61 0,-936-67-1534,1-24 1468,-950-169 66,22-127 0,459 25-755,935 232 595,-385-91 13,267 61 2670,569 141-2363,-219-47 437,249 60-490,0 3 0,-109 1-1,144 9-1471,22-1-5461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23.889"/>
    </inkml:context>
    <inkml:brush xml:id="br0">
      <inkml:brushProperty name="width" value="0.05" units="cm"/>
      <inkml:brushProperty name="height" value="0.05" units="cm"/>
      <inkml:brushProperty name="color" value="#FFC114"/>
    </inkml:brush>
  </inkml:definitions>
  <inkml:trace contextRef="#ctx0" brushRef="#br0">12 309 24575,'0'-6'0,"-4"-8"0,0-12 0,0-6 0,4-6 0,8 2 0,9 1 0,8 2 0,8 5 0,12 3 0,8 6 0,6 7 0,3 8 0,1 8 0,-5 6 0,-9 5 0,-13-1-8191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24.420"/>
    </inkml:context>
    <inkml:brush xml:id="br0">
      <inkml:brushProperty name="width" value="0.05" units="cm"/>
      <inkml:brushProperty name="height" value="0.05" units="cm"/>
      <inkml:brushProperty name="color" value="#FFC114"/>
    </inkml:brush>
  </inkml:definitions>
  <inkml:trace contextRef="#ctx0" brushRef="#br0">371 162 24575,'9'-10'0,"0"0"0,0-1 0,8-14 0,-14 21 0,0-1 0,0 0 0,-1 0 0,0 0 0,0 0 0,0 0 0,-1 0 0,0 0 0,0 0 0,0-1 0,0-5 0,-2 9 0,1 1 0,0-1 0,-1 0 0,1 0 0,-1 0 0,0 1 0,1-1 0,-1 0 0,0 1 0,0-1 0,0 1 0,0-1 0,0 1 0,-1-1 0,1 1 0,0 0 0,-1-1 0,1 1 0,-1 0 0,1 0 0,-1 0 0,1 0 0,-1 1 0,0-1 0,1 0 0,-1 1 0,0-1 0,0 1 0,0-1 0,1 1 0,-1 0 0,-2 0 0,-7-1 0,1 0 0,-1 1 0,1 0 0,-14 3 0,0 0 0,1 2 0,-1 1 0,1 1 0,-39 17 0,46-17 0,0 1 0,1 1 0,0 0 0,1 1 0,0 0 0,1 2 0,-17 16 0,26-24 0,0 1 0,0 0 0,1 0 0,0 0 0,0 0 0,0 0 0,0 1 0,1-1 0,0 1 0,0 0 0,0 0 0,1 0 0,0 0 0,0 0 0,0 0 0,1 0 0,1 10 0,0-8 0,1-1 0,0 1 0,0 0 0,1-1 0,0 0 0,0 1 0,0-1 0,1 0 0,1-1 0,-1 1 0,1-1 0,0 0 0,6 6 0,9 7 0,0-1 0,1-1 0,42 26 0,77 33 0,-69-39 0,-62-32 0,30 17 0,-37-21 0,0 0 0,0 1 0,-1-1 0,1 1 0,0 0 0,0 0 0,-1-1 0,1 1 0,-1 0 0,0 0 0,1 1 0,-1-1 0,2 4 0,-3-5 0,0 0 0,0 0 0,-1 0 0,1 0 0,0 0 0,0 0 0,-1 0 0,1 0 0,0 0 0,-1 0 0,1-1 0,-1 1 0,1 0 0,-1 0 0,1 0 0,-1-1 0,1 1 0,-1 0 0,0-1 0,0 1 0,1 0 0,-1-1 0,0 1 0,0-1 0,0 1 0,1-1 0,-1 0 0,0 1 0,0-1 0,-1 1 0,-33 9 0,30-9 0,-31 6-341,0-2 0,-1-1-1,-71-3 1,55-4-6485</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24.690"/>
    </inkml:context>
    <inkml:brush xml:id="br0">
      <inkml:brushProperty name="width" value="0.05" units="cm"/>
      <inkml:brushProperty name="height" value="0.05" units="cm"/>
      <inkml:brushProperty name="color" value="#FFC114"/>
    </inkml:brush>
  </inkml:definitions>
  <inkml:trace contextRef="#ctx0" brushRef="#br0">107 212 24575,'10'-4'0,"0"0"0,-1-1 0,0-1 0,0 0 0,0 0 0,-1 0 0,0-1 0,0-1 0,-1 1 0,0-1 0,0-1 0,-1 1 0,0-1 0,0 0 0,-1 0 0,0-1 0,-1 1 0,6-18 0,-10 24 0,1 1 0,-1 0 0,1-1 0,-1 1 0,0-1 0,0 1 0,0-1 0,0 1 0,-1-1 0,1 1 0,-1-1 0,0-2 0,0 4 0,1 0 0,-1-1 0,0 1 0,0 0 0,1 0 0,-1 0 0,0 0 0,0 0 0,0 0 0,0 0 0,0 0 0,0 0 0,0 1 0,-1-1 0,1 0 0,0 1 0,-2-1 0,0 0 0,0 0 0,0 1 0,0 0 0,0-1 0,0 1 0,0 0 0,0 1 0,0-1 0,0 1 0,0-1 0,0 1 0,0 0 0,0 0 0,0 0 0,1 0 0,-1 1 0,0-1 0,-4 4 0,-6 5 0,1 0 0,-1 2 0,2-1 0,0 1 0,0 1 0,2 0 0,-1 0 0,1 1 0,1 0 0,-12 30 0,11-22 0,2 0 0,0 0 0,1 1 0,1-1 0,2 1 0,0 1 0,0 25 0,3-38 0,1 0 0,0 0 0,1 0 0,0 0 0,0 0 0,1 0 0,1-1 0,0 1 0,0-1 0,7 11 0,-7-14 0,0-1 0,0-1 0,1 1 0,-1-1 0,1 0 0,1 0 0,-1 0 0,1 0 0,0-1 0,0 0 0,0-1 0,0 1 0,1-1 0,-1 0 0,1-1 0,10 3 0,25 3-1365,-4-5-5461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24.845"/>
    </inkml:context>
    <inkml:brush xml:id="br0">
      <inkml:brushProperty name="width" value="0.05" units="cm"/>
      <inkml:brushProperty name="height" value="0.05" units="cm"/>
      <inkml:brushProperty name="color" value="#FFC114"/>
    </inkml:brush>
  </inkml:definitions>
  <inkml:trace contextRef="#ctx0" brushRef="#br0">1 1 24575,'6'0'0,"5"0"0,8 3 0,5 1 0,9 0 0,8-1 0,7 0 0,-6-2-8191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25.174"/>
    </inkml:context>
    <inkml:brush xml:id="br0">
      <inkml:brushProperty name="width" value="0.05" units="cm"/>
      <inkml:brushProperty name="height" value="0.05" units="cm"/>
      <inkml:brushProperty name="color" value="#FFC114"/>
    </inkml:brush>
  </inkml:definitions>
  <inkml:trace contextRef="#ctx0" brushRef="#br0">140 164 24575,'-45'-17'0,"-5"-2"0,46 17 0,1 0 0,-1-1 0,1 1 0,-1-1 0,1 1 0,0-1 0,0 0 0,1 0 0,-1 0 0,-4-7 0,6 9 0,1 0 0,-1 0 0,0-1 0,1 1 0,-1 0 0,1-1 0,-1 1 0,1 0 0,0-1 0,-1 1 0,1-1 0,0 1 0,0-1 0,0 1 0,0-1 0,0 1 0,0 0 0,1-1 0,-1 1 0,0-1 0,1 1 0,0-2 0,1 0 0,-1 1 0,1 0 0,0 0 0,0 0 0,-1 0 0,1 0 0,1 0 0,-1 0 0,0 1 0,0-1 0,3-1 0,6-2 0,-1 1 0,1 0 0,-1 0 0,20-3 0,-10 3 0,0 1 0,1 1 0,-1 1 0,1 1 0,40 5 0,-50-3 0,0 0 0,0 1 0,0 0 0,0 0 0,-1 1 0,1 0 0,-1 1 0,0 1 0,0-1 0,-1 1 0,1 1 0,10 10 0,-16-13 0,-1-1 0,0 1 0,0 0 0,0 0 0,0 0 0,0 1 0,-1-1 0,0 0 0,0 1 0,0 0 0,-1 0 0,0-1 0,0 1 0,0 0 0,0 0 0,0 5 0,-2-2 0,1 0 0,-1-1 0,-1 1 0,1 0 0,-1-1 0,0 1 0,-1-1 0,0 0 0,-5 10 0,-4 2 0,0 0 0,-1-1 0,-1-1 0,-1 0 0,0-1 0,-22 18 0,11-14 0,-33 20 0,-5 3 0,62-42 0,1 0 0,0-1 0,0 1 0,0 0 0,0 0 0,0 0 0,0 0 0,0 0 0,0 0 0,1 0 0,-1 0 0,0 0 0,1 0 0,-1 0 0,0 1 0,1-1 0,-1 0 0,1 0 0,-1 3 0,2-3 0,-1-1 0,0 1 0,0 0 0,1 0 0,-1-1 0,1 1 0,-1 0 0,1-1 0,-1 1 0,1-1 0,-1 1 0,1 0 0,-1-1 0,1 1 0,0-1 0,-1 1 0,1-1 0,0 0 0,0 1 0,-1-1 0,1 0 0,0 1 0,0-1 0,9 3 0,0-1 0,0 0 0,18 1 0,-23-3 0,161 5-733,-150-5 101,48 0-6194</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25.504"/>
    </inkml:context>
    <inkml:brush xml:id="br0">
      <inkml:brushProperty name="width" value="0.05" units="cm"/>
      <inkml:brushProperty name="height" value="0.05" units="cm"/>
      <inkml:brushProperty name="color" value="#FFC114"/>
    </inkml:brush>
  </inkml:definitions>
  <inkml:trace contextRef="#ctx0" brushRef="#br0">184 137 24575,'-5'-9'0,"-1"0"0,0 1 0,-1-1 0,-10-10 0,-5-7 0,19 23 0,0-1 0,0 0 0,0 1 0,0 0 0,-1-1 0,1 1 0,-1 1 0,0-1 0,-6-3 0,8 5 0,1 1 0,-1 0 0,1-1 0,-1 1 0,1 0 0,-1 0 0,1 0 0,-1 0 0,1 0 0,-1 0 0,1 1 0,-1-1 0,0 0 0,1 1 0,0-1 0,-1 1 0,1 0 0,-1-1 0,1 1 0,0 0 0,-1 0 0,1 0 0,0 0 0,0 0 0,0 0 0,0 0 0,0 0 0,0 0 0,0 1 0,0-1 0,0 0 0,0 3 0,-4 4 0,0 1 0,0 0 0,1 0 0,0 1 0,1-1 0,0 1 0,1-1 0,0 1 0,0 0 0,1 0 0,0 0 0,1 0 0,2 20 0,-2-24 0,1 0 0,0 0 0,0-1 0,1 1 0,0-1 0,0 1 0,0-1 0,0 0 0,1 0 0,0 0 0,0 0 0,0 0 0,1-1 0,-1 1 0,1-1 0,0 0 0,1 0 0,-1 0 0,1-1 0,-1 0 0,1 0 0,0 0 0,0 0 0,0-1 0,9 3 0,-5-2 0,0-1 0,0 0 0,0-1 0,0 0 0,0 0 0,0-1 0,0 0 0,0-1 0,1 0 0,-1 0 0,0-1 0,0 0 0,-1-1 0,14-5 0,-11 3 0,0-1 0,-1-1 0,0 1 0,-1-2 0,1 1 0,-1-1 0,-1-1 0,1 1 0,-2-1 0,13-18 0,2-10 0,-2 0 0,19-51 0,-25 57 0,-7 20 0,-5 18 0,-3 23 0,-14 56-442,-37 123-1,46-190-37,-21 76-6346</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30.107"/>
    </inkml:context>
    <inkml:brush xml:id="br0">
      <inkml:brushProperty name="width" value="0.05" units="cm"/>
      <inkml:brushProperty name="height" value="0.05" units="cm"/>
      <inkml:brushProperty name="color" value="#FFC114"/>
    </inkml:brush>
  </inkml:definitions>
  <inkml:trace contextRef="#ctx0" brushRef="#br0">1 1 24575,'0'3'0,"0"7"0,0 11 0,0 12 0,0 15 0,3 16 0,1 18 0,0 14 0,-1 12 0,0 10 0,-2 6 0,0 1 0,-1-5 0,0-23-8191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30.418"/>
    </inkml:context>
    <inkml:brush xml:id="br0">
      <inkml:brushProperty name="width" value="0.05" units="cm"/>
      <inkml:brushProperty name="height" value="0.05" units="cm"/>
      <inkml:brushProperty name="color" value="#FFC114"/>
    </inkml:brush>
  </inkml:definitions>
  <inkml:trace contextRef="#ctx0" brushRef="#br0">148 55 24575,'-3'-3'0,"1"-1"0,-1 0 0,0 1 0,0 0 0,0 0 0,-1 0 0,1 0 0,-1 0 0,0 1 0,1-1 0,-1 1 0,0 0 0,0 0 0,-1 0 0,1 1 0,0 0 0,-5-1 0,6 1 0,1 0 0,0 1 0,-1-1 0,1 1 0,-1 0 0,1-1 0,-1 1 0,1 1 0,-1-1 0,1 0 0,-1 0 0,1 1 0,0 0 0,-1-1 0,1 1 0,0 0 0,-1 0 0,1 0 0,0 0 0,0 1 0,0-1 0,0 1 0,0-1 0,0 1 0,0 0 0,1-1 0,-1 1 0,1 0 0,-1 0 0,1 0 0,-2 4 0,1-1 0,0 0 0,1 0 0,0 1 0,0-1 0,1 0 0,-1 1 0,1-1 0,0 0 0,0 1 0,1-1 0,0 0 0,0 0 0,0 1 0,0-1 0,1 0 0,0 0 0,0 0 0,0 0 0,1-1 0,-1 1 0,6 6 0,-3-4 0,1-1 0,-1 0 0,1 0 0,0 0 0,0-1 0,1 0 0,0 0 0,0 0 0,0-1 0,0 0 0,1-1 0,-1 0 0,12 4 0,1-3 0,0 0 0,0-1 0,0-1 0,1-1 0,-1-1 0,1 0 0,-1-2 0,0 0 0,0-2 0,0 0 0,0-1 0,26-11 0,-30 10 0,-1-1 0,0-1 0,0 0 0,-1-1 0,0 0 0,-1-2 0,0 1 0,0-2 0,-1 1 0,0-2 0,-1 0 0,-1 0 0,0-1 0,-1 0 0,9-19 0,-16 28 146,-1 4-263,-1 0 1,1 0 0,-1 0 0,1 0 0,-1 0-1,1 0 1,-1 0 0,1 0 0,0 0 0,0 0-1,-1 1 1,3-2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30.667"/>
    </inkml:context>
    <inkml:brush xml:id="br0">
      <inkml:brushProperty name="width" value="0.05" units="cm"/>
      <inkml:brushProperty name="height" value="0.05" units="cm"/>
      <inkml:brushProperty name="color" value="#FFC114"/>
    </inkml:brush>
  </inkml:definitions>
  <inkml:trace contextRef="#ctx0" brushRef="#br0">1 104 24575,'3'-7'0,"4"-7"0,1-9 0,-1-6 0,-2 9 0,-1 9 0,-5 17 0,-2 17 0,-4 19 0,0 16 0,0 13 0,2 10 0,2 7 0,1 4 0,4-1 0,2-17-8191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30.931"/>
    </inkml:context>
    <inkml:brush xml:id="br0">
      <inkml:brushProperty name="width" value="0.05" units="cm"/>
      <inkml:brushProperty name="height" value="0.05" units="cm"/>
      <inkml:brushProperty name="color" value="#FFC114"/>
    </inkml:brush>
  </inkml:definitions>
  <inkml:trace contextRef="#ctx0" brushRef="#br0">54 45 24575,'-12'-16'0,"11"14"0,0 0 0,0 0 0,0 0 0,0 0 0,-1 0 0,1 1 0,0-1 0,-1 0 0,1 1 0,-1 0 0,0-1 0,1 1 0,-1 0 0,0 0 0,0 0 0,0 0 0,-3-1 0,4 2 0,1 0 0,-1 1 0,0-1 0,1 0 0,-1 1 0,1-1 0,-1 1 0,0-1 0,1 1 0,-1-1 0,1 1 0,-1-1 0,1 1 0,-1 0 0,1-1 0,0 1 0,-1 0 0,1-1 0,0 1 0,-1 0 0,1 0 0,0-1 0,0 1 0,0 0 0,0 0 0,0-1 0,0 1 0,0 0 0,0 0 0,0 1 0,1 26 0,-1-28 0,3 21 0,1 1 0,1-1 0,1-1 0,1 1 0,1-1 0,0-1 0,2 1 0,0-1 0,1-1 0,1 0 0,1 0 0,0-2 0,1 1 0,32 27 0,-34-33 0,2-2 0,-1 1 0,1-1 0,0-1 0,1-1 0,0 0 0,0-1 0,30 8 0,-32-11 0,1-1 0,-1 0 0,0-1 0,1-1 0,-1 0 0,1-1 0,-1 0 0,0-1 0,1-1 0,-1 0 0,21-8 0,-17 4-124,-1-1 0,0 0 0,0-2 0,-1 0 0,0 0 0,-1-1-1,0-1 1,-1 0 0,0-1 0,21-29 0,-20 22-6702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37:59.960"/>
    </inkml:context>
    <inkml:brush xml:id="br0">
      <inkml:brushProperty name="width" value="0.05" units="cm"/>
      <inkml:brushProperty name="height" value="0.05" units="cm"/>
      <inkml:brushProperty name="color" value="#FFC114"/>
    </inkml:brush>
  </inkml:definitions>
  <inkml:trace contextRef="#ctx0" brushRef="#br0">428 28 24575,'2'-3'0,"0"1"0,0-1 0,1 1 0,-1-1 0,1 1 0,-1 0 0,1 0 0,3-2 0,0-1 0,-12 8 0,-395 182 0,393-182 0,2-1 0,1 0 0,0 0 0,0 0 0,0 1 0,-6 4 0,10-6 0,1-1 0,-1 0 0,1 1 0,-1-1 0,1 1 0,-1-1 0,1 1 0,0-1 0,-1 1 0,1-1 0,0 1 0,0 0 0,-1-1 0,1 1 0,0-1 0,0 1 0,0 0 0,0-1 0,0 1 0,0-1 0,0 2 0,0-1 0,0 0 0,1 1 0,-1-1 0,1 0 0,0 0 0,-1 0 0,1 0 0,0 0 0,0 0 0,-1-1 0,1 1 0,0 0 0,0 0 0,0 0 0,2 0 0,27 17 0,62 28 0,-22-14 0,140 87-1365,-170-90-5461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31.210"/>
    </inkml:context>
    <inkml:brush xml:id="br0">
      <inkml:brushProperty name="width" value="0.05" units="cm"/>
      <inkml:brushProperty name="height" value="0.05" units="cm"/>
      <inkml:brushProperty name="color" value="#FFC114"/>
    </inkml:brush>
  </inkml:definitions>
  <inkml:trace contextRef="#ctx0" brushRef="#br0">37 68 24575,'0'-3'0,"0"-4"0,-3-4 0,-4-3 0,-1-3 0,1 5 0,1 8 0,2 10 0,2 15 0,4 11 0,2 11 0,0 10 0,0 6 0,-1-8-8191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31.442"/>
    </inkml:context>
    <inkml:brush xml:id="br0">
      <inkml:brushProperty name="width" value="0.05" units="cm"/>
      <inkml:brushProperty name="height" value="0.05" units="cm"/>
      <inkml:brushProperty name="color" value="#FFC114"/>
    </inkml:brush>
  </inkml:definitions>
  <inkml:trace contextRef="#ctx0" brushRef="#br0">109 44 24575,'-2'-3'0,"0"-1"0,0 1 0,0 0 0,0 0 0,0 0 0,-1 0 0,1 0 0,-1 1 0,0-1 0,0 1 0,0-1 0,-6-2 0,8 4 0,0 1 0,-1-1 0,1 1 0,0-1 0,-1 1 0,1 0 0,-1 0 0,1 0 0,-1 0 0,1 0 0,0 0 0,-1 0 0,1 0 0,-1 0 0,1 1 0,0-1 0,-1 0 0,1 1 0,0-1 0,-1 1 0,1 0 0,0 0 0,0-1 0,-1 1 0,1 0 0,0 0 0,0 0 0,0 0 0,0 0 0,0 0 0,0 0 0,1 0 0,-1 1 0,0-1 0,0 2 0,-4 6 0,1 0 0,1 0 0,-1 1 0,1-1 0,1 0 0,0 1 0,0 0 0,1-1 0,0 15 0,1-4 0,1 0 0,1 1 0,7 30 0,-6-38 0,1-1 0,0 1 0,8 16 0,-11-26 0,1 0 0,-1 0 0,0 0 0,1-1 0,0 1 0,0-1 0,-1 1 0,1-1 0,1 0 0,-1 0 0,0 0 0,1 0 0,-1 0 0,1 0 0,-1-1 0,1 1 0,0-1 0,-1 0 0,1 0 0,6 2 0,-8-3 19,1 0 0,-1 0 0,1-1 0,0 1 0,-1 0 0,1-1 0,-1 1 0,1-1 0,-1 0 0,1 1 0,-1-1 0,1 0 0,-1 0 0,0 0 0,1 0 0,-1 0 0,2-2 0,16-22-1726,-11 12-5119</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42.571"/>
    </inkml:context>
    <inkml:brush xml:id="br0">
      <inkml:brushProperty name="width" value="0.05" units="cm"/>
      <inkml:brushProperty name="height" value="0.05" units="cm"/>
      <inkml:brushProperty name="color" value="#FFC114"/>
    </inkml:brush>
  </inkml:definitions>
  <inkml:trace contextRef="#ctx0" brushRef="#br0">45 75 24575,'-6'0'0,"-5"0"0,-4 0 0,4 0 0,9 0 0,16-3 0,16-5 0,20 0 0,23-2 0,20-2 0,23 0 0,19 3 0,12 2 0,9 3-966,3 2 966,-5 5 0,-27 1-7225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45.408"/>
    </inkml:context>
    <inkml:brush xml:id="br0">
      <inkml:brushProperty name="width" value="0.05" units="cm"/>
      <inkml:brushProperty name="height" value="0.05" units="cm"/>
      <inkml:brushProperty name="color" value="#FFC114"/>
    </inkml:brush>
  </inkml:definitions>
  <inkml:trace contextRef="#ctx0" brushRef="#br0">89 115 24575,'0'-5'0,"-1"-1"0,0 1 0,-1-1 0,1 1 0,-1 0 0,-5-9 0,-4-14 0,2-12 0,9 40 0,0 0 0,0 0 0,0 0 0,0 0 0,0 1 0,0-1 0,0 0 0,0 0 0,-1 0 0,1 0 0,0 0 0,0 0 0,0 0 0,0 1 0,0-1 0,-1 0 0,1 0 0,0 0 0,0 0 0,0 0 0,0 0 0,0 0 0,-1 0 0,1 0 0,0 0 0,0 0 0,0 0 0,0 0 0,-1 0 0,1 0 0,0 0 0,0 0 0,0 0 0,0 0 0,-1 0 0,1 0 0,0 0 0,0 0 0,0 0 0,0 0 0,0-1 0,-1 1 0,1 0 0,0 0 0,0 0 0,0 0 0,0 0 0,0 0 0,0 0 0,-1-1 0,1 1 0,0 0 0,0 0 0,-7 20 0,7-19 0,-12 48 0,1 0 0,3 0 0,2 1 0,2 0 0,5 81 0,0-118 0,0 1 0,1-1 0,0 0 0,1 0 0,1 0 0,0 0 0,11 22 0,-13-31 0,0 0 0,1-1 0,-1 1 0,1-1 0,0 0 0,0 0 0,0 0 0,0 0 0,0-1 0,1 1 0,-1-1 0,1 1 0,-1-1 0,1 0 0,0-1 0,0 1 0,0-1 0,0 0 0,0 0 0,0 0 0,1 0 0,-1-1 0,0 1 0,0-1 0,1 0 0,-1-1 0,0 1 0,6-2 0,1-1 0,0 0 0,-1 0 0,0-2 0,1 1 0,-2-1 0,1 0 0,0-1 0,-1 0 0,0-1 0,-1 0 0,1 0 0,-1-1 0,-1 0 0,0-1 0,10-13 0,-3 2 0,-1 0 0,-1-2 0,-1 1 0,-1-2 0,-1 1 0,6-25 0,-8 18 0,4-41 0,-3 14 0,-8 56 0,0 0 0,0-1 0,0 1 0,0 0 0,0 0 0,0-1 0,0 1 0,0 0 0,0-1 0,0 1 0,0 0 0,0 0 0,1-1 0,-1 1 0,0 0 0,0-1 0,0 1 0,0 0 0,0 0 0,1-1 0,-1 1 0,0 0 0,0 0 0,0 0 0,1-1 0,-1 1 0,0 0 0,0 0 0,1 0 0,-1-1 0,0 1 0,0 0 0,1 0 0,5 10 0,7 32 0,-8-25 0,-3-10 0,56 150 0,-51-141 0,1-1 0,1 0 0,0-1 0,0 0 0,2 0 0,0-1 0,22 21 0,-29-30 0,0-1 0,1 1 0,-1-1 0,1 0 0,0-1 0,0 1 0,0-1 0,0 0 0,0 0 0,1 0 0,-1-1 0,1 0 0,-1 0 0,1 0 0,-1-1 0,1 1 0,-1-1 0,1-1 0,6 0 0,-6-1 0,0 0 0,0 0 0,0 0 0,0-1 0,0 0 0,0 0 0,-1-1 0,1 1 0,-1-1 0,0-1 0,0 1 0,-1 0 0,1-1 0,-1 0 0,0 0 0,4-7 0,-1 1 0,-1-1 0,-1 0 0,1 0 0,-2-1 0,0 0 0,0 1 0,-1-1 0,-1-1 0,0 1 0,-1 0 0,0 0 0,-1-1 0,-1 1 0,-2-20 0,0 14 0,-1 0 0,-1 0 0,0 0 0,-2 1 0,0 0 0,-1 0 0,0 1 0,-2 0 0,-15-21 0,23 34-85,-1 0 0,1 1-1,-1-1 1,0 1 0,0 0-1,-1 0 1,1 0 0,0 0-1,-1 0 1,0 1 0,0-1-1,0 1 1,0 0 0,0 1-1,-5-3 1,-4 4-6741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46.187"/>
    </inkml:context>
    <inkml:brush xml:id="br0">
      <inkml:brushProperty name="width" value="0.05" units="cm"/>
      <inkml:brushProperty name="height" value="0.05" units="cm"/>
      <inkml:brushProperty name="color" value="#FFC114"/>
    </inkml:brush>
  </inkml:definitions>
  <inkml:trace contextRef="#ctx0" brushRef="#br0">37 411 24575,'2'1'0,"1"1"0,-1-1 0,0 1 0,0 0 0,-1 0 0,1 0 0,0 0 0,0 0 0,-1 0 0,1 0 0,-1 1 0,2 4 0,5 4 0,-4-6 0,0-1 0,0 0 0,1 0 0,0 0 0,0-1 0,0 1 0,0-1 0,1 0 0,-1-1 0,1 0 0,0 1 0,-1-2 0,1 1 0,0-1 0,0 0 0,0 0 0,10 0 0,-9-1 0,0 0 0,0 0 0,0-1 0,0 0 0,0 0 0,0-1 0,0 0 0,-1 0 0,1-1 0,-1 1 0,1-1 0,-1-1 0,0 1 0,10-8 0,-13 8 0,1 0 0,-1 0 0,0-1 0,0 1 0,0-1 0,-1 1 0,1-1 0,-1 0 0,0 0 0,0 0 0,0 0 0,0 0 0,-1-1 0,1 1 0,-1 0 0,-1-1 0,2-6 0,-2 6 0,-1-1 0,1 1 0,-1 0 0,0 0 0,0 0 0,-1 0 0,0 0 0,0 0 0,0 0 0,0 0 0,-1 1 0,1-1 0,-6-5 0,3 3 0,-1 0 0,0 1 0,-1 0 0,1 0 0,-1 0 0,0 1 0,-1 0 0,1 0 0,-1 1 0,0 0 0,0 0 0,-1 1 0,1 0 0,-1 0 0,1 1 0,-1 0 0,-13-1 0,16 3 0,0 1 0,0-1 0,0 1 0,-1 0 0,1 0 0,0 1 0,1 0 0,-1 0 0,0 0 0,0 1 0,1 0 0,0 0 0,-1 0 0,1 1 0,1 0 0,-1 0 0,0 0 0,1 0 0,0 1 0,0-1 0,0 1 0,0 0 0,1 1 0,-5 9 0,5-8 0,0 0 0,0 0 0,1 0 0,0 1 0,1-1 0,-1 1 0,1-1 0,1 1 0,-1 0 0,1-1 0,1 1 0,-1-1 0,1 1 0,1 0 0,-1-1 0,1 0 0,1 1 0,-1-1 0,7 11 0,-4-9 0,1 0 0,0-1 0,1 0 0,0 0 0,0 0 0,0-1 0,1 0 0,0-1 0,1 0 0,-1 0 0,1-1 0,1 0 0,-1 0 0,0-1 0,1 0 0,16 4 0,-19-7 0,-1 1 0,1-1 0,0 0 0,0-1 0,0 0 0,0 0 0,0 0 0,0-1 0,-1 0 0,1 0 0,0-1 0,-1 1 0,1-2 0,-1 1 0,1-1 0,-1 0 0,0 0 0,0 0 0,0-1 0,-1 0 0,1-1 0,-1 1 0,0-1 0,0 0 0,7-10 0,1-4 0,-1-2 0,0 1 0,-2-2 0,-1 1 0,0-1 0,5-25 0,25-141 0,-36 172 0,22-125 0,-21 130 0,-1 16 0,-2 23 0,-1-26 0,18 308 0,-9-240 0,3-1 0,31 98 0,-40-156 0,-2-7 0,0 0 0,-1 0 0,2-1 0,-1 1 0,0-1 0,1 1 0,0-1 0,-1 1 0,2-1 0,-1 0 0,0 0 0,0 0 0,6 5 0,-8-8 0,1 0 0,0 0 0,0 0 0,-1 0 0,1 0 0,0 0 0,-1 0 0,1 0 0,0 0 0,0 0 0,-1 0 0,1 0 0,0 0 0,-1-1 0,1 1 0,0 0 0,-1-1 0,1 1 0,0 0 0,-1-1 0,1 1 0,-1-1 0,1 1 0,0-1 0,-1 1 0,1-1 0,-1 1 0,0-1 0,1 0 0,-1 1 0,0-1 0,1 0 0,-1 1 0,0-1 0,1 0 0,-1 1 0,0-1 0,0 0 0,0 0 0,10-35 0,-9 32 0,10-48 0,16-68 0,-21 102 0,0 0 0,1 1 0,0 0 0,16-24 0,-21 37 0,0 0 0,1 1 0,-1-1 0,1 1 0,0 0 0,0-1 0,0 1 0,1 1 0,-1-1 0,1 0 0,0 1 0,-1 0 0,1 0 0,0 0 0,0 0 0,1 1 0,-1-1 0,0 1 0,0 0 0,7 0 0,-5 1 0,0 0 0,0 1 0,0 0 0,0 0 0,0 0 0,-1 1 0,1 0 0,0 0 0,-1 0 0,0 1 0,1 0 0,-1 0 0,0 0 0,7 7 0,4 3 0,-1 1 0,0 0 0,-1 2 0,0-1 0,11 19 0,-19-25 0,0 1 0,-1 0 0,1 0 0,-2 0 0,0 0 0,0 1 0,-1-1 0,0 1 0,0 0 0,1 22 0,-4-31 0,0 0 0,0 0 0,-1 0 0,1 0 0,0 0 0,-1-1 0,1 1 0,-1 0 0,1 0 0,-1 0 0,0 0 0,0-1 0,0 1 0,0 0 0,0-1 0,0 1 0,-1-1 0,1 1 0,0-1 0,-3 2 0,1-1 0,-1 0 0,1 0 0,-1 0 0,1-1 0,-1 1 0,0-1 0,0 0 0,1 0 0,-7 1 0,-6-1 0,0-1 0,1 0 0,-32-5 0,10-2-323,-46-15 0,69 18-396,-23-6-6107</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50.939"/>
    </inkml:context>
    <inkml:brush xml:id="br0">
      <inkml:brushProperty name="width" value="0.05" units="cm"/>
      <inkml:brushProperty name="height" value="0.05" units="cm"/>
      <inkml:brushProperty name="color" value="#FFC114"/>
    </inkml:brush>
  </inkml:definitions>
  <inkml:trace contextRef="#ctx0" brushRef="#br0">65 304 24575,'-2'-1'0,"0"1"0,0-1 0,-1 1 0,1-1 0,0 0 0,1 0 0,-1 0 0,0 0 0,0 0 0,0 0 0,0 0 0,1-1 0,-1 1 0,1-1 0,-1 1 0,-2-4 0,-17-30 0,19 29 0,0 0 0,0 0 0,1 0 0,0-1 0,0 1 0,0 0 0,1-1 0,0 1 0,0 0 0,1-1 0,0 1 0,0 0 0,0 0 0,1 0 0,0 0 0,0 0 0,5-9 0,-3 6 0,0 1 0,1 0 0,0 0 0,1 0 0,-1 1 0,2 0 0,-1 0 0,1 0 0,0 1 0,0 0 0,11-7 0,-16 12 0,1-1 0,-1 1 0,1-1 0,-1 1 0,1 0 0,0 0 0,-1 0 0,1 1 0,0-1 0,0 1 0,0-1 0,0 1 0,0 0 0,-1 0 0,1 0 0,0 0 0,0 1 0,0-1 0,4 2 0,-4 0 0,0 0 0,0 0 0,0 0 0,0 0 0,0 0 0,0 0 0,-1 1 0,1 0 0,-1-1 0,0 1 0,0 0 0,0 0 0,3 5 0,1 6 0,0-1 0,-1 1 0,-1 0 0,0 1 0,-1-1 0,1 21 0,2 29 0,-4 1 0,-10 122 0,0-155 0,4-27 0,2-20 0,3-8 0,1 0 0,1 1 0,1-1 0,0 1 0,2 0 0,11-27 0,61-123 0,-75 166 0,44-78 0,-42 76 0,1 0 0,0 0 0,0 0 0,1 1 0,0 0 0,0 1 0,12-9 0,-18 14 0,1 0 0,-1 0 0,1 0 0,-1 1 0,1-1 0,0 0 0,-1 1 0,1-1 0,0 1 0,-1 0 0,1 0 0,0-1 0,-1 1 0,1 0 0,0 0 0,-1 1 0,1-1 0,0 0 0,3 1 0,-3 1 0,1-1 0,-1 0 0,1 1 0,-1-1 0,1 1 0,-1 0 0,0 0 0,0 0 0,0 0 0,3 5 0,1 2 0,0 1 0,0 0 0,-1 1 0,6 18 0,6 26 0,16 100 0,-29-129 0,-3-25 0,-1 1 0,0-1 0,0 1 0,1 0 0,-1-1 0,1 1 0,0-1 0,-1 0 0,1 1 0,0-1 0,1 2 0,-2-3 0,0 0 0,0 0 0,0 1 0,1-1 0,-1 0 0,0 0 0,0 0 0,1 0 0,-1 0 0,0 0 0,1 0 0,-1 0 0,0 0 0,0 0 0,1 0 0,-1 0 0,0 0 0,0 0 0,1 0 0,-1 0 0,0 0 0,1 0 0,-1 0 0,0 0 0,0 0 0,1 0 0,-1 0 0,0 0 0,0-1 0,0 1 0,1 0 0,-1 0 0,0 0 0,0-1 0,1 1 0,2-4 0,0-1 0,1 1 0,-2-1 0,5-9 0,-1 3 0,8-15 0,1 1 0,27-36 0,-38 55 0,1 0 0,0 1 0,0 0 0,0 0 0,1 0 0,0 0 0,0 1 0,0 0 0,0 1 0,0-1 0,1 1 0,0 0 0,-1 1 0,1-1 0,0 1 0,9-1 0,-12 3 0,0 0 0,0 1 0,0-1 0,0 1 0,0 0 0,-1 0 0,1 0 0,0 0 0,0 1 0,-1 0 0,1 0 0,-1 0 0,1 0 0,-1 0 0,0 1 0,0-1 0,0 1 0,0 0 0,0 0 0,-1 0 0,1 0 0,-1 0 0,0 1 0,2 3 0,5 9 0,-1 1 0,0 0 0,8 31 0,10 39 292,19 54-1949,-37-120-5169</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51.440"/>
    </inkml:context>
    <inkml:brush xml:id="br0">
      <inkml:brushProperty name="width" value="0.05" units="cm"/>
      <inkml:brushProperty name="height" value="0.05" units="cm"/>
      <inkml:brushProperty name="color" value="#FFC114"/>
    </inkml:brush>
  </inkml:definitions>
  <inkml:trace contextRef="#ctx0" brushRef="#br0">367 349 24575,'1'-5'0,"0"0"0,0 0 0,0 1 0,1-1 0,0 0 0,-1 1 0,5-7 0,7-19 0,-11 17 0,0 1 0,-1 0 0,-1 0 0,0 0 0,0-1 0,-1 1 0,-1 0 0,0 0 0,0 0 0,-1 0 0,-1 0 0,0 0 0,-8-13 0,9 18 0,-1 0 0,0 0 0,-1 1 0,0-1 0,0 1 0,0 0 0,0 1 0,-1 0 0,-11-9 0,12 11 0,0 1 0,0-1 0,0 0 0,0 1 0,-1 0 0,1 1 0,-1-1 0,0 1 0,1 0 0,-1 0 0,0 1 0,1-1 0,-1 1 0,-7 1 0,4 1 0,1 0 0,0 0 0,0 1 0,0 0 0,0 0 0,0 1 0,1 0 0,-1 1 0,1-1 0,0 1 0,1 0 0,-11 11 0,3-2 0,1 0 0,1 1 0,1 0 0,-17 28 0,23-33 0,0 0 0,0 0 0,1 0 0,1 1 0,-1 0 0,2 0 0,-1-1 0,2 2 0,-1-1 0,1 14 0,1-20 0,0-1 0,1 1 0,0-1 0,0 1 0,0-1 0,0 1 0,0-1 0,1 0 0,0 1 0,0-1 0,0 0 0,1 0 0,-1-1 0,1 1 0,0 0 0,0-1 0,0 0 0,0 1 0,1-1 0,-1 0 0,1-1 0,0 1 0,0-1 0,0 0 0,0 0 0,0 0 0,5 2 0,1-2 19,0 1 0,0-2 0,-1 1 0,1-1 0,0-1 0,1 0 0,-1 0 0,0-1 0,0 0 0,-1 0 0,1-1 0,0-1 0,0 0 0,-1 0 0,0-1 0,1 0 0,16-11 0,-17 10-120,0-1 1,0-1-1,0 1 1,-1-2 0,0 1-1,0-1 1,-1 0-1,0-1 1,-1 1 0,0-1-1,0-1 1,0 1 0,-2-1-1,1 0 1,-1 0-1,4-14 1,-5 3-6726</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51.941"/>
    </inkml:context>
    <inkml:brush xml:id="br0">
      <inkml:brushProperty name="width" value="0.05" units="cm"/>
      <inkml:brushProperty name="height" value="0.05" units="cm"/>
      <inkml:brushProperty name="color" value="#FFC114"/>
    </inkml:brush>
  </inkml:definitions>
  <inkml:trace contextRef="#ctx0" brushRef="#br0">101 86 24575,'-29'-35'0,"23"27"0,0 0 0,0 1 0,-15-13 0,20 19 0,1 0 0,-1 1 0,0-1 0,0 0 0,0 1 0,0-1 0,0 1 0,0-1 0,0 1 0,0 0 0,0-1 0,0 1 0,0 0 0,0-1 0,0 1 0,0 0 0,0 0 0,0 0 0,-1 0 0,1 1 0,0-1 0,1 0 0,-1 1 0,1-1 0,-1 1 0,1-1 0,-1 0 0,1 1 0,-1-1 0,1 1 0,-1 0 0,1-1 0,-1 1 0,1-1 0,0 1 0,-1 0 0,1-1 0,0 1 0,0 0 0,0-1 0,-1 2 0,0 4 0,1 0 0,-1 0 0,1-1 0,0 1 0,1 9 0,37 225 0,-21-153 0,-4 1 0,3 137 0,-16-225 0,0 0 0,0 0 0,1 0 0,-1 0 0,0-1 0,0 1 0,0 0 0,0 0 0,0 0 0,0 0 0,0 0 0,0 0 0,1 0 0,-1 0 0,0 0 0,0 0 0,0 0 0,0 0 0,0 0 0,0 0 0,0 0 0,0 0 0,1 0 0,-1 0 0,0 0 0,0 0 0,0 0 0,0 0 0,0 0 0,0 1 0,0-1 0,0 0 0,0 0 0,1 0 0,-1 0 0,0 0 0,0 0 0,0 0 0,0 0 0,0 0 0,0 0 0,0 0 0,0 1 0,0-1 0,0 0 0,0 0 0,0 0 0,0 0 0,0 0 0,0 0 0,0 0 0,0 1 0,10-19 0,10-25 0,-6 10 0,1 0 0,32-49 0,-39 71 0,-1 0 0,2 1 0,-1 0 0,1 1 0,1 0 0,0 0 0,0 1 0,0 0 0,1 1 0,20-10 0,-26 14 0,0 2 0,-1-1 0,1 0 0,0 1 0,0 0 0,0 0 0,0 1 0,0-1 0,0 1 0,0 0 0,0 0 0,0 1 0,0-1 0,9 4 0,-10-3 0,-1 0 0,1 1 0,-1 0 0,1 0 0,-1 0 0,0 0 0,0 1 0,0-1 0,0 1 0,0 0 0,-1 0 0,1 0 0,-1 0 0,0 0 0,1 0 0,-2 1 0,1-1 0,0 1 0,1 5 0,1 3 0,-2 0 0,1 0 0,-2 0 0,1 0 0,-2 0 0,0 0 0,0 0 0,-1 1 0,0-1 0,-1 0 0,-1 0 0,0-1 0,-9 23 0,9-26 0,0-1 0,0 1 0,-1-1 0,0 0 0,-1 0 0,0 0 0,0-1 0,0 1 0,0-1 0,-1 0 0,0-1 0,-1 0 0,1 0 0,-1 0 0,0-1 0,0 0 0,0 0 0,-1 0 0,0-1 0,1 0 0,-13 2 0,15-4-124,1-1 0,0 0 0,0 1 0,-1-2 0,1 1 0,0 0-1,0-1 1,0 0 0,0 0 0,-5-1 0,-8-7-6702</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52.116"/>
    </inkml:context>
    <inkml:brush xml:id="br0">
      <inkml:brushProperty name="width" value="0.05" units="cm"/>
      <inkml:brushProperty name="height" value="0.05" units="cm"/>
      <inkml:brushProperty name="color" value="#FFC114"/>
    </inkml:brush>
  </inkml:definitions>
  <inkml:trace contextRef="#ctx0" brushRef="#br0">0 1 24575,'7'0'0,"7"0"0,6 0 0,1 3 0,-2 4 0,-1 8 0,-5 3 0,-3 6 0,-1 1 0,1 3 0,0 3 0,0 2 0,2 2 0,-1-1 0,0-2 0,-1-2 0,-2-6-8191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52.286"/>
    </inkml:context>
    <inkml:brush xml:id="br0">
      <inkml:brushProperty name="width" value="0.05" units="cm"/>
      <inkml:brushProperty name="height" value="0.05" units="cm"/>
      <inkml:brushProperty name="color" value="#FFC114"/>
    </inkml:brush>
  </inkml:definitions>
  <inkml:trace contextRef="#ctx0" brushRef="#br0">92 102 24575,'0'-6'0,"-3"-9"0,-1-4 0,-3-2 0,-3 2 0,-4 4 0,2 8 0,-2 9 0,3 6 0,3 6 0,2 6 0,3 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37:46.957"/>
    </inkml:context>
    <inkml:brush xml:id="br0">
      <inkml:brushProperty name="width" value="0.05" units="cm"/>
      <inkml:brushProperty name="height" value="0.05" units="cm"/>
      <inkml:brushProperty name="color" value="#FFC114"/>
    </inkml:brush>
  </inkml:definitions>
  <inkml:trace contextRef="#ctx0" brushRef="#br0">15 294 24575,'-1'0'0,"0"0"0,0 0 0,1-1 0,-1 1 0,0 0 0,1 0 0,-1-1 0,0 1 0,1-1 0,-1 1 0,1 0 0,-1-1 0,0 1 0,1-1 0,-1 1 0,1-1 0,0 0 0,-1 1 0,1-1 0,-1 1 0,1-1 0,0 0 0,-1 1 0,1-1 0,0 0 0,0 1 0,0-1 0,-1 0 0,1 0 0,0 1 0,0-1 0,0 0 0,0 0 0,0 1 0,0-1 0,1-1 0,-1-1 0,0 0 0,0 0 0,1 0 0,0 0 0,-1 0 0,1 0 0,2-5 0,0 5 0,-1 0 0,1 0 0,-1 0 0,1 0 0,0 0 0,0 0 0,0 1 0,0 0 0,0 0 0,4-2 0,-6 3 0,0 0 0,1 1 0,-1-1 0,0 1 0,0-1 0,0 1 0,0-1 0,1 1 0,-1 0 0,0 0 0,0 0 0,0 0 0,1 0 0,-1 0 0,0 0 0,0 0 0,1 0 0,-1 0 0,0 1 0,0-1 0,0 1 0,1-1 0,-1 0 0,0 1 0,0 0 0,0-1 0,0 1 0,0 0 0,0 0 0,0-1 0,0 1 0,-1 0 0,1 0 0,0 0 0,0 0 0,0 1 0,5 12 0,0 0 0,-2 0 0,1 0 0,-2 0 0,0 1 0,2 24 0,-2-15 0,-1-12 0,17 166 0,-18-157 0,-2 1 0,0-1 0,-1 1 0,-1-1 0,-2 0 0,-7 27 0,5-38 0,3-18 0,1-28 0,2 25 0,-7-77 0,3 0 0,4-1 0,16-130 0,-13 202 0,1 1 0,1-1 0,0 1 0,1 0 0,1 0 0,11-20 0,-15 31 0,1 0 0,0 1 0,1-1 0,-1 0 0,1 1 0,0 0 0,0 0 0,0 0 0,0 0 0,1 1 0,0-1 0,-1 1 0,1 0 0,0 1 0,1-1 0,-1 1 0,0 0 0,1 1 0,-1-1 0,1 1 0,-1 0 0,7 0 0,-1 1 0,1 1 0,-1 0 0,1 0 0,-1 2 0,0-1 0,1 2 0,-2-1 0,1 1 0,0 1 0,-1 0 0,0 1 0,0 0 0,0 0 0,-1 1 0,0 0 0,0 1 0,-1 0 0,0 0 0,10 13 0,-13-14 0,0 0 0,-1 0 0,1 1 0,-1-1 0,-1 1 0,1 0 0,-2 0 0,1 1 0,-1-1 0,0 0 0,1 15 0,-3-16 0,0 0 0,0 0 0,-1 0 0,0-1 0,0 1 0,-1 0 0,0 0 0,0-1 0,-1 1 0,1-1 0,-1 0 0,-1 0 0,1 0 0,-1 0 0,-9 9 0,5-5 0,-1-1 0,-1-1 0,1 1 0,-2-2 0,-19 12 0,-60 26 0,11-7 0,75-36 0,0 0 0,0 0 0,1 1 0,-1-1 0,-4 6 0,8-8 0,-1 1 0,1-1 0,-1 1 0,1-1 0,-1 1 0,1 0 0,0-1 0,-1 1 0,1 0 0,0-1 0,-1 1 0,1 0 0,0-1 0,0 1 0,0 0 0,0-1 0,0 1 0,0 0 0,0 0 0,0-1 0,0 1 0,0 0 0,0-1 0,0 1 0,0 0 0,1-1 0,-1 1 0,0 0 0,0-1 0,1 1 0,-1 0 0,0-1 0,1 1 0,-1-1 0,1 1 0,-1-1 0,1 1 0,-1-1 0,1 1 0,-1-1 0,2 1 0,12 9 0,0-2 0,26 13 0,-3-2 0,19 13 0,100 53 0,-107-67-1365,-30-13-5461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52.427"/>
    </inkml:context>
    <inkml:brush xml:id="br0">
      <inkml:brushProperty name="width" value="0.05" units="cm"/>
      <inkml:brushProperty name="height" value="0.05" units="cm"/>
      <inkml:brushProperty name="color" value="#FFC114"/>
    </inkml:brush>
  </inkml:definitions>
  <inkml:trace contextRef="#ctx0" brushRef="#br0">1 1 24575,'0'3'0,"0"4"0,0 4 0,0 7 0,3 9 0,1 9 0,3 11 0,4 11 0,2 7 0,3 2 0,1 2 0,-1-11-8191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52.785"/>
    </inkml:context>
    <inkml:brush xml:id="br0">
      <inkml:brushProperty name="width" value="0.05" units="cm"/>
      <inkml:brushProperty name="height" value="0.05" units="cm"/>
      <inkml:brushProperty name="color" value="#FFC114"/>
    </inkml:brush>
  </inkml:definitions>
  <inkml:trace contextRef="#ctx0" brushRef="#br0">10 286 24575,'-5'-26'0,"4"21"0,0 0 0,0 0 0,0 0 0,0 0 0,1-1 0,0-4 0,0 9 0,1 0 0,-1 0 0,0 0 0,0 0 0,1 0 0,-1 0 0,1 0 0,-1 0 0,1 0 0,-1 0 0,1 0 0,-1 0 0,1 1 0,0-1 0,0 0 0,-1 0 0,1 1 0,0-1 0,0 1 0,0-1 0,0 1 0,0-1 0,0 1 0,0-1 0,0 1 0,0 0 0,0-1 0,0 1 0,0 0 0,0 0 0,0 0 0,0 0 0,0 0 0,0 0 0,1 0 0,9 1 0,-1 1 0,1 0 0,-1 0 0,0 1 0,0 0 0,17 8 0,-12-5 0,30 9 0,-34-13 0,-1 0 0,1 0 0,0-1 0,-1-1 0,1 0 0,12-1 0,-20 0 0,0 1 0,-1 0 0,1-1 0,-1 0 0,1 1 0,-1-1 0,1 0 0,-1-1 0,0 1 0,1 0 0,-1-1 0,0 1 0,0-1 0,0 1 0,0-1 0,0 0 0,0 0 0,-1 0 0,1 0 0,-1 0 0,1-1 0,-1 1 0,0 0 0,0-1 0,0 1 0,0-1 0,0 1 0,0-1 0,-1 1 0,1-5 0,-1-1 0,0 0 0,0-1 0,-1 1 0,-1 0 0,1 0 0,-1 0 0,0 0 0,-1 0 0,0 0 0,0 0 0,-1 1 0,0 0 0,0 0 0,-1 0 0,0 0 0,0 0 0,0 1 0,-1 0 0,0 0 0,0 1 0,-8-6 0,9 8 0,0-1 0,0 1 0,0 1 0,0-1 0,0 1 0,-1 0 0,1 0 0,-1 0 0,0 1 0,1-1 0,-1 2 0,0-1 0,-8 0 0,9 2 0,0-1 0,0 1 0,1 0 0,-1 1 0,0-1 0,1 1 0,-1 0 0,1 0 0,0 0 0,0 1 0,0-1 0,0 1 0,0 0 0,0 0 0,0 1 0,1-1 0,0 1 0,-3 3 0,0 2 0,1 0 0,0-1 0,0 2 0,1-1 0,0 0 0,1 1 0,0 0 0,0 0 0,1 0 0,0 0 0,1 0 0,0 0 0,1 0 0,0 1 0,1-1 0,0 0 0,0 0 0,5 15 0,-3-11 0,1 0 0,1-1 0,0 1 0,0-1 0,2-1 0,-1 1 0,2-1 0,0 0 0,0 0 0,1-1 0,0 0 0,20 16 0,-19-18-455,2-2 0,14 9 0,22 6-6371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46.665"/>
    </inkml:context>
    <inkml:brush xml:id="br0">
      <inkml:brushProperty name="width" value="0.05" units="cm"/>
      <inkml:brushProperty name="height" value="0.05" units="cm"/>
      <inkml:brushProperty name="color" value="#FFC114"/>
    </inkml:brush>
  </inkml:definitions>
  <inkml:trace contextRef="#ctx0" brushRef="#br0">199 72 24575,'0'-6'0,"0"-5"0,0-5 0,0-1 0,-4 1 0,-3 10 0,-4 9 0,-7 11 0,-3 11 0,-1 8 0,-3 8 0,0 10 0,0 4 0,3 3 0,3-8-8191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47.398"/>
    </inkml:context>
    <inkml:brush xml:id="br0">
      <inkml:brushProperty name="width" value="0.05" units="cm"/>
      <inkml:brushProperty name="height" value="0.05" units="cm"/>
      <inkml:brushProperty name="color" value="#FFC114"/>
    </inkml:brush>
  </inkml:definitions>
  <inkml:trace contextRef="#ctx0" brushRef="#br0">101 291 24575,'-2'-2'0,"1"1"0,-1-1 0,0 1 0,0-1 0,0 1 0,0 0 0,0-1 0,-4 0 0,5 2 0,1 0 0,0 0 0,0 0 0,0 0 0,0-1 0,0 1 0,0 0 0,0 0 0,0 0 0,0 0 0,0 0 0,0 0 0,-1 0 0,1 0 0,0 0 0,0 0 0,0 0 0,0 0 0,0 1 0,0-1 0,0 0 0,0 0 0,0 0 0,0 0 0,0 0 0,0 0 0,-1 0 0,1 0 0,0 0 0,0 0 0,0 0 0,0 0 0,0 0 0,0 0 0,0 0 0,0 0 0,0 0 0,0 0 0,0 1 0,0-1 0,0 0 0,0 0 0,0 0 0,0 0 0,0 0 0,0 0 0,0 0 0,0 0 0,0 0 0,0 0 0,0 0 0,0 1 0,0-1 0,0 0 0,0 0 0,0 0 0,0 0 0,0 0 0,0 0 0,0 0 0,0 0 0,0 0 0,0 0 0,9 12 0,-3-6 0,0-1 0,1-1 0,-1 1 0,1-1 0,-1 0 0,1 0 0,0-1 0,1 0 0,-1 0 0,1-1 0,-1 0 0,1 0 0,0-1 0,-1 0 0,1 0 0,0-1 0,0 0 0,0 0 0,0-1 0,14-3 0,-14 3 0,1-1 0,-1-1 0,0 1 0,-1-1 0,1-1 0,0 1 0,-1-1 0,0-1 0,0 1 0,0-1 0,0 0 0,-1-1 0,0 0 0,0 0 0,-1 0 0,1-1 0,-1 1 0,-1-1 0,7-12 0,-9 14 0,0-1 0,0 1 0,0 0 0,-1 0 0,0-1 0,0 1 0,-1-1 0,1 1 0,-1-1 0,-1 1 0,1-1 0,-1 1 0,1-1 0,-4-10 0,1 9 0,0 0 0,-1-1 0,1 1 0,-1 1 0,0-1 0,-1 0 0,0 1 0,0 0 0,-11-10 0,9 9 0,-1 1 0,1 0 0,-2 1 0,1-1 0,0 1 0,-1 1 0,0 0 0,0 0 0,0 1 0,-1 0 0,1 0 0,-1 1 0,0 0 0,1 1 0,-1 0 0,0 1 0,-12 0 0,15 1 0,-1 1 0,0 0 0,0 0 0,0 0 0,1 1 0,0 0 0,-1 1 0,1 0 0,0 0 0,1 0 0,-1 1 0,1 0 0,0 0 0,-9 10 0,9-7 0,0 0 0,0 1 0,0 0 0,1 0 0,1 0 0,0 0 0,0 1 0,0 0 0,2 0 0,-4 14 0,4-10 0,0 0 0,1 0 0,1 0 0,0 0 0,1 0 0,0 0 0,1 0 0,1 0 0,0 0 0,1-1 0,0 1 0,1-1 0,1 0 0,0-1 0,1 1 0,14 20 0,-12-23 31,0-1 0,0 0 0,1 0 0,1-1 0,-1 0 0,1-1 0,0 0 0,1-1 1,0 0-1,15 5 0,-2-3-373,0-1 1,0-1 0,0-1-1,31 2 1,6-3-6485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47.739"/>
    </inkml:context>
    <inkml:brush xml:id="br0">
      <inkml:brushProperty name="width" value="0.05" units="cm"/>
      <inkml:brushProperty name="height" value="0.05" units="cm"/>
      <inkml:brushProperty name="color" value="#FFC114"/>
    </inkml:brush>
  </inkml:definitions>
  <inkml:trace contextRef="#ctx0" brushRef="#br0">59 169 24575,'0'-3'0,"1"-17"0,-1 1 0,-1-1 0,-1 0 0,-1 0 0,-9-34 0,12 53 0,0 1 0,0-1 0,-1 0 0,1 1 0,0-1 0,-1 0 0,1 0 0,0 1 0,-1-1 0,1 0 0,-1 1 0,1-1 0,-1 1 0,1-1 0,-1 1 0,1-1 0,-1 1 0,0-1 0,1 1 0,-2-1 0,2 1 0,-1 0 0,1 0 0,-1 0 0,1 0 0,-1 1 0,1-1 0,-1 0 0,1 0 0,0 0 0,-1 1 0,1-1 0,-1 0 0,1 0 0,0 1 0,-1-1 0,1 0 0,0 1 0,-1-1 0,1 0 0,0 1 0,0-1 0,-1 1 0,1 0 0,-12 29 0,8-2 0,0 0 0,2 0 0,2 0 0,3 44 0,-3-71 0,0 0 0,0 1 0,0-1 0,0 0 0,0 0 0,1 1 0,-1-1 0,0 0 0,1 0 0,-1 1 0,1-1 0,-1 0 0,1 0 0,-1 0 0,1 0 0,0 0 0,0 0 0,-1 0 0,1 0 0,0 0 0,0 0 0,1 0 0,-1-1 0,0 1 0,1-1 0,-1 0 0,0 0 0,0 0 0,0 0 0,0 0 0,1 0 0,-1 0 0,0 0 0,0-1 0,0 1 0,0 0 0,0-1 0,0 1 0,0-1 0,0 1 0,2-2 0,7-5 0,-2 1 0,1-2 0,14-15 0,-18 18 0,-1 1 0,2-3 0,1 0 0,0 1 0,0 0 0,0 1 0,9-6 0,-14 10 0,0 0 0,0 0 0,-1 0 0,1 0 0,0 1 0,0-1 0,0 1 0,1-1 0,-1 1 0,0 0 0,0 0 0,0 0 0,0 0 0,0 0 0,0 0 0,0 1 0,0-1 0,0 1 0,0-1 0,0 1 0,0 0 0,0 0 0,0 0 0,0 0 0,-1 0 0,1 0 0,0 0 0,2 3 0,0 0 0,0 0 0,0 1 0,-1 0 0,1 0 0,-1 0 0,0 0 0,0 0 0,2 9 0,15 49 0,-9-25 0,-11-36 0,7 18 0,0 1 0,20 37 0,-24-52 0,0-1 0,1 0 0,0 0 0,-1-1 0,2 1 0,-1-1 0,0 1 0,1-1 0,0-1 0,0 1 0,0-1 0,0 0 0,1 0 0,-1 0 0,9 2 0,18 2-1365,-3-4-5461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47.910"/>
    </inkml:context>
    <inkml:brush xml:id="br0">
      <inkml:brushProperty name="width" value="0.05" units="cm"/>
      <inkml:brushProperty name="height" value="0.05" units="cm"/>
      <inkml:brushProperty name="color" value="#FFC114"/>
    </inkml:brush>
  </inkml:definitions>
  <inkml:trace contextRef="#ctx0" brushRef="#br0">0 501 24575,'6'-22'0,"-2"0"0,-1-1 0,-1 1 0,-1-42 0,-1 23 0,1-61 0,4-82 0,-5 183 0,0 0 0,0 0 0,0 0 0,0-1 0,0 1 0,0 0 0,0 0 0,1 0 0,-1 0 0,0 0 0,1 0 0,-1 0 0,1 0 0,-1 0 0,1 1 0,-1-1 0,1 0 0,0 0 0,0-1 0,0 2 0,-1 1 0,1-1 0,0 0 0,-1 1 0,1-1 0,-1 1 0,1-1 0,-1 0 0,1 1 0,-1-1 0,1 1 0,-1 0 0,1-1 0,-1 1 0,0-1 0,1 1 0,-1 0 0,0-1 0,0 1 0,1 1 0,14 46 0,-15-48 0,109 414-1365,-92-352-5461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48.034"/>
    </inkml:context>
    <inkml:brush xml:id="br0">
      <inkml:brushProperty name="width" value="0.05" units="cm"/>
      <inkml:brushProperty name="height" value="0.05" units="cm"/>
      <inkml:brushProperty name="color" value="#FFC114"/>
    </inkml:brush>
  </inkml:definitions>
  <inkml:trace contextRef="#ctx0" brushRef="#br0">11 175 24575,'-3'-6'0,"-1"-9"0,0-7 0,4-4 0,8 0 0,9 1 0,8 2 0,9 4 0,-2 6-8191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48.173"/>
    </inkml:context>
    <inkml:brush xml:id="br0">
      <inkml:brushProperty name="width" value="0.05" units="cm"/>
      <inkml:brushProperty name="height" value="0.05" units="cm"/>
      <inkml:brushProperty name="color" value="#FFC114"/>
    </inkml:brush>
  </inkml:definitions>
  <inkml:trace contextRef="#ctx0" brushRef="#br0">1 0 24575,'6'3'0,"3"4"0,2 1 0,-1 3 0,-1 1 0,-6 3 0,-4-2-8191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53.660"/>
    </inkml:context>
    <inkml:brush xml:id="br0">
      <inkml:brushProperty name="width" value="0.05" units="cm"/>
      <inkml:brushProperty name="height" value="0.05" units="cm"/>
      <inkml:brushProperty name="color" value="#FFC114"/>
    </inkml:brush>
  </inkml:definitions>
  <inkml:trace contextRef="#ctx0" brushRef="#br0">429 417 24575,'3'-3'0,"0"0"0,-1-1 0,1 0 0,-1 1 0,0-1 0,0 0 0,0 0 0,0-1 0,1-3 0,9-43 0,-10 41 0,2-10 0,-1 0 0,0 0 0,-1-1 0,-2 1 0,0 0 0,-5-39 0,4 53 0,-1-1 0,1 1 0,-1-1 0,0 1 0,-1 0 0,1 0 0,-1 0 0,0 0 0,-1 0 0,0 1 0,0-1 0,0 1 0,0 0 0,-1 0 0,0 1 0,0 0 0,0-1 0,0 1 0,-1 1 0,1-1 0,-1 1 0,0 0 0,0 1 0,-12-5 0,6 5 0,1 0 0,0 1 0,0 0 0,-1 1 0,1 0 0,0 1 0,0 0 0,-1 0 0,1 2 0,0-1 0,0 1 0,1 1 0,-1 0 0,1 0 0,-11 7 0,8-4 0,1 0 0,1 1 0,-1 0 0,1 0 0,1 1 0,0 1 0,0 0 0,1 0 0,0 1 0,0 0 0,-12 25 0,18-30 0,0 0 0,0 0 0,1 1 0,0-1 0,0 1 0,1 0 0,0-1 0,0 1 0,1 0 0,-1 0 0,2-1 0,-1 1 0,1 0 0,1 8 0,1-6 0,0 0 0,0-1 0,1 1 0,0-1 0,1 0 0,-1 0 0,2 0 0,-1-1 0,9 10 0,11 6 0,0-1 0,1 0 0,2-3 0,46 28 0,48 16 0,-84-45 0,-1 1 0,0 2 0,45 34 0,-78-51 0,0-1 0,0 1 0,-1-1 0,1 1 0,-1 0 0,5 8 0,-8-11 0,1 0 0,0 0 0,-1 0 0,0 1 0,1-1 0,-1 0 0,1 1 0,-1-1 0,0 0 0,0 0 0,0 1 0,0-1 0,0 0 0,0 1 0,0-1 0,0 0 0,-1 1 0,1-1 0,0 0 0,-1 0 0,1 1 0,-1-1 0,0 0 0,1 0 0,-1 0 0,0 0 0,0 0 0,1 0 0,-1 0 0,-1 1 0,-3 2 0,1 0 0,-1-1 0,0 0 0,0 0 0,0 0 0,0 0 0,0-1 0,-1 0 0,-10 3 0,-57 7 0,62-11 0,-51 6 0,-62-2 0,93-6 0,0-1 0,0-1 0,-60-15 0,46 1-1365,13-2-5461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54.597"/>
    </inkml:context>
    <inkml:brush xml:id="br0">
      <inkml:brushProperty name="width" value="0.05" units="cm"/>
      <inkml:brushProperty name="height" value="0.05" units="cm"/>
      <inkml:brushProperty name="color" value="#FFC114"/>
    </inkml:brush>
  </inkml:definitions>
  <inkml:trace contextRef="#ctx0" brushRef="#br0">12 149 24575,'110'-23'0,"7"-1"0,-114 23 0,0 1 0,0-1 0,0 0 0,0 0 0,0 0 0,-1-1 0,1 1 0,0-1 0,-1 1 0,1-1 0,-1 0 0,1 0 0,-1 0 0,0 0 0,0-1 0,0 1 0,0 0 0,0-1 0,2-4 0,-3 5 0,0 0 0,0 0 0,-1 0 0,1 0 0,0 0 0,-1 0 0,0 0 0,1 0 0,-1 0 0,0-3 0,0 3 0,-1 1 0,1 0 0,-1 0 0,1 0 0,-1 0 0,1 0 0,-1-1 0,0 1 0,1 0 0,-1 0 0,0 1 0,0-1 0,0 0 0,0 0 0,0 0 0,0 0 0,0 1 0,-2-2 0,-2-1 0,1 1 0,-1 0 0,0-1 0,0 2 0,0-1 0,-1 0 0,1 1 0,0 0 0,0 0 0,-1 1 0,1 0 0,0 0 0,-9 1 0,6 0 0,0 1 0,0 0 0,0 0 0,0 1 0,0 0 0,1 0 0,0 1 0,-10 5 0,6-1 0,0 1 0,0-1 0,1 2 0,0-1 0,1 2 0,0-1 0,0 1 0,1 0 0,1 1 0,-9 16 0,14-24 0,1-1 0,-1 1 0,1 0 0,0 0 0,-1 0 0,2 0 0,-1 1 0,0-1 0,1 0 0,0 0 0,0 0 0,0 1 0,1-1 0,-1 0 0,1 0 0,0 0 0,3 7 0,-2-7 0,0-1 0,0 1 0,0-1 0,1 0 0,-1 0 0,1 0 0,0 0 0,0 0 0,0-1 0,1 1 0,-1-1 0,0 0 0,1 0 0,0 0 0,-1 0 0,1-1 0,0 1 0,6 0 0,8 3 0,1-2 0,-1 0 0,1-1 0,0-1 0,-1 0 0,1-2 0,0 0 0,0-1 0,-1-1 0,1-1 0,-1 0 0,0-2 0,0 0 0,17-9 0,-30 12 0,0 0 0,0 0 0,0 0 0,0-1 0,-1 0 0,0 0 0,0 0 0,0-1 0,0 1 0,0-1 0,-1 0 0,0 0 0,0 0 0,-1-1 0,1 1 0,1-7 0,-3 8 0,0-1 0,0 1 0,0 0 0,-1-1 0,0 1 0,1 0 0,-2-1 0,1 1 0,0 0 0,-1-1 0,0 1 0,0 0 0,0 0 0,0 0 0,-1 0 0,0 0 0,0 0 0,0 0 0,0 0 0,-1 1 0,1-1 0,-5-4 0,7 8 0,0 0 0,0-1 0,-1 1 0,1 0 0,0 0 0,0 0 0,0-1 0,-1 1 0,1 0 0,0 0 0,-1 0 0,1 0 0,0-1 0,0 1 0,-1 0 0,1 0 0,0 0 0,-1 0 0,1 0 0,0 0 0,0 0 0,-1 0 0,1 0 0,0 0 0,-1 0 0,1 0 0,0 0 0,-1 0 0,1 0 0,0 0 0,0 0 0,-1 0 0,1 0 0,0 1 0,-1-1 0,1 0 0,0 0 0,0 0 0,-1 0 0,1 1 0,0-1 0,0 0 0,0 0 0,-1 1 0,1-1 0,0 0 0,0 0 0,0 1 0,0-1 0,-1 0 0,1 0 0,0 1 0,0-1 0,0 0 0,0 1 0,0-1 0,0 0 0,0 1 0,0-1 0,0 0 0,0 0 0,0 1 0,0-1 0,0 1 0,-2 22 0,3-12 0,1 1 0,0-1 0,1 1 0,0-1 0,0 0 0,1 0 0,9 15 0,-2-4 0,2-1 0,22 30 0,-31-46 0,0 0 0,1 0 0,0 0 0,0 0 0,0-1 0,0 1 0,1-1 0,0-1 0,-1 1 0,12 4 0,-14-7 0,1 0 0,0 0 0,-1 0 0,1-1 0,0 1 0,0-1 0,0 0 0,-1 0 0,1 0 0,0-1 0,0 1 0,-1-1 0,1 0 0,0 0 0,-1 0 0,1 0 0,-1-1 0,1 0 0,-1 0 0,5-3 0,0-1 0,1-1 0,-1 0 0,-1-1 0,1 0 0,7-11 0,20-20 0,-35 39 0,0-1 0,1 1 0,-1 0 0,1-1 0,-1 1 0,1 0 0,-1-1 0,1 1 0,0 0 0,-1 0 0,1 0 0,-1-1 0,1 1 0,-1 0 0,1 0 0,0 0 0,-1 0 0,1 0 0,-1 0 0,1 0 0,0 0 0,-1 0 0,1 1 0,-1-1 0,1 0 0,0 0 0,-1 0 0,1 1 0,-1-1 0,1 0 0,-1 1 0,1-1 0,-1 0 0,1 1 0,-1-1 0,0 0 0,1 1 0,-1-1 0,1 1 0,-1-1 0,0 1 0,1-1 0,-1 1 0,0 0 0,0-1 0,0 1 0,1-1 0,-1 1 0,12 33 0,-12-32 0,34 140 0,11 40 0,-33-140 0,2-1 0,27 52 0,-41-93 0,2 4 0,0 0 0,0-1 0,0 1 0,0-1 0,0 1 0,1-1 0,-1 0 0,6 5 0,-8-8 0,0 0 0,1 0 0,-1 0 0,0 0 0,0 0 0,0 0 0,0 0 0,0 0 0,1 0 0,-1 0 0,0 0 0,0 0 0,0 0 0,0 0 0,0 0 0,1 0 0,-1 0 0,0 0 0,0 0 0,0 0 0,0 0 0,0 0 0,1 0 0,-1 0 0,0 0 0,0 0 0,0 0 0,0 0 0,0-1 0,0 1 0,1 0 0,-1 0 0,0 0 0,0 0 0,0 0 0,0 0 0,0 0 0,0-1 0,0 1 0,0 0 0,0 0 0,0 0 0,0 0 0,0 0 0,0-1 0,0 1 0,1 0 0,-1 0 0,0 0 0,0 0 0,-1 0 0,1-1 0,0 1 0,0 0 0,0 0 0,0 0 0,0 0 0,0 0 0,0-1 0,0 1 0,0 0 0,0 0 0,-3-12 0,-12-26 0,-3 2 0,-1 0 0,-30-44 0,-9-14 0,26 36 0,-32-83 0,56 122 0,2 0 0,0-1 0,1 1 0,1-1 0,1 0 0,1 0 0,0-1 0,3-35 0,0 51 0,-1 0 0,1 0 0,0 1 0,0-1 0,1 0 0,-1 1 0,1-1 0,0 1 0,0-1 0,1 1 0,-1 0 0,1 0 0,0 0 0,0 0 0,0 1 0,1-1 0,-1 1 0,1 0 0,5-4 0,-4 5 0,1-1 0,-1 1 0,1 0 0,0 0 0,0 0 0,-1 1 0,1 0 0,0 0 0,0 0 0,0 1 0,0 0 0,1 0 0,-1 1 0,0 0 0,6 1 0,2 2 0,-1 0 0,0 0 0,0 1 0,0 1 0,-1 1 0,0-1 0,0 2 0,-1 0 0,0 0 0,0 1 0,0 0 0,-2 1 0,13 14 0,-17-18 0,-1 1 0,1-1 0,-1 1 0,0 0 0,-1 1 0,0-1 0,0 0 0,0 1 0,-1 0 0,2 13 0,-4-15 0,1 0 0,-2 0 0,1 0 0,-1 0 0,1 0 0,-2 0 0,1 0 0,-1 0 0,1 0 0,-2-1 0,1 1 0,-1-1 0,1 0 0,-1 1 0,-7 7 0,4-6-91,-1 1 0,-1-1 0,1-1 0,-1 0 0,0 0 0,0 0 0,-1-1 0,1 0 0,-1 0 0,0-1 0,-1-1 0,1 1 0,-1-2 0,-14 4 0,-9-1-6735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37:47.034"/>
    </inkml:context>
    <inkml:brush xml:id="br0">
      <inkml:brushProperty name="width" value="0.05" units="cm"/>
      <inkml:brushProperty name="height" value="0.05" units="cm"/>
      <inkml:brushProperty name="color" value="#FFC114"/>
    </inkml:brush>
  </inkml:definitions>
  <inkml:trace contextRef="#ctx0" brushRef="#br0">28 58 24575,'-2'0'0,"1"0"0,-1 0 0,1-1 0,-1 1 0,1-1 0,0 1 0,-1-1 0,1 1 0,0-1 0,-1 0 0,1 0 0,0 0 0,0 1 0,0-1 0,0 0 0,-2-3 0,2 4 0,1 0 0,0-1 0,-1 1 0,1-1 0,0 1 0,0 0 0,0-1 0,-1 1 0,1-1 0,0 1 0,0-1 0,0 1 0,0-1 0,0 1 0,0-1 0,0 1 0,0 0 0,0-1 0,0 1 0,0-1 0,0 1 0,0-1 0,0 1 0,0-1 0,0 1 0,1-1 0,-1 1 0,0 0 0,0-1 0,1 1 0,-1-1 0,0 1 0,0 0 0,1-1 0,-1 1 0,0 0 0,1-1 0,-1 1 0,1 0 0,-1-1 0,0 1 0,1 0 0,-1 0 0,1 0 0,-1-1 0,1 1 0,-1 0 0,1 0 0,-1 0 0,1 0 0,-1 0 0,1 0 0,21-4 0,-1 1 0,0 1 0,1 1 0,39 2 0,-15 0 0,34 1 0,84-3 0,-158 1-227,0 0-1,0-1 1,0 0-1,1 0 1,5-2-1</inkml:trace>
  <inkml:trace contextRef="#ctx0" brushRef="#br0" timeOffset="1">375 3 24575,'-54'-1'0,"25"0"0,1 1 0,0 1 0,-46 8 0,72-9 0,1 0 0,-1 1 0,0-1 0,0 1 0,1-1 0,-1 1 0,0 0 0,1 0 0,-1 0 0,1 0 0,-1 0 0,1 0 0,-1 0 0,1 0 0,0 0 0,-1 1 0,0 1 0,2-2 0,-1 1 0,1-1 0,-1 0 0,1 1 0,0-1 0,0 1 0,0-1 0,-1 1 0,2-1 0,-1 1 0,0-1 0,0 1 0,0-1 0,1 1 0,-1-1 0,1 1 0,-1-1 0,1 0 0,-1 1 0,2 1 0,13 23 0,30 40 0,-33-51 0,-1 0 0,0 1 0,-1 0 0,-1 1 0,-1 0 0,13 36 0,-10-6-1365,-6-28-5461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54.893"/>
    </inkml:context>
    <inkml:brush xml:id="br0">
      <inkml:brushProperty name="width" value="0.05" units="cm"/>
      <inkml:brushProperty name="height" value="0.05" units="cm"/>
      <inkml:brushProperty name="color" value="#FFC114"/>
    </inkml:brush>
  </inkml:definitions>
  <inkml:trace contextRef="#ctx0" brushRef="#br0">202 430 24575,'12'-16'0,"0"-2"0,-1 1 0,-1-2 0,-1 1 0,-1-1 0,0-1 0,-2 1 0,0-1 0,-1-1 0,-1 1 0,-1-1 0,-1 1 0,0-1 0,-3-23 0,1 36 0,-2 1 0,1 0 0,-1 0 0,0 0 0,0 0 0,-1 1 0,0-1 0,0 1 0,0-1 0,-1 1 0,-8-10 0,10 13 0,0 1 0,0 0 0,-1 0 0,1 0 0,0 0 0,-1 1 0,1-1 0,-1 0 0,0 1 0,1 0 0,-1 0 0,0 0 0,0 0 0,0 0 0,0 0 0,0 1 0,0 0 0,0-1 0,0 1 0,0 0 0,0 0 0,0 1 0,0-1 0,0 1 0,0-1 0,0 1 0,1 0 0,-1 0 0,0 0 0,-4 3 0,-2 1 0,1 1 0,0-1 0,0 2 0,1-1 0,0 1 0,0 0 0,0 0 0,1 1 0,0 0 0,1 0 0,-6 10 0,0 3 0,1 1 0,0 1 0,-9 34 0,9-12 0,1 1 0,2 0 0,3 0 0,1 0 0,3 1 0,1-1 0,2 1 0,12 55 0,8 5 0,4-2 0,56 140 0,-69-209 0,21 61 0,-31-82 0,0 0 0,-1 0 0,0 0 0,0 21 0,-3-34-41,0-1 0,1 0-1,-1 0 1,0 0-1,0 0 1,0 1 0,0-1-1,0 0 1,0 0 0,-1 0-1,1 0 1,0 1-1,-1-1 1,1 0 0,0 0-1,-1 0 1,1 0 0,-1 0-1,0 0 1,1 0-1,-1 0 1,0 0 0,0 0-1,1 0 1,-1-1 0,0 1-1,0 0 1,0 0-1,0-1 1,0 1 0,0-1-1,-2 1 1,-12-1-6785</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55.146"/>
    </inkml:context>
    <inkml:brush xml:id="br0">
      <inkml:brushProperty name="width" value="0.05" units="cm"/>
      <inkml:brushProperty name="height" value="0.05" units="cm"/>
      <inkml:brushProperty name="color" value="#FFC114"/>
    </inkml:brush>
  </inkml:definitions>
  <inkml:trace contextRef="#ctx0" brushRef="#br0">1 330 24575,'-1'-23'0,"2"0"0,0 0 0,2 0 0,7-31 0,-9 47 0,2 0 0,-1 1 0,1-1 0,0 1 0,0-1 0,1 1 0,0 0 0,0 1 0,0-1 0,1 1 0,0-1 0,0 1 0,0 1 0,0-1 0,1 1 0,0 0 0,0 0 0,9-4 0,2 1 0,0 0 0,1 2 0,-1 0 0,33-5 0,74 0 0,-90 9 0,-1-2 0,1-1 0,65-16 0,-99 20 0,1-1 0,0 1 0,0 0 0,-1-1 0,1 1 0,0 0 0,0-1 0,-1 1 0,1 0 0,0 0 0,0 0 0,-1 0 0,1 0 0,0 0 0,0 0 0,0 0 0,-1 0 0,1 0 0,0 0 0,0 1 0,0-1 0,-1 0 0,1 0 0,0 1 0,-1-1 0,1 1 0,0-1 0,-1 0 0,1 1 0,0-1 0,-1 1 0,1 0 0,-1-1 0,2 2 0,-2 0 0,1 1 0,-1 0 0,1 0 0,-1 0 0,0-1 0,0 1 0,0 0 0,-1 4 0,1 0 0,-2 26 41,-2 107 247,5-120-571,0-1 1,2 1 0,0-1 0,1 0-1,7 20 1,0-13-6544</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55.269"/>
    </inkml:context>
    <inkml:brush xml:id="br0">
      <inkml:brushProperty name="width" value="0.05" units="cm"/>
      <inkml:brushProperty name="height" value="0.05" units="cm"/>
      <inkml:brushProperty name="color" value="#FFC114"/>
    </inkml:brush>
  </inkml:definitions>
  <inkml:trace contextRef="#ctx0" brushRef="#br0">50 173 24575,'0'-9'0,"-4"-10"0,-3-7 0,-4-6 0,0 0 0,1 2 0,4 6-8191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55.915"/>
    </inkml:context>
    <inkml:brush xml:id="br0">
      <inkml:brushProperty name="width" value="0.05" units="cm"/>
      <inkml:brushProperty name="height" value="0.05" units="cm"/>
      <inkml:brushProperty name="color" value="#FFC114"/>
    </inkml:brush>
  </inkml:definitions>
  <inkml:trace contextRef="#ctx0" brushRef="#br0">106 116 24575,'0'0'0,"0"0"0,0 0 0,1 0 0,-1 0 0,0 0 0,0 0 0,0 0 0,0 0 0,0 0 0,0 0 0,0 0 0,0 0 0,1 0 0,-1 0 0,0-1 0,0 1 0,0 0 0,0 0 0,0 0 0,0 0 0,0 0 0,0 0 0,0 0 0,0 0 0,1 0 0,-1 0 0,0 0 0,0 0 0,0 0 0,0 0 0,0-1 0,0 1 0,0 0 0,0 0 0,0 0 0,0 0 0,0 0 0,0 0 0,0 0 0,0 0 0,0 0 0,0-1 0,0 1 0,0 0 0,0 0 0,0 0 0,0 0 0,0 0 0,0 0 0,0 0 0,0 0 0,0-1 0,0 1 0,0 0 0,0 0 0,0 0 0,-6-8 0,-11-5 0,15 13 0,0-1 0,0 1 0,0 0 0,1 0 0,-1 0 0,0 0 0,0 0 0,0 0 0,0 0 0,0 1 0,0-1 0,0 1 0,0-1 0,1 1 0,-1 0 0,0 0 0,0 0 0,1 0 0,-1 0 0,1 0 0,-1 0 0,1 0 0,-1 1 0,1-1 0,0 0 0,0 1 0,-1-1 0,1 1 0,0 0 0,0-1 0,1 1 0,-2 2 0,-3 7 0,0 0 0,1 0 0,-6 22 0,7-20 0,1 1 0,0 0 0,1 0 0,0 0 0,1 0 0,1 0 0,0 0 0,1 0 0,4 18 0,-4-27 0,0 1 0,0-1 0,0 0 0,0 0 0,1 0 0,0 0 0,0 0 0,0 0 0,1-1 0,0 0 0,5 5 0,-6-6 0,1 0 0,0-1 0,0 0 0,-1 1 0,2-2 0,-1 1 0,0 0 0,0-1 0,1 0 0,-1 0 0,0 0 0,1 0 0,-1-1 0,1 0 0,8 0 0,-9 0 0,-1 0 0,1-1 0,0 1 0,0-1 0,-1 0 0,1 0 0,0 0 0,-1-1 0,0 1 0,1-1 0,-1 0 0,0 0 0,0 0 0,0 0 0,0 0 0,0-1 0,3-3 0,-3 2 0,0 0 0,0-1 0,0 0 0,-1 1 0,0-1 0,0 0 0,0 0 0,-1 0 0,1 0 0,-1 0 0,0-6 0,0-6 0,0-1 0,-2 1 0,0-1 0,-1 1 0,0-1 0,-7-20 0,5 25 0,1 0 0,0 0 0,0 0 0,1 0 0,-1-22 0,3 32 0,0 0 0,1-1 0,-1 1 0,1 0 0,-1 0 0,1 0 0,0 0 0,0 0 0,0 0 0,1 0 0,-1 0 0,1 0 0,0 0 0,0 1 0,-1-1 0,2 1 0,-1-1 0,0 1 0,0 0 0,1 0 0,-1 0 0,1 0 0,0 0 0,4-2 0,4 0 0,-1 0 0,1 0 0,1 1 0,-1 1 0,0 0 0,18-1 0,-1 2 0,43 3 0,-61-1 0,-1 0 0,1 1 0,0 0 0,-1 0 0,0 1 0,0 1 0,0-1 0,0 1 0,0 1 0,-1 0 0,0 0 0,0 0 0,8 8 0,-7-4 0,0 0 0,-1 1 0,0 0 0,-1 0 0,0 0 0,-1 1 0,0 0 0,0 0 0,6 21 0,-2-2 0,-1 1 0,-2-1 0,-1 1 0,-1 0 0,1 53 0,-13-55 0,7-29 0,0 1 0,0-1 0,0 0 0,0 1 0,0-1 0,0 1 0,-1-1 0,1 0 0,0 1 0,0-1 0,0 0 0,-1 1 0,1-1 0,0 0 0,0 0 0,-1 1 0,1-1 0,0 0 0,-1 0 0,1 1 0,0-1 0,-1 0 0,1 0 0,0 0 0,-1 1 0,1-1 0,-1 0 0,1 0 0,0 0 0,-1 0 0,1 0 0,-1 0 0,1 0 0,0 0 0,-1 0 0,1 0 0,-1 0 0,1 0 0,0 0 0,-1 0 0,1-1 0,0 1 0,-1 0 0,1 0 0,0 0 0,-1-1 0,1 1 0,0 0 0,-1 0 0,1-1 0,0 1 0,-1 0 0,1 0 0,0-1 0,0 1 0,-1 0 0,1-1 0,0 1 0,0 0 0,0-1 0,0 1 0,-1-1 0,1 1 0,0 0 0,0-1 0,0 0 0,-2-5 0,0 1 0,0-1 0,0 0 0,1 0 0,0 0 0,0 0 0,0-1 0,1 1 0,0 0 0,0 0 0,1 0 0,0 0 0,2-12 0,2 0 0,0 1 0,1-1 0,12-24 0,-8 23 0,1 0 0,1 0 0,0 1 0,2 0 0,0 1 0,1 1 0,0 1 0,2 0 0,0 0 0,0 2 0,1 0 0,32-16 0,-46 27 0,0 0 0,0 1 0,0-1 0,0 1 0,0 0 0,0 0 0,0 0 0,0 1 0,0 0 0,0 0 0,1 0 0,-1 0 0,0 0 0,0 1 0,0 0 0,0 0 0,0 0 0,6 2 0,-6 0 0,0-1 0,0 0 0,-1 1 0,0 0 0,1 0 0,-1 0 0,0 0 0,0 0 0,-1 1 0,1-1 0,-1 1 0,0 0 0,0 0 0,0 0 0,0 0 0,0 0 0,1 7 0,2 11 76,-1 0 0,-1 0 1,1 39-1,-8 71-539,0-67-744,3-38-5619</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56.027"/>
    </inkml:context>
    <inkml:brush xml:id="br0">
      <inkml:brushProperty name="width" value="0.05" units="cm"/>
      <inkml:brushProperty name="height" value="0.05" units="cm"/>
      <inkml:brushProperty name="color" value="#FFC114"/>
    </inkml:brush>
  </inkml:definitions>
  <inkml:trace contextRef="#ctx0" brushRef="#br0">35 78 24575,'0'-6'0,"-3"-9"0,-1-4 0,-3 0 0,-4 7 0,1 6-8191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56.520"/>
    </inkml:context>
    <inkml:brush xml:id="br0">
      <inkml:brushProperty name="width" value="0.05" units="cm"/>
      <inkml:brushProperty name="height" value="0.05" units="cm"/>
      <inkml:brushProperty name="color" value="#FFC114"/>
    </inkml:brush>
  </inkml:definitions>
  <inkml:trace contextRef="#ctx0" brushRef="#br0">38 19 24575,'-3'0'0,"-1"-3"0,-2-1 0,-2-3 0,2 3 0,1 5 0,2 5 0,2 6 0,0 2 0,1 7 0,0-1-8191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56.849"/>
    </inkml:context>
    <inkml:brush xml:id="br0">
      <inkml:brushProperty name="width" value="0.05" units="cm"/>
      <inkml:brushProperty name="height" value="0.05" units="cm"/>
      <inkml:brushProperty name="color" value="#FFC114"/>
    </inkml:brush>
  </inkml:definitions>
  <inkml:trace contextRef="#ctx0" brushRef="#br0">384 308 24575,'10'-22'0,"0"0"0,-1 0 0,-1 0 0,-1-1 0,-1-1 0,-1 1 0,3-28 0,-8 47 0,0 0 0,0 0 0,0 1 0,0-1 0,-1 0 0,0 0 0,0 1 0,0-1 0,0 0 0,0 1 0,-1-1 0,1 1 0,-1 0 0,0-1 0,0 1 0,0 0 0,0 0 0,-1 0 0,1 0 0,-1 1 0,0-1 0,0 1 0,-4-4 0,1 4 0,1-1 0,-1 1 0,0 0 0,1 0 0,-1 1 0,0-1 0,0 1 0,0 1 0,0-1 0,0 1 0,0 0 0,-1 1 0,1-1 0,-6 2 0,-4 2 0,0 0 0,0 1 0,1 1 0,0 0 0,0 1 0,0 1 0,1 0 0,0 1 0,1 1 0,0 0 0,0 1 0,1 0 0,0 0 0,1 2 0,1-1 0,0 1 0,-14 25 0,16-24 0,0 0 0,1 1 0,0 0 0,1 0 0,1 1 0,1-1 0,0 1 0,1 0 0,0 1 0,2-1 0,0 0 0,0 1 0,2-1 0,0 0 0,1 1 0,1-1 0,8 30 0,-7-36 29,0 0-1,1 0 1,0 0-1,1 0 0,0-1 1,1 0-1,0 0 1,0 0-1,1-1 1,0 0-1,16 11 1,-11-10-243,0 0 1,1-1 0,0-1-1,1 0 1,0-1 0,0-1-1,23 5 1,23 2-6613</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57.598"/>
    </inkml:context>
    <inkml:brush xml:id="br0">
      <inkml:brushProperty name="width" value="0.05" units="cm"/>
      <inkml:brushProperty name="height" value="0.05" units="cm"/>
      <inkml:brushProperty name="color" value="#FFC114"/>
    </inkml:brush>
  </inkml:definitions>
  <inkml:trace contextRef="#ctx0" brushRef="#br0">300 479 24575,'8'-12'0,"0"0"0,-1-1 0,-1 0 0,0-1 0,-1 1 0,0-1 0,-1 0 0,-1 0 0,0-1 0,-1 1 0,0 0 0,-1-1 0,-2-25 0,0 28 0,-1 0 0,-1 0 0,0 0 0,0 1 0,-1 0 0,0-1 0,-1 2 0,0-1 0,-1 0 0,0 1 0,-1 0 0,0 0 0,-1 1 0,0 0 0,0 1 0,-1-1 0,-10-7 0,13 12 0,1 0 0,-1 0 0,0 0 0,-1 1 0,1 0 0,-1 0 0,1 1 0,-1 0 0,0 0 0,0 1 0,0-1 0,0 1 0,0 1 0,-10 0 0,12 0 0,0 1 0,-1 0 0,1 0 0,0 0 0,0 1 0,0 0 0,0 0 0,0 0 0,0 0 0,0 1 0,1 0 0,-1 0 0,1 0 0,0 1 0,0-1 0,0 1 0,0 0 0,1 0 0,-5 6 0,2 2 0,0-1 0,0 1 0,1 0 0,0 0 0,1 0 0,1 0 0,0 1 0,-2 24 0,3-18 0,1 1 0,1-1 0,0 1 0,2 0 0,5 23 0,-5-33 0,0-1 0,1 1 0,0 0 0,1-1 0,0 1 0,1-1 0,0 0 0,0-1 0,11 14 0,-13-19 0,0 1 0,1-1 0,-1 0 0,1 0 0,0 0 0,0-1 0,0 1 0,0-1 0,1 0 0,-1 0 0,1 0 0,-1-1 0,1 0 0,0 0 0,-1 0 0,1 0 0,0-1 0,0 1 0,-1-1 0,1-1 0,0 1 0,6-2 0,-3 1 0,-1-1 0,0-1 0,0 1 0,0-1 0,0-1 0,-1 1 0,1-1 0,-1 0 0,0 0 0,0-1 0,-1 0 0,1 0 0,-1 0 0,0-1 0,0 0 0,-1 0 0,7-11 0,-5 6 0,0 0 0,0-1 0,-2 0 0,1 0 0,-1 0 0,-1 0 0,0-1 0,-1 1 0,1-21 0,-3 29 0,0 1 0,-1-1 0,1 0 0,-1 1 0,1-1 0,-1 1 0,0-1 0,-2-3 0,3 7 0,0-1 0,-1 1 0,1-1 0,0 1 0,0-1 0,-1 1 0,1 0 0,0-1 0,-1 1 0,1 0 0,0-1 0,-1 1 0,1 0 0,0-1 0,-1 1 0,1 0 0,-1 0 0,1-1 0,-1 1 0,1 0 0,-1 0 0,1 0 0,0 0 0,-1 0 0,0 0 0,0 0 0,0 0 0,0 1 0,0-1 0,0 0 0,1 1 0,-1 0 0,0-1 0,0 1 0,0-1 0,1 1 0,-1 0 0,0 0 0,0-1 0,1 1 0,-1 0 0,1 0 0,-1 1 0,-3 3 0,2 0 0,-1 0 0,1 0 0,-1 1 0,1-1 0,1 1 0,-1-1 0,1 1 0,0 0 0,0-1 0,1 1 0,0 0 0,0 0 0,1 7 0,-1-9 0,1 0 0,0 1 0,0-1 0,0 0 0,1 0 0,0 0 0,-1 0 0,1 0 0,1-1 0,-1 1 0,0 0 0,1-1 0,0 0 0,0 1 0,0-1 0,0 0 0,0-1 0,1 1 0,6 3 0,-2-1 0,0-2 0,0 1 0,0-1 0,0 0 0,1-1 0,-1 0 0,1 0 0,-1-1 0,1 0 0,0-1 0,-1 0 0,1 0 0,13-2 0,-16 1 0,0-1 0,-1 1 0,1-1 0,0 0 0,-1-1 0,0 1 0,1-1 0,-1 0 0,0 0 0,0-1 0,-1 0 0,1 1 0,-1-1 0,0-1 0,0 1 0,0-1 0,0 0 0,-1 1 0,0-1 0,5-11 0,-6 12 0,9-16 0,-5 19 0,0 13 0,22 129 0,-2-4 0,9-26 0,-29-94 0,1-1 0,1 0 0,1 0 0,14 20 0,-22-34 0,1 0 0,-1 0 0,1-1 0,-1 1 0,1-1 0,0 1 0,0-1 0,-1 1 0,1-1 0,0 0 0,4 1 0,-6-2 0,0 0 0,1 1 0,-1-1 0,0 0 0,1 0 0,-1 0 0,0 0 0,1 0 0,-1 0 0,0 0 0,1 0 0,-1 0 0,0 0 0,1-1 0,-1 1 0,0 0 0,0 0 0,1 0 0,-1 0 0,0 0 0,1-1 0,-1 1 0,0 0 0,0 0 0,1 0 0,-1-1 0,1 1 0,-1-1 0,0 0 0,1 0 0,-1 0 0,0-1 0,1 1 0,-1 0 0,0 0 0,0 0 0,0 0 0,0 0 0,0 0 0,0 0 0,0-2 0,-5-22 0,0-1 0,-12-33 0,-5-18 0,13 26 0,1 0 0,-1-104 0,10 122 0,1-1 0,1 1 0,2 0 0,2 0 0,17-54 0,-19 73 0,1 1 0,0 0 0,0 0 0,1 1 0,15-20 0,-20 29 0,1 0 0,-1 0 0,1 0 0,-1 1 0,1-1 0,0 1 0,0 0 0,0 0 0,0 0 0,0 0 0,0 1 0,1-1 0,-1 1 0,0 0 0,1 0 0,-1 0 0,1 0 0,0 0 0,-1 1 0,1 0 0,-1 0 0,1 0 0,0 0 0,-1 0 0,1 1 0,-1-1 0,1 1 0,3 2 0,0 0 0,0 0 0,0 1 0,0-1 0,-1 2 0,0-1 0,0 1 0,0 0 0,0 0 0,-1 1 0,0-1 0,0 1 0,0 1 0,-1-1 0,0 0 0,0 1 0,0 0 0,4 14 0,-6-16 0,-1 0 0,1 0 0,-1 0 0,0 0 0,0 0 0,-1 0 0,0 1 0,0-1 0,0 0 0,0 0 0,-1 1 0,0-1 0,0 0 0,0 0 0,-1 0 0,1 0 0,-1 0 0,-1 0 0,1-1 0,-1 1 0,1-1 0,-1 1 0,-1-1 0,1 0 0,0 0 0,-9 6 0,-34 21-1365,-4-6-5461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59.164"/>
    </inkml:context>
    <inkml:brush xml:id="br0">
      <inkml:brushProperty name="width" value="0.05" units="cm"/>
      <inkml:brushProperty name="height" value="0.05" units="cm"/>
      <inkml:brushProperty name="color" value="#FFC114"/>
    </inkml:brush>
  </inkml:definitions>
  <inkml:trace contextRef="#ctx0" brushRef="#br0">66 154 24575,'0'-19'0,"0"-11"0,1 1 0,5-32 0,-5 47 0,-5 24 0,-5 27 0,-43 310-1365,44-286-5461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59.524"/>
    </inkml:context>
    <inkml:brush xml:id="br0">
      <inkml:brushProperty name="width" value="0.05" units="cm"/>
      <inkml:brushProperty name="height" value="0.05" units="cm"/>
      <inkml:brushProperty name="color" value="#FFC114"/>
    </inkml:brush>
  </inkml:definitions>
  <inkml:trace contextRef="#ctx0" brushRef="#br0">11 177 24575,'-6'-58'0,"4"48"0,1 0 0,0-1 0,0 1 0,2-15 0,-1 24 0,0 0 0,0 1 0,0-1 0,0 0 0,0 1 0,0-1 0,0 0 0,1 1 0,-1-1 0,0 1 0,0-1 0,1 0 0,-1 1 0,0-1 0,1 1 0,-1-1 0,1 1 0,-1-1 0,1 1 0,0-2 0,-1 2 0,1 0 0,-1 0 0,1 0 0,-1 0 0,1 0 0,-1 0 0,1 0 0,0 0 0,-1 0 0,1 0 0,-1 0 0,1 1 0,-1-1 0,0 0 0,1 0 0,-1 0 0,1 1 0,-1-1 0,1 0 0,0 1 0,21 21 0,79 115 0,-56-75 0,55 62 0,-72-94 0,50 40 0,-65-59 0,1-2 0,0 0 0,0 0 0,0-2 0,1 1 0,28 8 0,-40-15 0,0 0 0,0 0 0,0 0 0,0-1 0,0 1 0,0-1 0,1 0 0,-1 0 0,0 0 0,0 0 0,0-1 0,0 1 0,0-1 0,0 0 0,0 0 0,0 0 0,0 0 0,0 0 0,-1-1 0,1 1 0,0-1 0,3-3 0,-2 1 0,-1 0 0,1 0 0,-1-1 0,0 1 0,-1-1 0,1 0 0,-1 0 0,0 0 0,0 0 0,0-1 0,-1 1 0,1-6 0,2-12 0,-1 0 0,-2 0 0,0 0 0,-1 0 0,-4-26 0,-25-115 0,26 145 0,-2-6 0,3 11 0,-1-1 0,-1 1 0,0 0 0,-10-24 0,14 37 0,0 1 0,-1 0 0,1-1 0,0 1 0,0-1 0,0 1 0,0 0 0,0-1 0,-1 1 0,1 0 0,0-1 0,0 1 0,0 0 0,-1-1 0,1 1 0,0 0 0,-1-1 0,1 1 0,0 0 0,-1 0 0,1-1 0,0 1 0,-1 0 0,1 0 0,0 0 0,-1 0 0,1-1 0,-1 1 0,1 0 0,0 0 0,-1 0 0,1 0 0,-1 0 0,1 0 0,0 0 0,-1 0 0,-6 15 0,2 26 0,6-20-682,6 41-1,1-19-6143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37:47.393"/>
    </inkml:context>
    <inkml:brush xml:id="br0">
      <inkml:brushProperty name="width" value="0.05" units="cm"/>
      <inkml:brushProperty name="height" value="0.05" units="cm"/>
      <inkml:brushProperty name="color" value="#FFC114"/>
    </inkml:brush>
  </inkml:definitions>
  <inkml:trace contextRef="#ctx0" brushRef="#br0">132 92 24575,'1'-4'0,"-2"-1"0,1 0 0,0 0 0,-1 0 0,0 0 0,0 1 0,0-1 0,-1 0 0,0 1 0,0-1 0,0 1 0,0 0 0,-5-7 0,5 9 0,1 0 0,-1 1 0,0-1 0,0 0 0,-1 1 0,1 0 0,0-1 0,0 1 0,-1 0 0,1 0 0,-1 0 0,1 0 0,-1 1 0,1-1 0,-1 1 0,1-1 0,-1 1 0,1 0 0,-1 0 0,0 0 0,1 0 0,-1 1 0,1-1 0,-1 1 0,1-1 0,-5 3 0,5-2 0,-1 0 0,0 0 0,1 0 0,0 0 0,-1 1 0,1-1 0,0 1 0,0 0 0,0 0 0,0 0 0,0 0 0,0 0 0,0 0 0,1 0 0,-1 1 0,1-1 0,0 0 0,-1 1 0,1-1 0,0 1 0,1 0 0,-1-1 0,0 1 0,1 0 0,-1-1 0,1 1 0,0 0 0,0 0 0,0-1 0,1 5 0,0 2 0,0 0 0,1 0 0,0 0 0,0 0 0,1-1 0,0 1 0,0-1 0,6 10 0,1-2 0,1-1 0,1 0 0,0 0 0,0-1 0,30 24 0,-12-15 0,63 38 0,-76-53 171,-17-8-169,0 0 1,0 0-1,0 0 1,0 0-1,0 0 1,0 0-1,0 0 1,1 0-1,-1 0 1,0 0 0,0 0-1,0 0 1,0 0-1,0 0 1,0 0-1,0 0 1,0 0-1,0-1 1,0 1-1,0 0 1,0 0-1,0 0 1,1 0-1,-1 0 1,0 0-1,0 0 1,0 0-1,0 0 1,0 0-1,0-1 1,0 1-1,0 0 1,0 0-1,0 0 1,0 0-1,0 0 1,0 0-1,0 0 1,0 0-1,0 0 1,0-1-1,0 1 1,0 0-1,0 0 1,-1 0-1,1 0 1,0 0-1,0 0 1,0 0-1,0 0 1,0 0-1,0 0 1,0 0-1,0-1 1,0 1-1,0 0 1,0 0-1,0 0 1,0 0-1,-1 0 1,1 0 0,0 0-1,0 0 1,0 0-1,0 0 1,0 0-1,0 0 1,-25-22-1710,7 10-5119</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00.215"/>
    </inkml:context>
    <inkml:brush xml:id="br0">
      <inkml:brushProperty name="width" value="0.05" units="cm"/>
      <inkml:brushProperty name="height" value="0.05" units="cm"/>
      <inkml:brushProperty name="color" value="#FFC114"/>
    </inkml:brush>
  </inkml:definitions>
  <inkml:trace contextRef="#ctx0" brushRef="#br0">94 354 24575,'0'-6'0,"-2"-43"0,1 47 0,1-1 0,0 1 0,-1 0 0,1 0 0,-1 0 0,1 0 0,-1 0 0,0 0 0,0 0 0,0 0 0,0 1 0,0-1 0,-1 0 0,1 1 0,-1-1 0,1 0 0,-1 1 0,1 0 0,-3-2 0,3 3 0,0-1 0,0 1 0,0 0 0,0 0 0,1 0 0,-1 0 0,0 0 0,0 0 0,0 0 0,0 0 0,0 0 0,0 0 0,0 0 0,0 1 0,0-1 0,0 0 0,0 1 0,1-1 0,-1 0 0,0 1 0,0-1 0,0 1 0,1 0 0,-1-1 0,0 1 0,1 0 0,-1-1 0,0 1 0,1 0 0,-1 0 0,1-1 0,-1 3 0,-15 28 0,16-30 0,-6 15 0,1 0 0,1 1 0,0 0 0,-2 25 0,5-35 0,1 0 0,0 0 0,0 0 0,0 0 0,1 0 0,0 1 0,0-1 0,1 0 0,0-1 0,0 1 0,1 0 0,0-1 0,5 10 0,-6-13 0,0-1 0,0 1 0,0-1 0,0 1 0,1-1 0,-1 0 0,1 0 0,0 0 0,-1 0 0,1 0 0,0-1 0,0 1 0,0-1 0,0 0 0,0 0 0,1 0 0,-1 0 0,4 0 0,-2-1 0,0 0 0,0 0 0,0 0 0,0-1 0,-1 0 0,1 0 0,0 0 0,-1-1 0,1 1 0,-1-1 0,7-4 0,-3 2 0,-1-1 0,1 0 0,-2 0 0,1-1 0,0 0 0,-1 0 0,0 0 0,-1-1 0,1 0 0,-1 0 0,0 0 0,-1-1 0,6-12 0,-8 14 0,-1-1 0,1 1 0,-1 0 0,0 0 0,-1 0 0,0-1 0,0 1 0,0 0 0,-1-1 0,1 1 0,-2 0 0,1 0 0,-1 0 0,0 0 0,0 0 0,0 0 0,-1 0 0,0 1 0,0-1 0,-1 1 0,1 0 0,-1 0 0,0 0 0,0 0 0,-1 1 0,0 0 0,1 0 0,-8-5 0,2 2 0,10 4 0,18 5 0,-6 0 0,45 6 0,111 1 0,-132-10 0,1-2 0,-1-1 0,0-1 0,43-14 0,-70 17 0,-1-1 0,1-1 0,11-6 0,-18 9 0,0 0 0,0 0 0,0 0 0,-1 0 0,1-1 0,0 1 0,-1 0 0,1-1 0,-1 1 0,0-1 0,1 0 0,-1 1 0,0-1 0,0 0 0,0 0 0,0 0 0,-1 0 0,1 0 0,0 0 0,0-4 0,-1 5 0,0 0 0,-1 0 0,1 0 0,0 0 0,-1 0 0,1 1 0,0-1 0,-1 0 0,1 0 0,-1 0 0,0 0 0,1 0 0,-1 1 0,0-1 0,1 0 0,-1 0 0,0 1 0,0-1 0,0 1 0,1-1 0,-1 1 0,0-1 0,0 1 0,0-1 0,0 1 0,0 0 0,0-1 0,0 1 0,0 0 0,0 0 0,-1 0 0,-3-1 0,0 0 0,1 1 0,-1 0 0,0 0 0,-7 1 0,5 1 0,0 0 0,1 0 0,-1 1 0,1 0 0,-1 0 0,1 1 0,0 0 0,0 0 0,1 0 0,-1 0 0,1 1 0,0 0 0,0 0 0,1 1 0,-1-1 0,1 1 0,0 0 0,1 0 0,-4 7 0,-1 4 0,0 0 0,2 0 0,0 1 0,1-1 0,0 1 0,-1 22 0,5-31 0,0 0 0,1 1 0,0-1 0,1 0 0,0 0 0,1 0 0,-1 0 0,2 0 0,4 12 0,-6-19 0,0 1 0,0 0 0,0-1 0,0 1 0,1-1 0,-1 0 0,1 1 0,0-1 0,0 0 0,0 0 0,0 0 0,0 0 0,0 0 0,0-1 0,1 1 0,-1-1 0,1 1 0,-1-1 0,1 0 0,-1 0 0,1 0 0,0 0 0,-1-1 0,1 1 0,0-1 0,0 1 0,0-1 0,0 0 0,-1 0 0,1 0 0,0-1 0,0 1 0,5-2 0,0-1 0,1-1 0,0 1 0,-1-2 0,0 1 0,0-1 0,0 0 0,0-1 0,-1 0 0,0 0 0,0-1 0,-1 0 0,0 0 0,0 0 0,0-1 0,-1 1 0,8-17 0,-2 2 0,-1-1 0,-1 0 0,-1 0 0,-1 0 0,5-33 0,-8 29 0,0 0 0,-1 0 0,-2-1 0,-1 1 0,-1-1 0,-7-38 0,8 63 0,-1-1 0,0 1 0,0 0 0,0 0 0,-1 0 0,1 0 0,-1 0 0,0 0 0,-2-4 0,3 7 0,1 0 0,0-1 0,-1 1 0,1-1 0,-1 1 0,1 0 0,-1 0 0,1-1 0,-1 1 0,1 0 0,-1 0 0,1-1 0,-1 1 0,1 0 0,-1 0 0,1 0 0,-1 0 0,1 0 0,-1 0 0,0 0 0,1 0 0,-2 0 0,1 0 0,0 1 0,0-1 0,0 1 0,0 0 0,0-1 0,0 1 0,1 0 0,-1 0 0,0-1 0,0 1 0,0 0 0,1 0 0,-1 0 0,1 0 0,-2 2 0,-2 6 0,-1 1 0,2-1 0,-1 1 0,2 0 0,-1 0 0,1 1 0,1-1 0,-1 11 0,1 9 0,3 46 0,0-53-136,2 0-1,0 0 1,2-1-1,0 1 1,1-1-1,2-1 1,0 1-1,1-1 0,25 37 1,-8-21-6690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00.575"/>
    </inkml:context>
    <inkml:brush xml:id="br0">
      <inkml:brushProperty name="width" value="0.05" units="cm"/>
      <inkml:brushProperty name="height" value="0.05" units="cm"/>
      <inkml:brushProperty name="color" value="#FFC114"/>
    </inkml:brush>
  </inkml:definitions>
  <inkml:trace contextRef="#ctx0" brushRef="#br0">19 143 24575,'0'-3'0,"-1"1"0,1-1 0,-1 1 0,0 0 0,0-1 0,1 1 0,-2-1 0,1 1 0,-2-3 0,-5-13 0,8 18 0,0 0 0,0 0 0,0-1 0,0 1 0,0 0 0,0 0 0,0 0 0,0 0 0,0 0 0,0-1 0,0 1 0,0 0 0,0 0 0,0 0 0,0 0 0,0-1 0,0 1 0,0 0 0,1 0 0,-1 0 0,0 0 0,0 0 0,0 0 0,0-1 0,0 1 0,0 0 0,0 0 0,1 0 0,-1 0 0,0 0 0,0 0 0,0 0 0,0 0 0,0 0 0,1 0 0,-1 0 0,0 0 0,0 0 0,0 0 0,0 0 0,0 0 0,1 0 0,-1 0 0,0 0 0,0 0 0,0 0 0,0 0 0,1 0 0,-1 0 0,0 0 0,0 0 0,0 0 0,0 0 0,0 0 0,1 0 0,-1 0 0,0 0 0,11 5 0,-9-4 0,16 5 0,0 0 0,0-2 0,1 0 0,-1-1 0,1-1 0,0 0 0,0-2 0,20-1 0,-34 1 0,0-1 0,-1 1 0,1-1 0,0-1 0,-1 1 0,1 0 0,-1-1 0,1 0 0,-1 0 0,0-1 0,0 1 0,0-1 0,0 0 0,6-5 0,-8 5 0,0 1 0,0 0 0,0 0 0,0-1 0,-1 1 0,0-1 0,1 1 0,-1-1 0,0 1 0,0-1 0,0 0 0,-1 0 0,1 1 0,0-1 0,-1 0 0,0 0 0,0 0 0,0 0 0,0 0 0,0 1 0,-1-1 0,1 0 0,-1 0 0,0 0 0,-2-5 0,3 7 0,-1 0 0,1 0 0,-1 0 0,1 0 0,-1-1 0,0 1 0,1 0 0,-1 0 0,0 1 0,0-1 0,0 0 0,0 0 0,0 0 0,0 0 0,0 1 0,0-1 0,0 0 0,0 1 0,0-1 0,0 1 0,0-1 0,-1 1 0,1 0 0,0 0 0,0-1 0,0 1 0,-1 0 0,1 0 0,0 0 0,0 0 0,-1 0 0,1 0 0,0 1 0,0-1 0,-1 0 0,1 1 0,0-1 0,0 1 0,-2 0 0,-2 2 0,0-1 0,1 1 0,0 0 0,-1 0 0,1 1 0,0-1 0,1 1 0,-6 5 0,-1 6 0,0 0 0,1 1 0,1 0 0,1 0 0,0 1 0,1 0 0,0 0 0,2 0 0,-5 34 0,6-22 0,0 1 0,2 1 0,2-1 0,0 0 0,7 33 0,-5-46 86,1 0-1,1 0 0,11 28 1,-14-40-200,1 0 0,0 1 0,0-1 0,0 0 1,0 0-1,1-1 0,0 1 0,0-1 1,0 1-1,1-2 0,-1 1 0,1 0 1,0-1-1,7 4 0,13 3-6712</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00.761"/>
    </inkml:context>
    <inkml:brush xml:id="br0">
      <inkml:brushProperty name="width" value="0.05" units="cm"/>
      <inkml:brushProperty name="height" value="0.05" units="cm"/>
      <inkml:brushProperty name="color" value="#FFC114"/>
    </inkml:brush>
  </inkml:definitions>
  <inkml:trace contextRef="#ctx0" brushRef="#br0">82 153 24575,'-1'-21'0,"-1"0"0,-1 0 0,0 0 0,-2 0 0,-9-26 0,22 69 0,36 125 0,-36-115 69,-2 1-1,-2 0 0,-1 0 0,-2 50 1,-2-71-118,0 0 0,-1 0 0,-1 0 1,0 0-1,0-1 0,-10 21 0,9-25-56,1 0 0,-1-1 0,0 0 0,-1 0 0,0-1 0,0 1 0,0-1 0,0 0 0,-1 0 0,0 0 0,0-1 0,-8 4 0,-15 6-6721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00.917"/>
    </inkml:context>
    <inkml:brush xml:id="br0">
      <inkml:brushProperty name="width" value="0.05" units="cm"/>
      <inkml:brushProperty name="height" value="0.05" units="cm"/>
      <inkml:brushProperty name="color" value="#FFC114"/>
    </inkml:brush>
  </inkml:definitions>
  <inkml:trace contextRef="#ctx0" brushRef="#br0">1 49 24575,'0'-6'0,"3"-2"0,1-3 0,0-3 0,-1 5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01.451"/>
    </inkml:context>
    <inkml:brush xml:id="br0">
      <inkml:brushProperty name="width" value="0.05" units="cm"/>
      <inkml:brushProperty name="height" value="0.05" units="cm"/>
      <inkml:brushProperty name="color" value="#FFC114"/>
    </inkml:brush>
  </inkml:definitions>
  <inkml:trace contextRef="#ctx0" brushRef="#br0">553 223 24575,'-9'-21'0,"-9"-31"0,14 37 0,-1 1 0,0-1 0,-1 1 0,0 1 0,-1-1 0,-10-12 0,14 22 0,1 1 0,-1 0 0,-1 0 0,1 0 0,0 0 0,-1 1 0,1 0 0,-1-1 0,0 1 0,0 1 0,0-1 0,0 0 0,0 1 0,0 0 0,0 0 0,-1 0 0,1 1 0,0-1 0,-1 1 0,1 0 0,0 0 0,-1 0 0,1 1 0,0 0 0,0-1 0,-5 3 0,4-2 0,1 0 0,-1 0 0,1 1 0,0-1 0,0 1 0,0 0 0,0 0 0,0 0 0,0 1 0,0 0 0,1-1 0,-1 1 0,1 0 0,0 1 0,-1-1 0,2 1 0,-1-1 0,0 1 0,1 0 0,0 0 0,0 0 0,0 0 0,0 0 0,0 1 0,1-1 0,0 0 0,0 1 0,0-1 0,1 1 0,-1-1 0,1 1 0,0-1 0,1 1 0,-1 0 0,1-1 0,0 0 0,0 1 0,0-1 0,0 1 0,1-1 0,3 7 0,1-1 0,0-1 0,1 1 0,0-1 0,0 0 0,1-1 0,0 0 0,1 0 0,0-1 0,12 8 0,14 7 0,49 21 0,15 10 0,-96-51 0,-1 0 0,1-1 0,0 1 0,0 1 0,-1-1 0,0 0 0,1 1 0,-1-1 0,0 1 0,0-1 0,0 1 0,2 6 0,-3-8 0,-1 0 0,0 0 0,0 0 0,0 0 0,0 0 0,1 0 0,-2 0 0,1 0 0,0 0 0,0 0 0,0 0 0,0 0 0,-1 0 0,1 0 0,0 0 0,-1 0 0,0 1 0,0 0 0,-1 0 0,1 0 0,-1-1 0,0 1 0,1-1 0,-1 1 0,0-1 0,0 1 0,0-1 0,-3 1 0,-9 5 0,-1-1 0,0 0 0,0-2 0,-1 0 0,-19 3 0,-85 6 0,109-13 0,-59 4-455,0-3 0,-101-11 0,117 2-6371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01.678"/>
    </inkml:context>
    <inkml:brush xml:id="br0">
      <inkml:brushProperty name="width" value="0.05" units="cm"/>
      <inkml:brushProperty name="height" value="0.05" units="cm"/>
      <inkml:brushProperty name="color" value="#FFC114"/>
    </inkml:brush>
  </inkml:definitions>
  <inkml:trace contextRef="#ctx0" brushRef="#br0">52 0 24575,'-3'3'0,"-1"5"0,0 3 0,-3 3 0,-2 6 0,-4 2 0,1-2-8191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02.272"/>
    </inkml:context>
    <inkml:brush xml:id="br0">
      <inkml:brushProperty name="width" value="0.05" units="cm"/>
      <inkml:brushProperty name="height" value="0.05" units="cm"/>
      <inkml:brushProperty name="color" value="#FFC114"/>
    </inkml:brush>
  </inkml:definitions>
  <inkml:trace contextRef="#ctx0" brushRef="#br0">321 143 24575,'-1'-34'0,"0"24"0,0 0 0,1-1 0,0 1 0,1-1 0,0 1 0,4-18 0,-5 28 0,0-1 0,0 0 0,1 0 0,-1 0 0,0 0 0,0 0 0,1 1 0,-1-1 0,1 0 0,-1 0 0,0 0 0,1 1 0,0-1 0,-1 0 0,1 1 0,-1-1 0,1 0 0,0 1 0,-1-1 0,1 1 0,0-1 0,0 1 0,-1-1 0,1 1 0,0 0 0,0-1 0,0 1 0,-1 0 0,1 0 0,0 0 0,0-1 0,0 1 0,0 0 0,0 0 0,0 0 0,0 0 0,-1 1 0,1-1 0,0 0 0,0 0 0,0 0 0,0 1 0,0-1 0,-1 0 0,1 1 0,0-1 0,0 1 0,-1-1 0,2 2 0,2 1 0,-1-1 0,0 1 0,0 1 0,-1-1 0,1 0 0,0 1 0,-1 0 0,0-1 0,2 7 0,5 14 0,-1 0 0,-2 1 0,7 48 0,0 80 0,-11-106 0,1-9 0,4 206 0,-8-214 0,-1-1 0,-2 1 0,-1-1 0,-1 0 0,-2 0 0,-12 30 0,17-49 0,-1-1 0,0 0 0,-1-1 0,0 1 0,-1-1 0,1 0 0,-1 0 0,-1-1 0,0 1 0,0-2 0,0 1 0,-1-1 0,0 0 0,0 0 0,0-1 0,-1 0 0,0-1 0,0 0 0,0 0 0,-1-1 0,1 0 0,-1 0 0,1-1 0,-1-1 0,0 0 0,-15 0 0,6-2-273,0-1 0,1 0 0,-1-2 0,-33-11 0,-6-5-6553</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02.413"/>
    </inkml:context>
    <inkml:brush xml:id="br0">
      <inkml:brushProperty name="width" value="0.05" units="cm"/>
      <inkml:brushProperty name="height" value="0.05" units="cm"/>
      <inkml:brushProperty name="color" value="#FFC114"/>
    </inkml:brush>
  </inkml:definitions>
  <inkml:trace contextRef="#ctx0" brushRef="#br0">1 1 24575,'0'3'0,"0"4"0,0 7 0,0 1-8191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03.677"/>
    </inkml:context>
    <inkml:brush xml:id="br0">
      <inkml:brushProperty name="width" value="0.05" units="cm"/>
      <inkml:brushProperty name="height" value="0.05" units="cm"/>
      <inkml:brushProperty name="color" value="#FFC114"/>
    </inkml:brush>
  </inkml:definitions>
  <inkml:trace contextRef="#ctx0" brushRef="#br0">73 215 24575,'1'2'0,"0"-1"0,0 0 0,1 0 0,-1 0 0,1 0 0,-1 0 0,1 0 0,-1-1 0,1 1 0,-1-1 0,1 1 0,-1-1 0,1 1 0,0-1 0,-1 0 0,1 1 0,0-1 0,0 0 0,-1 0 0,3-1 0,-2 0 0,1 1 0,0-1 0,0 0 0,-1 0 0,1-1 0,-1 1 0,1 0 0,-1-1 0,0 0 0,1 1 0,1-4 0,1 1 0,-1-1 0,1 0 0,-1-1 0,-1 1 0,1-1 0,-1 1 0,0-1 0,0 0 0,3-10 0,-4 9 0,-1 0 0,0 0 0,-1 0 0,1-1 0,-1 1 0,-1 0 0,1 0 0,-1 0 0,-1 0 0,-2-9 0,3 13 0,1 1 0,-1 0 0,0-1 0,0 1 0,0 0 0,0 0 0,0 0 0,-1 0 0,1 0 0,0 0 0,-1 0 0,0 1 0,1-1 0,-1 1 0,0-1 0,0 1 0,0-1 0,0 1 0,0 0 0,0 0 0,0 0 0,-1 0 0,1 0 0,0 1 0,0-1 0,-1 1 0,1-1 0,-1 1 0,1 0 0,0 0 0,-1 0 0,1 0 0,0 0 0,-4 1 0,1 1 0,1-1 0,-1 1 0,1 0 0,0 0 0,0 0 0,0 1 0,0 0 0,0-1 0,0 1 0,1 1 0,-1-1 0,1 0 0,0 1 0,0 0 0,0 0 0,-2 4 0,-1 3 0,0-1 0,1 1 0,0 0 0,1 0 0,-4 15 0,5-13 0,1-1 0,0 1 0,1-1 0,0 1 0,1-1 0,0 1 0,1-1 0,0 1 0,6 20 0,-6-28 0,1 1 0,0-1 0,0 1 0,1-1 0,-1 0 0,1 0 0,0 0 0,1 0 0,-1-1 0,1 1 0,0-1 0,0 0 0,1 0 0,-1 0 0,1-1 0,0 1 0,-1-1 0,2 0 0,-1-1 0,0 1 0,0-1 0,1 0 0,5 1 0,-4-1 0,0-1 0,0 0 0,0 0 0,0 0 0,0-1 0,0 0 0,0-1 0,1 1 0,-1-1 0,-1-1 0,1 1 0,0-1 0,0 0 0,0-1 0,-1 0 0,1 0 0,-1 0 0,0-1 0,0 0 0,0 0 0,-1 0 0,0-1 0,1 0 0,-1 0 0,-1 0 0,1-1 0,-1 1 0,0-1 0,0 0 0,-1-1 0,0 1 0,0 0 0,0-1 0,-1 0 0,0 0 0,2-8 0,-2-1 0,0-1 0,-1 1 0,-1-1 0,-3-32 0,3 49 0,0 0 0,0 0 0,0 0 0,0 0 0,0 0 0,0 0 0,0 0 0,0 0 0,0 0 0,0 0 0,-1 0 0,1 0 0,0 0 0,0 0 0,0 0 0,0 0 0,0 1 0,0-1 0,0 0 0,0 0 0,0 0 0,0 0 0,0 0 0,0 0 0,0 0 0,0 0 0,0 0 0,-1 0 0,1 0 0,0 0 0,0-1 0,0 1 0,0 0 0,0 0 0,0 0 0,0 0 0,0 0 0,0 0 0,0 0 0,0 0 0,0 0 0,0 0 0,0 0 0,0 0 0,0 0 0,0 0 0,0 0 0,0 0 0,-1 0 0,1 0 0,0 0 0,0 0 0,0 0 0,0-1 0,0 1 0,0 0 0,0 0 0,0 0 0,0 0 0,0 0 0,0 0 0,0 0 0,0 0 0,-4 8 0,-3 14 0,5-10 0,1 0 0,0 0 0,1 0 0,0 1 0,1-1 0,0 0 0,6 22 0,-6-30 0,0 1 0,0-1 0,1 1 0,0-1 0,0 0 0,0 0 0,0 1 0,1-1 0,-1-1 0,1 1 0,0 0 0,0-1 0,1 1 0,-1-1 0,1 0 0,-1 0 0,1 0 0,0-1 0,0 1 0,0-1 0,0 0 0,1 0 0,6 1 0,-8-2 0,0-1 0,1 0 0,-1 0 0,0 0 0,1 0 0,-1 0 0,1-1 0,-1 0 0,0 1 0,1-1 0,-1 0 0,0-1 0,0 1 0,0-1 0,0 1 0,0-1 0,0 0 0,0 0 0,-1 0 0,1 0 0,-1-1 0,1 1 0,-1-1 0,0 1 0,0-1 0,2-4 0,2-3 0,1 0 0,-2-1 0,0 0 0,0 0 0,-1 0 0,3-14 0,2-17 0,2-49 0,-4 32 0,-7 128 0,1-24 0,-1-31 0,0 0 0,1 0 0,1 0 0,0 0 0,4 16 0,-5-27 0,0 0 0,0 0 0,0-1 0,0 1 0,0 0 0,1-1 0,-1 1 0,1-1 0,-1 1 0,1-1 0,0 0 0,0 1 0,0-1 0,0 0 0,1-1 0,-1 1 0,0 0 0,1-1 0,-1 1 0,1-1 0,0 0 0,-1 1 0,1-1 0,0-1 0,0 1 0,0 0 0,0-1 0,0 1 0,-1-1 0,1 0 0,0 0 0,3 0 0,0-1 0,0 0 0,-1 0 0,1-1 0,-1 0 0,1 0 0,-1 0 0,0-1 0,1 1 0,-1-1 0,-1 0 0,1-1 0,0 1 0,-1-1 0,6-5 0,4-7 0,-1-1 0,19-29 0,12-15 0,-44 60 0,1 0 0,0 0 0,0 0 0,-1 0 0,1 0 0,0 0 0,0 0 0,0 1 0,0-1 0,0 0 0,0 1 0,0-1 0,0 0 0,1 1 0,-1 0 0,0-1 0,0 1 0,0 0 0,1-1 0,-1 1 0,0 0 0,0 0 0,0 0 0,1 0 0,-1 0 0,0 0 0,0 0 0,2 1 0,1 1 0,-1 0 0,0 0 0,0 0 0,0 1 0,-1-1 0,1 1 0,4 5 0,-5-6 0,-1 1 0,1-1 0,0 0 0,0 0 0,0 0 0,0 0 0,0 0 0,1-1 0,-1 1 0,0-1 0,1 1 0,-1-1 0,1 0 0,0 0 0,-1 0 0,1 0 0,5 1 0,0-4 0,1 0 0,-1-1 0,1 0 0,-1 0 0,0-1 0,0 0 0,0 0 0,-1-1 0,14-10 0,2-1 0,-17 12 0,-1 1 0,0-1 0,0 0 0,-1 0 0,1-1 0,-1 1 0,0-1 0,4-6 0,-6 8 0,-1 1 0,1-1 0,-1 1 0,0-1 0,0 0 0,0 1 0,0-1 0,-1 0 0,1 0 0,-1 1 0,0-1 0,1 0 0,-1 0 0,-1 0 0,1 0 0,0 1 0,-1-1 0,1 0 0,-1 0 0,-1-3 0,1 5 0,1 0 0,0 0 0,-1 0 0,0 0 0,1 0 0,-1 0 0,1 0 0,-1 0 0,0 0 0,0 0 0,0 0 0,1 1 0,-1-1 0,0 0 0,0 1 0,0-1 0,0 0 0,0 1 0,0-1 0,0 1 0,-1 0 0,1-1 0,-1 1 0,0 0 0,-1 0 0,1 0 0,0 0 0,0 0 0,0 0 0,0 1 0,-1-1 0,1 1 0,0 0 0,0 0 0,-3 1 0,1 0 0,1 0 0,-1 0 0,1 1 0,-1-1 0,1 1 0,0 0 0,0 0 0,0 0 0,0 0 0,1 0 0,-1 1 0,-3 6 0,6-10 0,0 1 0,0 0 0,0-1 0,0 1 0,0 0 0,0-1 0,0 1 0,0 0 0,0-1 0,1 1 0,-1 0 0,0-1 0,0 1 0,1 0 0,-1-1 0,0 1 0,1-1 0,-1 1 0,0-1 0,1 1 0,-1-1 0,1 1 0,-1-1 0,1 1 0,-1-1 0,1 1 0,-1-1 0,1 0 0,-1 1 0,1-1 0,0 0 0,-1 0 0,1 1 0,-1-1 0,1 0 0,0 0 0,-1 0 0,1 0 0,0 0 0,-1 0 0,2 0 0,32 3 0,-32-3 0,6-1 0,0 1 0,-1-1 0,1 0 0,-1-1 0,1 0 0,6-3 0,-18 15 0,0-1 0,-1 0 0,-7 10 0,12-19 0,-8 14 0,0 0 0,1 1 0,-10 27 0,15-34 0,0 0 0,0 0 0,1 0 0,0 0 0,0 0 0,1 0 0,0 0 0,0 0 0,3 14 0,-3-20 0,1 0 0,0 0 0,-1 0 0,1 0 0,0 0 0,0-1 0,0 1 0,0 0 0,0 0 0,1-1 0,-1 1 0,1-1 0,-1 1 0,1-1 0,-1 1 0,1-1 0,2 2 0,0-1 0,0-1 0,0 1 0,0-1 0,0 0 0,0 0 0,0 0 0,0 0 0,6 0 0,3-1 0,0-1 0,1 0 0,-1 0 0,20-6 0,11-7-260,-1-1-1,50-26 1,-78 34-324,26-12-6242</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04.163"/>
    </inkml:context>
    <inkml:brush xml:id="br0">
      <inkml:brushProperty name="width" value="0.05" units="cm"/>
      <inkml:brushProperty name="height" value="0.05" units="cm"/>
      <inkml:brushProperty name="color" value="#FFC114"/>
    </inkml:brush>
  </inkml:definitions>
  <inkml:trace contextRef="#ctx0" brushRef="#br0">31 172 24575,'-3'0'0,"-4"-4"0,-1-3 0,1-4 0,2-4 0,4-1 0,6-2 0,5-1 0,1 0 0,2 0 0,1 0 0,2 3 0,-2 8 0,-3 8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37:48.454"/>
    </inkml:context>
    <inkml:brush xml:id="br0">
      <inkml:brushProperty name="width" value="0.05" units="cm"/>
      <inkml:brushProperty name="height" value="0.05" units="cm"/>
      <inkml:brushProperty name="color" value="#FFC114"/>
    </inkml:brush>
  </inkml:definitions>
  <inkml:trace contextRef="#ctx0" brushRef="#br0">0 134 24575,'0'-4'0,"1"-1"0,0 1 0,0 0 0,0-1 0,0 1 0,1 0 0,0 0 0,0 0 0,0 0 0,0 0 0,0 0 0,1 0 0,4-5 0,6-4 0,26-24 0,-32 31 0,-6 5 0,0-1 0,1 1 0,-1 0 0,1-1 0,0 1 0,-1 0 0,1 0 0,0 0 0,0 1 0,-1-1 0,1 0 0,0 1 0,4-1 0,-5 1 0,0 0 0,0 0 0,0 1 0,0-1 0,0 1 0,0-1 0,0 1 0,-1-1 0,1 1 0,0 0 0,0-1 0,0 1 0,0 0 0,-1 0 0,1-1 0,0 1 0,-1 0 0,1 0 0,-1 0 0,1 0 0,-1 0 0,1 0 0,-1 0 0,1 0 0,-1 0 0,0 2 0,5 12 0,-2 0 0,0 0 0,0 0 0,0 21 0,-4 66 0,0-48 0,0 200 0,1-254 4,0 0-1,0 0 1,0 0-1,0 0 1,0 0 0,0 0-1,1 0 1,-1 0-1,0 0 1,0 0-1,0 0 1,0 0-1,0 0 1,0 0 0,0 0-1,0 0 1,0 0-1,0 0 1,0 0-1,0 0 1,0 0-1,0 0 1,0 0 0,0 0-1,0 0 1,1 0-1,-1 0 1,0 0-1,0 0 1,0 0-1,0 0 1,0 1 0,0-1-1,0 0 1,0 0-1,0 0 1,0 0-1,0 0 1,0 0-1,0 0 1,0 0 0,0 0-1,0 0 1,0 0-1,0 0 1,0 0-1,0 0 1,4-9 167,4-14-1878,-1 0-5119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06.735"/>
    </inkml:context>
    <inkml:brush xml:id="br0">
      <inkml:brushProperty name="width" value="0.05" units="cm"/>
      <inkml:brushProperty name="height" value="0.05" units="cm"/>
      <inkml:brushProperty name="color" value="#FFC114"/>
    </inkml:brush>
  </inkml:definitions>
  <inkml:trace contextRef="#ctx0" brushRef="#br0">57 120 24575,'5'46'0,"1"0"0,24 89 0,-18-83 0,-2-12 0,55 253 0,-49-198 0,6 107 0,-22-200 0,1 11 0,-1 0 0,0 0 0,-2 16 0,-4-19 0,0-13 0,-6-18 0,-5-19 0,2-2 0,-9-45 0,-14-90 0,28 124 0,-81-539 0,90 583 0,1 1 0,-1 1 0,1-1 0,0 0 0,0 1 0,3-15 0,-3 21 0,1-1 0,-1 1 0,1 0 0,-1-1 0,1 1 0,0 0 0,-1 0 0,1 0 0,0-1 0,0 1 0,0 0 0,0 0 0,0 0 0,0 0 0,0 1 0,0-1 0,1 0 0,-1 0 0,0 1 0,0-1 0,1 0 0,-1 1 0,0-1 0,1 1 0,-1 0 0,1-1 0,-1 1 0,0 0 0,1 0 0,-1 0 0,1 0 0,-1 0 0,1 0 0,-1 1 0,0-1 0,1 0 0,1 1 0,11 3 0,0 0 0,0 1 0,0 1 0,-1 0 0,19 11 0,59 44 0,-80-53 0,11 6 0,-2 2 0,21 20 0,-37-32 0,0 0 0,0 0 0,0 0 0,-1 1 0,1 0 0,-1 0 0,0 0 0,-1 0 0,1 0 0,-1 0 0,0 1 0,0-1 0,-1 1 0,1 0 0,0 8 0,-3-10 0,1-1 0,-1 1 0,0 0 0,0 0 0,0-1 0,0 1 0,-1 0 0,0-1 0,1 1 0,-1-1 0,-1 0 0,1 0 0,0 1 0,-1-2 0,1 1 0,-1 0 0,0 0 0,0-1 0,0 0 0,0 1 0,-6 2 0,-5 2 0,1 0 0,-1 0 0,0-1 0,-17 4 0,17-6-227,-1 0-1,0-1 1,-1 0-1,1-2 1,-27 1-1,15-4-6598</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06.988"/>
    </inkml:context>
    <inkml:brush xml:id="br0">
      <inkml:brushProperty name="width" value="0.05" units="cm"/>
      <inkml:brushProperty name="height" value="0.05" units="cm"/>
      <inkml:brushProperty name="color" value="#FFC114"/>
    </inkml:brush>
  </inkml:definitions>
  <inkml:trace contextRef="#ctx0" brushRef="#br0">1 102 24575,'8'-5'0,"-1"0"0,1 0 0,-1-1 0,0 0 0,0 0 0,-1 0 0,0-1 0,0 0 0,-1 0 0,1-1 0,-1 1 0,-1-1 0,5-10 0,-7 55 0,-2-25 57,1 1 0,-1 0 0,2 0 0,0 0 0,6 21 0,-6-27-200,1-1 1,0 1 0,0 0 0,0-1-1,1 1 1,0-1 0,0 0 0,0 0 0,1 0-1,0-1 1,9 8 0,-5-6-6684</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07.734"/>
    </inkml:context>
    <inkml:brush xml:id="br0">
      <inkml:brushProperty name="width" value="0.05" units="cm"/>
      <inkml:brushProperty name="height" value="0.05" units="cm"/>
      <inkml:brushProperty name="color" value="#FFC114"/>
    </inkml:brush>
  </inkml:definitions>
  <inkml:trace contextRef="#ctx0" brushRef="#br0">1 70 24575,'0'5'0,"0"17"0,0 1 0,2 0 0,9 43 0,-10-59 0,2-1 0,-1 1 0,1 0 0,0-1 0,0 1 0,1-1 0,7 10 0,-8-13 0,0 1 0,0-1 0,0-1 0,0 1 0,0 0 0,1-1 0,0 0 0,-1 0 0,1 0 0,0 0 0,0 0 0,0-1 0,0 0 0,6 2 0,-7-3 0,1 1 0,-1-1 0,1 0 0,-1 0 0,1 0 0,-1 0 0,1-1 0,-1 1 0,0-1 0,1 0 0,-1 0 0,0 0 0,1 0 0,-1-1 0,5-2 0,-4 1 0,1-1 0,-1 1 0,0-1 0,0 0 0,0 0 0,-1 0 0,1-1 0,-1 1 0,3-6 0,0-3 0,0 0 0,-1 0 0,0-1 0,-1 1 0,-1-1 0,4-25 0,-6 27 0,3-49 0,-3 58 0,-1-1 0,-1 0 0,1 1 0,0-1 0,-1 0 0,0 1 0,0-1 0,0 1 0,0-1 0,-1 1 0,1-1 0,-5-5 0,6 9 0,0-1 0,0 1 0,-1 0 0,1-1 0,0 1 0,-1 0 0,1-1 0,0 1 0,-1 0 0,1 0 0,0-1 0,-1 1 0,1 0 0,-1 0 0,1 0 0,-1-1 0,1 1 0,0 0 0,-1 0 0,1 0 0,-1 0 0,1 0 0,-1 0 0,1 0 0,0 0 0,-1 0 0,1 0 0,-1 0 0,1 0 0,-1 1 0,1-1 0,-1 0 0,-11 14 0,-3 24 0,7-3 0,1 0 0,2 0 0,1 1 0,1 43 0,14 145 0,-9-206 0,6 64 0,3 44 0,-13-110 0,-2-34 0,3-130-1365,4 89-5461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07.934"/>
    </inkml:context>
    <inkml:brush xml:id="br0">
      <inkml:brushProperty name="width" value="0.05" units="cm"/>
      <inkml:brushProperty name="height" value="0.05" units="cm"/>
      <inkml:brushProperty name="color" value="#FFC114"/>
    </inkml:brush>
  </inkml:definitions>
  <inkml:trace contextRef="#ctx0" brushRef="#br0">1 46 24575,'2'-3'0,"0"0"0,0 0 0,0 1 0,0-1 0,0 0 0,1-5 0,9-12 0,-12 20 0,0 0 0,0 0 0,0-1 0,0 1 0,0 0 0,1 0 0,-1 0 0,0 0 0,0 0 0,0 0 0,0 0 0,0 0 0,0 0 0,0 0 0,0 0 0,0 0 0,0 0 0,0 0 0,0 0 0,0 0 0,1 0 0,-1 0 0,0 0 0,0 0 0,0 0 0,0 0 0,0 0 0,0 0 0,0 0 0,0 0 0,0 0 0,0 0 0,0 0 0,0 0 0,0 0 0,0 0 0,1 0 0,-1 0 0,0 1 0,0-1 0,0 0 0,0 0 0,0 0 0,0 0 0,0 0 0,0 0 0,0 0 0,0 0 0,0 0 0,0 0 0,0 0 0,0 0 0,0 0 0,0 0 0,0 1 0,0-1 0,0 0 0,0 0 0,0 0 0,0 0 0,0 0 0,0 0 0,0 0 0,1 10 0,-3 10 0,-2 35-195,1 1 0,3-1 0,3 1 0,2-1 0,2 0 0,27 100 0,-25-124-6631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09.024"/>
    </inkml:context>
    <inkml:brush xml:id="br0">
      <inkml:brushProperty name="width" value="0.05" units="cm"/>
      <inkml:brushProperty name="height" value="0.05" units="cm"/>
      <inkml:brushProperty name="color" value="#FFC114"/>
    </inkml:brush>
  </inkml:definitions>
  <inkml:trace contextRef="#ctx0" brushRef="#br0">13 221 24575,'-2'-4'0,"0"1"0,1-1 0,-1 0 0,1 0 0,0 0 0,0 0 0,0 0 0,0 0 0,1 0 0,0 0 0,-1 0 0,2 0 0,-1 0 0,0 0 0,1 0 0,0 0 0,0 0 0,0 0 0,2-5 0,0 4 0,0 0 0,0 1 0,1-1 0,-1 1 0,1 0 0,0 0 0,0 0 0,0 0 0,1 1 0,-1 0 0,1 0 0,0 0 0,8-3 0,68-28 0,16-7 0,-96 41 0,0-1 0,0 1 0,-1-1 0,1 1 0,0-1 0,0 1 0,0 0 0,0 0 0,0-1 0,0 1 0,0 0 0,0 0 0,0 0 0,0 0 0,0 0 0,0 0 0,0 0 0,0 0 0,0 1 0,0-1 0,0 0 0,0 1 0,0-1 0,0 0 0,0 1 0,0-1 0,0 1 0,0 0 0,0-1 0,-1 1 0,1 0 0,0-1 0,0 1 0,-1 0 0,1 0 0,-1 0 0,1-1 0,-1 1 0,1 0 0,-1 0 0,1 0 0,-1 0 0,0 0 0,1 2 0,1 5 0,0 1 0,0 1 0,-1-1 0,1 11 0,-1-4 0,19 119 0,-16-116 0,0 0 0,2-1 0,0 0 0,1-1 0,11 21 0,-16-35 0,0 0 0,-1 0 0,1 0 0,0 0 0,1 0 0,-1-1 0,0 1 0,1-1 0,0 1 0,-1-1 0,1 0 0,0 0 0,0 0 0,0 0 0,0-1 0,1 1 0,-1-1 0,6 2 0,-5-3 0,0 0 0,0 0 0,0 0 0,0-1 0,0 1 0,-1-1 0,1 0 0,0 0 0,0-1 0,-1 1 0,1-1 0,-1 1 0,1-1 0,-1 0 0,0 0 0,5-5 0,18-15 0,0-1 0,-2-2 0,26-33 0,23-24 0,-72 81 0,0 0 0,0-1 0,0 1 0,0 0 0,0 0 0,0 0 0,1 0 0,-1 0 0,0 1 0,1-1 0,-1 0 0,1 1 0,-1-1 0,1 1 0,-1-1 0,1 1 0,-1 0 0,1-1 0,-1 1 0,1 0 0,2 0 0,-2 1 0,0 0 0,0 0 0,0 0 0,0 0 0,0 1 0,0-1 0,0 1 0,0-1 0,-1 1 0,1 0 0,-1-1 0,1 1 0,1 4 0,1-2 0,-1 0 0,0-1 0,1 1 0,0-1 0,-1 0 0,1 0 0,1 0 0,-1 0 0,0-1 0,1 0 0,-1 0 0,1 0 0,0 0 0,-1-1 0,1 0 0,8 2 0,6-2 0,1 1 0,-1-2 0,20-2 0,-2 0 0,-13 3 0,-9-1 0,-1 0 0,17-2 0,-29 2 0,1 0 0,-1 0 0,1-1 0,-1 1 0,0-1 0,1 0 0,-1 0 0,1 0 0,-1 0 0,0 0 0,0-1 0,0 1 0,0 0 0,0-1 0,0 0 0,0 1 0,0-1 0,2-3 0,-4 4 0,1 0 0,-1 0 0,1 0 0,-1-1 0,1 1 0,-1 0 0,0 0 0,1-1 0,-1 1 0,0 0 0,0-1 0,0 1 0,0 0 0,0 0 0,0-1 0,-1 1 0,1 0 0,0-1 0,-1 1 0,1 0 0,-1-2 0,-1 0 0,1 1 0,-1-1 0,0 0 0,0 1 0,0 0 0,0-1 0,-1 1 0,-4-4 0,3 3 0,0 0 0,0 0 0,-1 1 0,0-1 0,1 1 0,-1 0 0,0 0 0,0 1 0,0 0 0,-10-2 0,8 4 0,0 0 0,1 0 0,-1 1 0,1 0 0,-1 0 0,1 0 0,0 1 0,0 0 0,0 0 0,0 1 0,1-1 0,-1 1 0,1 1 0,0-1 0,-5 6 0,6-6 0,0 1 0,0-1 0,0 0 0,1 1 0,-1 0 0,1 0 0,0 0 0,1 0 0,-1 1 0,1-1 0,0 1 0,1-1 0,-1 1 0,1-1 0,0 1 0,1 0 0,-1 10 0,2-11 0,0-1 0,0 0 0,1 0 0,-1 1 0,1-1 0,0 0 0,1 0 0,-1-1 0,0 1 0,1 0 0,0-1 0,0 1 0,0-1 0,0 0 0,1 0 0,-1 0 0,1-1 0,0 1 0,-1-1 0,1 0 0,0 0 0,1 0 0,-1 0 0,5 0 0,5 3 0,0-1 0,0-1 0,1-1 0,-1 0 0,1-1 0,17 0 0,-22-2 0,0 1 0,0-2 0,0 1 0,0-1 0,0-1 0,-1 0 0,1 0 0,13-7 0,-19 7 0,1 1 0,0-1 0,-1-1 0,1 1 0,-1 0 0,0-1 0,0 0 0,-1 0 0,1 0 0,-1-1 0,0 1 0,0-1 0,0 1 0,0-1 0,-1 0 0,0 0 0,2-6 0,-2 3 0,0 0 0,-1 1 0,0-1 0,0 0 0,0 0 0,-1 0 0,0 0 0,-1 0 0,0 0 0,0 0 0,-1 0 0,0 1 0,-4-13 0,65 37 0,16-11 0,-54-6 0,0 2 0,30 5 0,-45-5 0,0-1 0,1 1 0,-2 0 0,1 1 0,0 0 0,0-1 0,-1 2 0,0-1 0,1 1 0,-1 0 0,-1 0 0,7 7 0,-10-10 0,0 0 0,-1-1 0,1 1 0,0 0 0,0 0 0,-1 0 0,1 0 0,0-1 0,0 1 0,0 0 0,0-1 0,0 1 0,0-1 0,0 1 0,0-1 0,0 1 0,0-1 0,0 0 0,1 0 0,-1 1 0,0-1 0,0 0 0,0 0 0,0 0 0,2 0 0,-1-1 0,0-1 0,0 1 0,0 0 0,0 0 0,-1-1 0,1 1 0,0-1 0,-1 0 0,4-3 0,6-7 0,-7 8-34,0 1 0,1-1 0,0 1 0,-1-1 0,1 1-1,1 1 1,-1-1 0,0 1 0,1 0 0,-1 0 0,1 0 0,-1 1 0,1 0-1,0 0 1,0 0 0,-1 1 0,1 0 0,0 0 0,0 0 0,0 1-1,0 0 1,-1 0 0,1 0 0,0 1 0,-1 0 0,0 0 0,1 0 0,-1 1-1,0 0 1,0 0 0,0 0 0,0 1 0,-1-1 0,1 1 0,-1 0 0,0 0-1,0 1 1,-1-1 0,5 8 0,4 11-6792</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06.055"/>
    </inkml:context>
    <inkml:brush xml:id="br0">
      <inkml:brushProperty name="width" value="0.05" units="cm"/>
      <inkml:brushProperty name="height" value="0.05" units="cm"/>
      <inkml:brushProperty name="color" value="#FFC114"/>
    </inkml:brush>
  </inkml:definitions>
  <inkml:trace contextRef="#ctx0" brushRef="#br0">568 380 24575,'4'-4'0,"-1"-1"0,0 1 0,0-1 0,-1 0 0,4-6 0,12-22 0,13-1 0,-23 26 0,0 0 0,-1 0 0,0-1 0,0 0 0,-1 0 0,0 0 0,0-1 0,7-19 0,-13 28 0,0 0 0,1 0 0,-1 0 0,0 0 0,0 0 0,0 0 0,0-1 0,0 1 0,0 0 0,0 0 0,0 0 0,0 0 0,0 0 0,-1 0 0,1 0 0,-1 0 0,1 0 0,0 0 0,-1 0 0,0 0 0,1 0 0,-1 0 0,0-1 0,-1 1 0,0-1 0,1 1 0,-1 0 0,0 0 0,1 0 0,-1 1 0,0-1 0,0 0 0,0 1 0,0-1 0,0 1 0,-2-1 0,-5 0 0,1 1 0,-1 0 0,1 0 0,-1 1 0,-8 2 0,-8 3 0,0 1 0,1 2 0,0 0 0,0 1 0,1 2 0,1 0 0,0 1 0,0 2 0,-34 29 0,23-13 0,1 1 0,1 1 0,2 2 0,-43 66 0,48-63 0,3 1 0,1 1 0,2 1 0,-22 74 0,32-86 0,2 1 0,0 0 0,2 0 0,2 0 0,0 1 0,2-1 0,7 56 0,-5-71 0,2-1 0,-1 0 0,2 0 0,0 0 0,0-1 0,1 1 0,1-1 0,0-1 0,1 1 0,0-1 0,1-1 0,11 12 0,-8-11 0,1-1 0,0-1 0,0 0 0,1-1 0,0 0 0,1-1 0,0-1 0,0 0 0,0-1 0,24 5 0,3-1 0,0-2 0,1-2 0,0-2 0,0-2 0,0-2 0,1-2 0,55-9 0,-43 1 0,-1-2 0,-1-2 0,0-3 0,-1-2 0,58-30 0,-77 32 0,-1-2 0,-1-1 0,-1-2 0,-1 0 0,-1-3 0,-1 0 0,-1-2 0,37-47 0,-47 50 0,-1 0 0,-1-1 0,-1 0 0,-2-1 0,0-1 0,-2 0 0,-1-1 0,-1 1 0,-1-2 0,-1 1 0,2-53 0,-7 55 0,-2 0 0,0 0 0,-2 0 0,-1 0 0,-1 1 0,-1 0 0,-1 0 0,-1 0 0,-2 1 0,0 0 0,-1 1 0,-2 0 0,0 1 0,-2 0 0,0 1 0,-1 1 0,-1 0 0,-1 2 0,-1-1 0,0 2 0,-2 1 0,1 1 0,-2 0 0,0 2 0,-1 0 0,-25-9 0,11 8 57,-1 2 0,0 2 0,-1 2 0,0 1 0,-46-2 0,30 6-484,0 3 0,0 3 1,-60 9-1,54 0-6399</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06.741"/>
    </inkml:context>
    <inkml:brush xml:id="br0">
      <inkml:brushProperty name="width" value="0.05" units="cm"/>
      <inkml:brushProperty name="height" value="0.05" units="cm"/>
      <inkml:brushProperty name="color" value="#FFC114"/>
    </inkml:brush>
  </inkml:definitions>
  <inkml:trace contextRef="#ctx0" brushRef="#br0">313 99 24575,'4'-5'0,"-1"0"0,1-1 0,-1 0 0,0 0 0,0 0 0,-1 0 0,0 0 0,0 0 0,0 0 0,-1-1 0,0 1 0,0-1 0,0-12 0,-1 19 0,0 0 0,0 0 0,0 0 0,0 0 0,0 0 0,0 0 0,0 0 0,0-1 0,-1 1 0,1 0 0,0 0 0,0 0 0,0 0 0,0 0 0,0 0 0,0 0 0,0 0 0,0 0 0,0 0 0,0 0 0,0 0 0,0 0 0,0 0 0,0 0 0,0-1 0,0 1 0,0 0 0,0 0 0,0 0 0,0 0 0,-1 0 0,1 0 0,0 0 0,0 0 0,0 0 0,0 0 0,0 0 0,0 0 0,0 0 0,0 0 0,0 0 0,0 0 0,0 0 0,0 0 0,-1 0 0,1 0 0,0 0 0,0 0 0,0 0 0,0 0 0,0 0 0,0 0 0,0 0 0,0 1 0,0-1 0,0 0 0,0 0 0,0 0 0,0 0 0,0 0 0,0 0 0,0 0 0,-1 0 0,-4 7 0,-6 10 0,-14 47 0,3 1 0,-19 91 0,19-69 0,-171 725 0,187-782 0,-8 60 0,13-81 0,0 0 0,1 0 0,0 0 0,1-1 0,0 1 0,0 0 0,5 13 0,-6-20 0,1-1 0,-1 0 0,0 0 0,1 0 0,-1 0 0,1 0 0,0 0 0,-1 0 0,1 0 0,0 0 0,-1 0 0,1 0 0,0 0 0,0 0 0,0-1 0,0 1 0,0 0 0,0-1 0,0 1 0,0-1 0,0 1 0,0-1 0,1 1 0,-1-1 0,0 0 0,0 1 0,0-1 0,0 0 0,1 0 0,-1 0 0,0 0 0,0 0 0,0 0 0,1 0 0,-1-1 0,0 1 0,0 0 0,0-1 0,0 1 0,1 0 0,-1-1 0,0 0 0,0 1 0,1-2 0,7-3 0,0-1 0,0 0 0,-1-1 0,9-8 0,-9 7 0,16-13 0,1 2 0,0 0 0,1 2 0,1 1 0,1 1 0,0 2 0,1 0 0,1 2 0,0 2 0,0 0 0,0 2 0,50-5 0,46 5 0,220 15 0,46 0 0,-389-8 0,18 0 0,0-2 0,0-1 0,0 0 0,26-8 0,-43 9 0,0 1 0,0 0 0,1-1 0,-1 0 0,0 0 0,0 0 0,-1-1 0,1 0 0,0 1 0,-1-1 0,1 0 0,-1 0 0,0-1 0,0 1 0,-1-1 0,1 1 0,-1-1 0,1 0 0,-1 0 0,0 0 0,-1 0 0,1-1 0,-1 1 0,0 0 0,0-1 0,1-6 0,-2-1 0,0 0 0,-1 0 0,0 0 0,-1 0 0,0 0 0,-1 1 0,-9-23 0,-41-80 0,33 75 0,-54-107 0,-150-331 0,209 437 0,7 16 0,-1 1 0,-1 0 0,-19-31 0,28 53 11,1 0 0,-1 0-1,0 0 1,1 0 0,-1 1-1,0-1 1,1 0 0,-1 0-1,0 0 1,0 0 0,0 1-1,0-1 1,1 0 0,-1 1-1,0-1 1,0 1 0,0-1-1,-1 1 1,1 0 0,0-1-1,0 1 1,0 0 0,0 0-1,0 0 1,0-1 0,0 1-1,0 0 1,-1 1 0,1-1-1,0 0 1,-2 1 0,1 0-154,-1 0 1,1 1 0,0 0 0,0-1-1,-1 1 1,1 0 0,1 0 0,-1 0 0,0 1-1,0-1 1,-2 5 0,-5 8-6684</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07.305"/>
    </inkml:context>
    <inkml:brush xml:id="br0">
      <inkml:brushProperty name="width" value="0.05" units="cm"/>
      <inkml:brushProperty name="height" value="0.05" units="cm"/>
      <inkml:brushProperty name="color" value="#FFC114"/>
    </inkml:brush>
  </inkml:definitions>
  <inkml:trace contextRef="#ctx0" brushRef="#br0">23 187 24575,'-17'-10'0,"12"5"0,8 6 0,25 19 0,8 4 0,0 0 0,40 17 0,-63-35 0,1 0 0,0-1 0,0-1 0,0 0 0,0-1 0,1-1 0,-1 0 0,1-1 0,28-2 0,-28 0 0,0-2 0,-1 0 0,1 0 0,-1-1 0,0-1 0,0-1 0,0 0 0,-1 0 0,0-2 0,0 1 0,17-15 0,-22 16 0,0-1 0,-1 0 0,1-1 0,-1 0 0,-1 0 0,0 0 0,0-1 0,-1 1 0,0-2 0,0 1 0,-1 0 0,0-1 0,-1 0 0,0 0 0,0 0 0,-1 0 0,1-13 0,-3 20-85,0-1 0,0 1-1,-1-1 1,1 1 0,-1 0-1,1-1 1,-1 1 0,0-1-1,-1 1 1,1 0 0,-1 0-1,1 0 1,-1 0 0,0 0-1,-3-4 1,-7-7-6741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07.493"/>
    </inkml:context>
    <inkml:brush xml:id="br0">
      <inkml:brushProperty name="width" value="0.05" units="cm"/>
      <inkml:brushProperty name="height" value="0.05" units="cm"/>
      <inkml:brushProperty name="color" value="#FFC114"/>
    </inkml:brush>
  </inkml:definitions>
  <inkml:trace contextRef="#ctx0" brushRef="#br0">16 12 24575,'-4'-3'0,"-3"-1"0,2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07.684"/>
    </inkml:context>
    <inkml:brush xml:id="br0">
      <inkml:brushProperty name="width" value="0.05" units="cm"/>
      <inkml:brushProperty name="height" value="0.05" units="cm"/>
      <inkml:brushProperty name="color" value="#FFC114"/>
    </inkml:brush>
  </inkml:definitions>
  <inkml:trace contextRef="#ctx0" brushRef="#br0">1 8 24575,'0'-3'0,"3"-1"0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37:49.642"/>
    </inkml:context>
    <inkml:brush xml:id="br0">
      <inkml:brushProperty name="width" value="0.05" units="cm"/>
      <inkml:brushProperty name="height" value="0.05" units="cm"/>
      <inkml:brushProperty name="color" value="#FFC114"/>
    </inkml:brush>
  </inkml:definitions>
  <inkml:trace contextRef="#ctx0" brushRef="#br0">35 314 24575,'0'-38'0,"0"34"0,0 24 0,2 16 0,8 49 0,-3-39 0,-2-13 0,-3-24 0,0 1 0,-1-1 0,0 0 0,0 1 0,-1-1 0,-1 1 0,0-1 0,-2 13 0,1-15 0,-9 33 0,10-38 0,0 1 0,0-1 0,0 0 0,0 1 0,0-1 0,0 0 0,-1 1 0,1-1 0,-1 0 0,0 0 0,-3 2 0,5-4 0,0 1 0,-1-1 0,1 0 0,0 0 0,-1 0 0,1 0 0,0 0 0,-1 0 0,1 0 0,0-1 0,-1 1 0,1 0 0,0 0 0,0 0 0,-1 0 0,1 0 0,0 0 0,-1-1 0,1 1 0,0 0 0,0 0 0,-1 0 0,1-1 0,0 1 0,0 0 0,-1 0 0,1-1 0,0 1 0,0 0 0,0 0 0,0-1 0,0 1 0,-1 0 0,1-1 0,0 1 0,0 0 0,0-1 0,0 1 0,0 0 0,0-1 0,0 1 0,0 0 0,0-1 0,-3-17 0,3 17 0,-3-29 0,-6-56 0,4-1 0,7-106 0,-1 178 0,1 0 0,1 0 0,0 1 0,1-1 0,0 1 0,1 0 0,1 0 0,15-25 0,-17 32 0,1 0 0,0 1 0,0 0 0,0 0 0,1 1 0,0-1 0,0 1 0,1 0 0,-1 1 0,1 0 0,0 0 0,0 0 0,0 1 0,1 0 0,-1 0 0,1 1 0,0 0 0,10-1 0,-7 2 0,1 0 0,0 1 0,0 1 0,0 0 0,-1 1 0,1 0 0,-1 1 0,1 0 0,-1 0 0,0 1 0,19 11 0,-23-12 0,-1 0 0,0 1 0,0-1 0,0 1 0,-1 1 0,1-1 0,-1 1 0,0 0 0,-1 0 0,1 1 0,-1-1 0,0 1 0,0 0 0,-1 0 0,0 0 0,0 1 0,0-1 0,-1 1 0,0 0 0,0-1 0,1 9 0,-3-9 0,0-1 0,0 1 0,-1-1 0,1 1 0,-1-1 0,0 1 0,-1-1 0,1 0 0,-1 1 0,0-1 0,-5 8 0,2-5 0,-1 0 0,1 0 0,-1-1 0,-1 0 0,0 0 0,-8 7 0,-9 4 0,-1-1 0,0-1 0,-35 15 0,25-18 0,29-11 0,-1 0 0,1 0 0,0 0 0,0 1 0,0 0 0,0 0 0,1 1 0,-1 0 0,-5 5 0,11-9 0,-1 1 0,1 0 0,0-1 0,-1 1 0,1-1 0,0 1 0,0-1 0,0 1 0,-1 0 0,1-1 0,0 1 0,0 0 0,0-1 0,0 1 0,0 0 0,0-1 0,0 1 0,1-1 0,-1 1 0,0 0 0,0-1 0,0 1 0,1-1 0,-1 1 0,0 0 0,1-1 0,-1 1 0,0-1 0,1 1 0,-1-1 0,1 1 0,-1-1 0,1 1 0,-1-1 0,1 1 0,22 14 0,-19-13 0,101 57 0,-45-28 0,-2 3 0,0 3 0,61 52 0,-79-52-1365,-9-6-5461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08.400"/>
    </inkml:context>
    <inkml:brush xml:id="br0">
      <inkml:brushProperty name="width" value="0.05" units="cm"/>
      <inkml:brushProperty name="height" value="0.05" units="cm"/>
      <inkml:brushProperty name="color" value="#FFC114"/>
    </inkml:brush>
  </inkml:definitions>
  <inkml:trace contextRef="#ctx0" brushRef="#br0">83 55 24575,'-8'0'0,"1"0"0,-1-1 0,0 0 0,1 0 0,-1-1 0,1 0 0,-1 0 0,-6-4 0,6-1 0,14 2 0,18 0 0,510-17-788,-443 22 606,1333-1-2557,-1044 18 2835,-361-16-4674</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08.695"/>
    </inkml:context>
    <inkml:brush xml:id="br0">
      <inkml:brushProperty name="width" value="0.05" units="cm"/>
      <inkml:brushProperty name="height" value="0.05" units="cm"/>
      <inkml:brushProperty name="color" value="#FFC114"/>
    </inkml:brush>
  </inkml:definitions>
  <inkml:trace contextRef="#ctx0" brushRef="#br0">1 1 24575,'9'1'0,"0"0"0,0 1 0,0 0 0,0 1 0,0 0 0,13 7 0,58 31 0,-32-13 0,-1 2 0,44 38 0,-75-54 0,0 0 0,-1 1 0,-1 0 0,0 1 0,-1 1 0,-1 0 0,0 1 0,14 30 0,-22-38 0,-1-1 0,0 0 0,0 1 0,-1 0 0,0-1 0,-1 1 0,0 0 0,-1 0 0,1 0 0,-2 0 0,0 0 0,0 0 0,-1 0 0,0-1 0,0 1 0,-1 0 0,-8 16 0,2-9 0,-1-1 0,0 1 0,-1-2 0,-1 0 0,0 0 0,-1-1 0,-1-1 0,-22 18 0,-32 19-1365,3-6-5461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10.260"/>
    </inkml:context>
    <inkml:brush xml:id="br0">
      <inkml:brushProperty name="width" value="0.05" units="cm"/>
      <inkml:brushProperty name="height" value="0.05" units="cm"/>
      <inkml:brushProperty name="color" value="#FFC114"/>
    </inkml:brush>
  </inkml:definitions>
  <inkml:trace contextRef="#ctx0" brushRef="#br0">12 129 24575,'-11'-2'0,"10"-3"0,3 4 0,-1 0 0,0 0 0,1 0 0,-1-1 0,0 1 0,1 1 0,-1-1 0,1 0 0,0 0 0,2 0 0,40-11 0,0 1 0,1 3 0,58-3 0,-58 6 0,1378-59-1235,-928 82 1159,-475-16 76,-12-2 0,-1 1 0,1 0 0,0 0 0,-1 1 0,12 3 0,-19-5-18,0 0 1,0 0-1,0 0 0,0 0 1,0 1-1,0-1 1,-1 0-1,1 0 0,0 0 1,0 0-1,0 0 0,0 0 1,0 0-1,0 0 0,0 0 1,0 0-1,0 0 0,0 0 1,0 0-1,0 1 1,0-1-1,0 0 0,0 0 1,0 0-1,0 0 0,0 0 1,0 0-1,0 0 0,0 0 1,0 0-1,0 1 0,0-1 1,0 0-1,0 0 1,0 0-1,0 0 0,0 0 1,0 0-1,0 0 0,0 0 1,0 0-1,0 0 0,0 1 1,0-1-1,0 0 0,0 0 1,0 0-1,0 0 1,0 0-1,0 0 0,1 0 1,-1 0-1,0 0 0,0 0 1,0 0-1,0 0 0,0 0 1,0 0-1,0 0 1,0 0-1,0 0 0,0 0 1,1 0-1,-1 0 0,-12 3-5715</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10.559"/>
    </inkml:context>
    <inkml:brush xml:id="br0">
      <inkml:brushProperty name="width" value="0.05" units="cm"/>
      <inkml:brushProperty name="height" value="0.05" units="cm"/>
      <inkml:brushProperty name="color" value="#FFC114"/>
    </inkml:brush>
  </inkml:definitions>
  <inkml:trace contextRef="#ctx0" brushRef="#br0">14 30 24575,'-7'-13'0,"0"-2"0,11 13 0,8 7 0,25 13 0,-1 2 0,-2 1 0,0 2 0,39 34 0,-59-45 0,-1 1 0,0 0 0,-1 1 0,0 0 0,-1 1 0,-1 0 0,-1 1 0,0 0 0,-1 0 0,0 1 0,9 33 0,-15-41 20,-1 0 0,0 0 0,0-1 1,-1 1-1,0 0 0,-1 0 0,0 0 0,0 0 0,-1 0 0,0-1 0,0 1 0,-1-1 0,0 1 0,-1-1 0,0 0 0,-5 8 1,-1 0-265,-2 0 0,0-1 0,-1-1 0,0 0 1,-1 0-1,-19 14 0,-25 15-6582</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11.511"/>
    </inkml:context>
    <inkml:brush xml:id="br0">
      <inkml:brushProperty name="width" value="0.05" units="cm"/>
      <inkml:brushProperty name="height" value="0.05" units="cm"/>
      <inkml:brushProperty name="color" value="#FFC114"/>
    </inkml:brush>
  </inkml:definitions>
  <inkml:trace contextRef="#ctx0" brushRef="#br0">244 68 24575,'0'-67'0,"-28"1210"-598,0-135 72,28-972 514,-1 18 9,1-1 0,17 104 0,-16-151 60,0-1-1,0 1 0,1-1 1,0 1-1,1-1 0,-1 0 0,1 1 1,0-1-1,0 0 0,0-1 1,1 1-1,7 7 0,-6-8-26,0-1 0,0 1 1,0-1-1,1 0 0,-1 0 0,1-1 0,0 0 0,0 0 0,0 0 0,0-1 0,0 0 1,7 1-1,61 3-29,1-3 1,89-9-1,-56 1-202,963-7-3374,4 43 327,-618-10 3082,721 25-1033,-4-33 725,-1128-13 1002,-13 2 124,-1-1 1,0-2-1,0-1 0,60-15 1,-89 17-542,0 0 0,-1 1 0,1-1 1,-1 0-1,0-1 0,1 1 0,-1 0 0,0-1 0,0 1 1,0-1-1,0 0 0,0 1 0,3-4 0,-5 3-43,1 1-1,0 0 1,-1-1 0,0 1-1,1 0 1,-1-1 0,0 1-1,0-1 1,0 1-1,0 0 1,0-1 0,0 1-1,0-1 1,0 1-1,0 0 1,-1-1 0,1 1-1,-1 0 1,1-1 0,-1 1-1,1 0 1,-1 0-1,0-1 1,0 1 0,-1-2-1,-13-17 292,-1 1 0,-1 0-1,-24-21 1,-8-9-18,20 17-341,1-1 0,3-1 0,0-2 0,2 0 0,2-1 0,2-2 0,1 0 0,2 0 0,2-2 0,-13-56 0,7-5-119,4 0 0,-4-164 0,34-207-238,0 324 387,6 1 0,7 1 0,49-154-1,-72 290 32,-1 0 10,0 1 0,0-1 0,-1 1 0,1-15 0,-3 22-64,0 0 1,0 1-1,0-1 0,0 0 1,-1 1-1,1-1 1,-1 1-1,0-1 1,1 1-1,-1-1 1,0 1-1,-1-1 1,1 1-1,0 0 1,-1 0-1,1-1 1,-1 1-1,0 0 1,1 1-1,-1-1 1,0 0-1,0 0 1,-3-1-1,-7-4-7,0 1 0,-1 1 0,0-1 0,1 2 0,-2 0 0,-18-3 0,-90-8 0,103 13 0,-504-24-1442,-7 23-1099,311 4 1797,-333-2-1475,-1856 11-1442,2395-10 3635,-541 14-918,5 24 3088,448-26-902</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11.993"/>
    </inkml:context>
    <inkml:brush xml:id="br0">
      <inkml:brushProperty name="width" value="0.05" units="cm"/>
      <inkml:brushProperty name="height" value="0.05" units="cm"/>
      <inkml:brushProperty name="color" value="#FFC114"/>
    </inkml:brush>
  </inkml:definitions>
  <inkml:trace contextRef="#ctx0" brushRef="#br0">420 252 24575,'1'-6'0,"0"0"0,0 0 0,1 0 0,0 1 0,4-10 0,-1 3 0,1-4 0,0 2 0,-1 1 0,0-1 0,-2 0 0,1 0 0,1-19 0,-5 31 0,0-1 0,0 0 0,0 0 0,0 0 0,0 0 0,-1 0 0,1 0 0,-1 1 0,0-1 0,0 0 0,0 1 0,0-1 0,0 0 0,-1 1 0,1-1 0,-1 1 0,0 0 0,0-1 0,0 1 0,0 0 0,0 0 0,0 0 0,0 1 0,-1-1 0,1 0 0,0 1 0,-1 0 0,0-1 0,1 1 0,-1 0 0,0 0 0,-5-1 0,-1 1 0,0-1 0,0 2 0,0-1 0,-1 1 0,1 0 0,0 1 0,0 0 0,0 1 0,0 0 0,0 0 0,-10 4 0,-7 4 0,0 1 0,-33 21 0,41-22 0,0 1 0,1 2 0,0-1 0,1 2 0,0 0 0,1 1 0,-13 17 0,23-26 0,1 0 0,-1 0 0,1 1 0,1 0 0,-1-1 0,1 1 0,0 0 0,1 0 0,0 1 0,0-1 0,0 1 0,1-1 0,0 1 0,0-1 0,1 1 0,0-1 0,1 1 0,-1-1 0,2 1 0,-1-1 0,1 1 0,4 12 0,0-8 0,1 0 0,0 0 0,0-1 0,1 0 0,1-1 0,0 1 0,0-1 0,1-1 0,0 0 0,19 12 0,13 7 0,67 33 0,-84-48 0,12 5 0,-12-6 0,-2 1 0,32 21 0,-54-33 0,1 0 0,0 0 0,-1 0 0,1 1 0,-1-1 0,0 0 0,1 1 0,-1-1 0,0 1 0,0-1 0,0 1 0,0-1 0,0 1 0,0 0 0,0 0 0,0-1 0,-1 1 0,1 0 0,-1 0 0,1 0 0,-1 0 0,0 3 0,0-4 0,-1 1 0,0 0 0,0-1 0,0 1 0,0 0 0,0-1 0,-1 0 0,1 1 0,0-1 0,-1 0 0,1 1 0,-1-1 0,1 0 0,-1 0 0,1 0 0,-1 0 0,0-1 0,1 1 0,-1 0 0,0-1 0,0 1 0,-3 0 0,-19 5 57,0 0 0,0-2 0,-1-1 0,1 0 0,-50-3 0,55-2-247,0 0 0,0-1 1,1-1-1,-1 0 0,1-2 1,-1 0-1,2-1 1,-22-11-1,-2-8-6636</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12.370"/>
    </inkml:context>
    <inkml:brush xml:id="br0">
      <inkml:brushProperty name="width" value="0.05" units="cm"/>
      <inkml:brushProperty name="height" value="0.05" units="cm"/>
      <inkml:brushProperty name="color" value="#FFC114"/>
    </inkml:brush>
  </inkml:definitions>
  <inkml:trace contextRef="#ctx0" brushRef="#br0">1 206 24575,'23'-3'0,"-21"2"0,0 0 0,0 1 0,0-1 0,0 1 0,0 0 0,0 0 0,0 0 0,0 0 0,0 0 0,0 0 0,0 0 0,0 0 0,0 1 0,0-1 0,0 1 0,-1-1 0,1 1 0,0 0 0,0 0 0,0 0 0,-1 0 0,1 0 0,-1 0 0,3 3 0,0 0 0,0 1 0,0 0 0,-1 0 0,0 0 0,0 0 0,0 1 0,-1-1 0,1 1 0,2 10 0,9 56 0,-12-60 0,8 55 0,-2 0 0,-2 112 0,-11-149 0,4-29 0,1-1 0,0 1 0,0-1 0,0 1 0,0-1 0,0 0 0,-1 1 0,1-1 0,0 0 0,0 1 0,-1-1 0,1 1 0,0-1 0,-1 0 0,1 0 0,0 1 0,-1-1 0,1 0 0,0 0 0,-1 1 0,1-1 0,-1 0 0,0 0 0,1 0 0,-1 0 0,1-1 0,-1 1 0,1 0 0,-1-1 0,1 1 0,-1-1 0,1 1 0,-1-1 0,1 1 0,-1 0 0,1-1 0,0 0 0,-1 1 0,1-1 0,0 1 0,0-1 0,-1 1 0,1-1 0,0-1 0,-5-12 0,2 0 0,0 0 0,1 0 0,0-1 0,1 1 0,1-26 0,0 13 0,4-214 0,-2 209 0,3-1 0,0 1 0,2 0 0,2 0 0,15-39 0,-21 64 0,0 1 0,0-1 0,1 1 0,0 0 0,0 0 0,0 0 0,10-10 0,-12 15 0,-1-1 0,1 1 0,0 0 0,-1 0 0,1 0 0,0 0 0,0 0 0,0 0 0,0 0 0,0 1 0,0-1 0,0 1 0,0-1 0,0 1 0,0 0 0,0 0 0,0 0 0,0 0 0,0 0 0,0 0 0,0 0 0,0 1 0,0-1 0,0 1 0,0 0 0,0 0 0,0-1 0,0 1 0,0 0 0,0 0 0,1 2 0,4 3 0,0-1 0,0 2 0,-1-1 0,1 1 0,-2 0 0,1 0 0,-1 1 0,8 13 0,29 72 0,-37-79 0,35 96-682,39 168-1,-70-236-6143</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12.524"/>
    </inkml:context>
    <inkml:brush xml:id="br0">
      <inkml:brushProperty name="width" value="0.05" units="cm"/>
      <inkml:brushProperty name="height" value="0.05" units="cm"/>
      <inkml:brushProperty name="color" value="#FFC114"/>
    </inkml:brush>
  </inkml:definitions>
  <inkml:trace contextRef="#ctx0" brushRef="#br0">12 88 24575,'-4'-3'0,"0"-4"0,0-4 0,4 0 0,8-2 0,9-1 0,11 2 0,10 2 0,-2 4-8191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12.900"/>
    </inkml:context>
    <inkml:brush xml:id="br0">
      <inkml:brushProperty name="width" value="0.05" units="cm"/>
      <inkml:brushProperty name="height" value="0.05" units="cm"/>
      <inkml:brushProperty name="color" value="#FFC114"/>
    </inkml:brush>
  </inkml:definitions>
  <inkml:trace contextRef="#ctx0" brushRef="#br0">19 217 24575,'0'0'0,"1"-1"0,-1 1 0,0 0 0,0 0 0,0 0 0,0-1 0,0 1 0,0 0 0,0 0 0,0 0 0,0 0 0,0-1 0,0 1 0,0 0 0,0 0 0,0 0 0,0-1 0,0 1 0,0 0 0,0 0 0,0 0 0,0-1 0,0 1 0,0 0 0,-1 0 0,1 0 0,0 0 0,0-1 0,0 1 0,0 0 0,0 0 0,0 0 0,-1 0 0,1 0 0,0-1 0,0 1 0,0 0 0,0 0 0,-1 0 0,1 0 0,0 0 0,0 0 0,0 0 0,-1 0 0,1 0 0,0 0 0,0 0 0,0 0 0,-1 0 0,1 0 0,0 0 0,0 0 0,0 0 0,-1 0 0,1 0 0,0 0 0,0 0 0,0 0 0,-1 0 0,1 0 0,0 1 0,-8 11 0,6 4 0,0 0 0,2 0 0,0 0 0,1 0 0,5 29 0,-2-12 0,0 9 0,18 280 0,-34-412 0,3-14 0,0 6 0,5-156 0,6 226 0,8-40 0,-9 61 0,1 0 0,0 0 0,0 1 0,1-1 0,-1 0 0,2 1 0,-1 0 0,1 0 0,-1 0 0,2 0 0,5-6 0,-8 10 0,0 0 0,0 0 0,1 0 0,-1 1 0,1-1 0,-1 1 0,1-1 0,0 1 0,0 0 0,0 0 0,-1 0 0,1 1 0,0-1 0,0 1 0,6-1 0,-4 2 0,1-1 0,-1 1 0,0 0 0,0 0 0,0 0 0,0 1 0,0 0 0,7 4 0,-1 0 0,0 1 0,0 0 0,-1 1 0,0 0 0,0 1 0,13 15 0,-15-15 0,-1-1 0,-1 1 0,0 1 0,0-1 0,-1 1 0,0 0 0,0 1 0,3 11 0,-7-18 0,0 0 0,0 1 0,-1-1 0,1 0 0,-1 1 0,0-1 0,0 1 0,-1-1 0,1 1 0,-1-1 0,0 0 0,0 1 0,0-1 0,-1 0 0,0 0 0,1 0 0,-1 0 0,-1 0 0,1 0 0,0-1 0,-1 1 0,-6 6 0,1-3-227,-1 0-1,0 0 1,0 0-1,0-1 1,-12 5-1,-15 6-6598</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13.333"/>
    </inkml:context>
    <inkml:brush xml:id="br0">
      <inkml:brushProperty name="width" value="0.05" units="cm"/>
      <inkml:brushProperty name="height" value="0.05" units="cm"/>
      <inkml:brushProperty name="color" value="#FFC114"/>
    </inkml:brush>
  </inkml:definitions>
  <inkml:trace contextRef="#ctx0" brushRef="#br0">143 9 24575,'0'0'0,"0"0"0,1 0 0,-1-1 0,0 1 0,0 0 0,0 0 0,0-1 0,0 1 0,0 0 0,0-1 0,0 1 0,0 0 0,0 0 0,0-1 0,0 1 0,0 0 0,0 0 0,-1-1 0,1 1 0,0 0 0,0 0 0,0-1 0,0 1 0,0 0 0,-1 0 0,1-1 0,0 1 0,0 0 0,0 0 0,0 0 0,-1 0 0,1-1 0,0 1 0,0 0 0,-1 0 0,-7 8 0,-14 28 0,16-23 0,-12 19 0,2 1 0,2 0 0,1 1 0,-10 38 0,18-49 0,0-1 0,1 1 0,1 1 0,2-1 0,0 0 0,1 0 0,5 35 0,-3-49 0,0 1 0,0-1 0,1 0 0,0 0 0,1-1 0,0 1 0,0-1 0,1 0 0,0 0 0,0 0 0,1-1 0,0 1 0,0-1 0,1-1 0,0 1 0,13 8 0,-13-11 0,0 0 0,0 0 0,0-1 0,0 0 0,1 0 0,0-1 0,-1 0 0,1 0 0,0-1 0,0 0 0,0 0 0,0-1 0,0 0 0,0 0 0,-1-1 0,1 0 0,0-1 0,0 0 0,0 0 0,8-3 0,-5 0 0,-1-1 0,1 1 0,-1-2 0,0 1 0,0-1 0,-1-1 0,0 0 0,0 0 0,-1-1 0,0 0 0,-1 0 0,1-1 0,-2 0 0,0 0 0,8-16 0,-5 6 0,-2 0 0,1-1 0,-2 1 0,-1-1 0,-1-1 0,0 1 0,0-37 0,-7 7 0,3 48 0,-1 0 0,1 0 0,-1-1 0,0 1 0,0 0 0,0 0 0,-1 0 0,1 0 0,-1 1 0,0-1 0,0 0 0,-3-4 0,4 6 0,0 1 0,1-1 0,-1 1 0,1-1 0,-1 1 0,0-1 0,1 1 0,-1 0 0,0-1 0,1 1 0,-1 0 0,0 0 0,1-1 0,-1 1 0,0 0 0,0 0 0,1 0 0,-1 0 0,0 0 0,0 0 0,0 0 0,1 0 0,-1 0 0,0 0 0,0 0 0,1 1 0,-2-1 0,1 1 0,-1 0 0,0 0 0,1 0 0,0 1 0,-1-1 0,1 0 0,0 1 0,-1-1 0,1 0 0,0 1 0,-1 1 0,-2 5 0,0 0 0,1 0 0,-5 16 0,3-2-80,1-1 0,0 1-1,2 0 1,1-1 0,0 1-1,2 0 1,0 0 0,2 0-1,0-1 1,2 1 0,0-1 0,1 0-1,2 0 1,0-1 0,1 0-1,17 30 1,-5-22-6746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37:50.798"/>
    </inkml:context>
    <inkml:brush xml:id="br0">
      <inkml:brushProperty name="width" value="0.05" units="cm"/>
      <inkml:brushProperty name="height" value="0.05" units="cm"/>
      <inkml:brushProperty name="color" value="#FFC114"/>
    </inkml:brush>
  </inkml:definitions>
  <inkml:trace contextRef="#ctx0" brushRef="#br0">30 77 24575,'-2'-4'0,"0"0"0,0 0 0,0 1 0,0-1 0,1 0 0,-1-1 0,1 1 0,0 0 0,0 0 0,1 0 0,-1-1 0,1 1 0,0-5 0,-1-6 0,1 110 0,-1-37 0,2 34 141,-9 235-1647,4-289-5320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13.600"/>
    </inkml:context>
    <inkml:brush xml:id="br0">
      <inkml:brushProperty name="width" value="0.05" units="cm"/>
      <inkml:brushProperty name="height" value="0.05" units="cm"/>
      <inkml:brushProperty name="color" value="#FFC114"/>
    </inkml:brush>
  </inkml:definitions>
  <inkml:trace contextRef="#ctx0" brushRef="#br0">20 28 24575,'-1'-23'0,"-1"18"0,-2 17 0,-2 25 0,2 1 0,2 0 0,2 49 0,1-78 0,0 32 0,1-1 0,3 0 0,1 0 0,22 72 0,-25-103 0,1 1 0,0-1 0,0 0 0,1 0 0,0-1 0,1 1 0,0-1 0,0 0 0,13 12 0,-16-18 0,0 1 0,1-1 0,-1 1 0,0-1 0,1 0 0,0 0 0,-1-1 0,1 1 0,0-1 0,0 0 0,0 0 0,0 0 0,0 0 0,0-1 0,0 1 0,0-1 0,0 0 0,0-1 0,0 1 0,1-1 0,-1 1 0,0-1 0,-1 0 0,1-1 0,0 1 0,5-4 0,1 0 43,0-1 0,-1 0-1,0-1 1,0 0 0,-1-1-1,0 1 1,13-17 0,-1-3-897,22-38 1,-21 28-5973</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14.086"/>
    </inkml:context>
    <inkml:brush xml:id="br0">
      <inkml:brushProperty name="width" value="0.05" units="cm"/>
      <inkml:brushProperty name="height" value="0.05" units="cm"/>
      <inkml:brushProperty name="color" value="#FFC114"/>
    </inkml:brush>
  </inkml:definitions>
  <inkml:trace contextRef="#ctx0" brushRef="#br0">60 41 24575,'-10'-11'0,"7"7"0,0 1 0,0-1 0,-1 1 0,1-1 0,-1 1 0,-7-5 0,10 8 0,1 0 0,0 0 0,0 0 0,-1 0 0,1 0 0,0 0 0,0 0 0,-1 0 0,1 0 0,0 0 0,0 0 0,-1 0 0,1 0 0,0 0 0,0 0 0,-1 1 0,1-1 0,0 0 0,0 0 0,0 0 0,-1 0 0,1 0 0,0 0 0,0 1 0,0-1 0,0 0 0,-1 0 0,1 0 0,0 1 0,0-1 0,0 0 0,0 0 0,0 0 0,0 1 0,-1-1 0,1 0 0,0 0 0,0 1 0,0-1 0,0 0 0,0 0 0,0 1 0,0-1 0,0 0 0,0 0 0,0 1 0,0-1 0,0 0 0,2 16 0,-2-14 0,10 49 0,21 143 0,-27-152 0,-2 1 0,-4 69 0,1-99-151,-1 0-1,0-1 0,-1 1 0,0 0 1,-1-1-1,-1 0 0,0 0 1,-10 18-1,-3-3-6674</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14.336"/>
    </inkml:context>
    <inkml:brush xml:id="br0">
      <inkml:brushProperty name="width" value="0.05" units="cm"/>
      <inkml:brushProperty name="height" value="0.05" units="cm"/>
      <inkml:brushProperty name="color" value="#FFC114"/>
    </inkml:brush>
  </inkml:definitions>
  <inkml:trace contextRef="#ctx0" brushRef="#br0">23 1 24575,'-3'0'0,"-4"0"0,-1 6 0,4 9 0,3 7 0,4 7 0,3 10 0,2 9 0,0 7 0,-1 8 0,2 2 0,-2-9-8191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14.914"/>
    </inkml:context>
    <inkml:brush xml:id="br0">
      <inkml:brushProperty name="width" value="0.05" units="cm"/>
      <inkml:brushProperty name="height" value="0.05" units="cm"/>
      <inkml:brushProperty name="color" value="#FFC114"/>
    </inkml:brush>
  </inkml:definitions>
  <inkml:trace contextRef="#ctx0" brushRef="#br0">2 20 24575,'-1'-1'0,"8"-3"0,14-2 0,317-2 7,-213 9-212,1348 35-968,-1454-34 1230,-41-2-1251,-5 0-4489</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37.481"/>
    </inkml:context>
    <inkml:brush xml:id="br0">
      <inkml:brushProperty name="width" value="0.05" units="cm"/>
      <inkml:brushProperty name="height" value="0.05" units="cm"/>
      <inkml:brushProperty name="color" value="#FFC114"/>
    </inkml:brush>
  </inkml:definitions>
  <inkml:trace contextRef="#ctx0" brushRef="#br0">1 1496 24575,'2'1'0,"-1"-1"0,1 1 0,0-1 0,0 1 0,-1 0 0,1-1 0,-1 1 0,1 0 0,-1 0 0,1 1 0,-1-1 0,1 0 0,-1 0 0,0 1 0,0-1 0,0 0 0,1 1 0,0 1 0,15 31 0,-13-19 0,0 1 0,-2 0 0,0 0 0,0 0 0,-3 31 0,1-22 0,4 33 0,-3-51 0,0-1 0,0 0 0,1 0 0,0 0 0,0 0 0,0 0 0,1 0 0,0-1 0,4 7 0,-7-11 0,1 0 0,0 0 0,0 0 0,0 0 0,0 0 0,0 0 0,1 0 0,-1-1 0,0 1 0,0 0 0,0-1 0,1 1 0,-1-1 0,0 1 0,1-1 0,-1 1 0,0-1 0,3 0 0,-2 0 0,0 0 0,1-1 0,-1 1 0,0-1 0,0 0 0,0 1 0,0-1 0,0 0 0,0 0 0,0-1 0,0 1 0,-1 0 0,1-1 0,0 1 0,2-3 0,5-6 0,0 0 0,0-1 0,-1 0 0,10-20 0,24-53 0,-38 74 0,27-63-46,-4-1-1,-3-1 0,-4-2 1,-2 0-1,9-112 0,-14 18-93,-14-245 0,-14 196 140,9 162 0,-26-97 0,31 148 0,-12-32 0,12 37 0,1 1 0,-1-1 0,0 1 0,1 0 0,-1-1 0,0 1 0,0 0 0,0-1 0,0 1 0,0 0 0,0 0 0,0 0 0,-1 0 0,1 0 0,0 0 0,0 0 0,-1 1 0,1-1 0,-3-1 0,3 2 0,0 0 0,0 1 0,0-1 0,0 0 0,0 0 0,0 0 0,0 1 0,0-1 0,0 1 0,0-1 0,0 1 0,0-1 0,0 1 0,1-1 0,-1 1 0,0 0 0,0-1 0,1 1 0,-1 0 0,0 0 0,1 0 0,-1 0 0,1-1 0,-1 1 0,1 0 0,-1 0 0,0 2 0,-10 32 0,10-31 0,-10 45 162,2 1 1,-3 60-1,5 107-220,7-63-73,6 0-1,8 0 1,6-1 0,76 284 0,-92-421 131,4 11 0,18 42 0,-24-64 0,1 1 0,0 0 0,0-1 0,1 0 0,-1 0 0,1 0 0,0 0 0,1 0 0,-1-1 0,1 0 0,0 0 0,0 0 0,6 3 0,-8-5 14,0-1 0,1 0 0,-1 0 0,0-1 0,1 1 0,-1-1 0,1 1 0,-1-1 0,1 0 0,-1 0 0,1-1 0,-1 1 0,0-1 1,1 0-1,-1 0 0,0 0 0,1 0 0,-1 0 0,0-1 0,0 1 0,0-1 0,0 0 0,0 0 0,0 0 0,-1 0 0,1-1 0,2-2 0,5-6 65,0 0 0,0-1 0,-1 0-1,14-26 1,-4 1-79,-2-2 0,-1 0 0,-2 0 0,9-44 0,-5 3 0,7-92 0,-18 107 0,-2-73 0,-9 105 0,4 32 0,0 1 0,0 0 0,0 0 0,0-1 0,0 1 0,0 0 0,0-1 0,0 1 0,0 0 0,0 0 0,0-1 0,0 1 0,0 0 0,0 0 0,-1-1 0,1 1 0,0 0 0,0 0 0,0-1 0,0 1 0,-1 0 0,1 0 0,0 0 0,0-1 0,0 1 0,-1 0 0,1 0 0,0 0 0,0 0 0,-1-1 0,1 1 0,0 0 0,0 0 0,-1 0 0,1 0 0,0 0 0,0 0 0,-1 0 0,1 0 0,0 0 0,-1 0 0,-7 11 0,-4 23 0,3 7 0,2 0 0,2 1 0,2 0 0,2 1 0,1-1 0,3 0 0,1 0 0,2 0 0,2-1 0,19 59 0,-22-84-195,0-1 0,2 1 0,-1-1 0,2-1 0,0 1 0,16 20 0,-3-11-6631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37.852"/>
    </inkml:context>
    <inkml:brush xml:id="br0">
      <inkml:brushProperty name="width" value="0.05" units="cm"/>
      <inkml:brushProperty name="height" value="0.05" units="cm"/>
      <inkml:brushProperty name="color" value="#FFC114"/>
    </inkml:brush>
  </inkml:definitions>
  <inkml:trace contextRef="#ctx0" brushRef="#br0">196 182 24575,'1'-1'0,"1"1"0,-1-1 0,1 1 0,-1-1 0,0 0 0,1 0 0,-1 0 0,0 0 0,1 0 0,-1 0 0,0 0 0,0-1 0,0 1 0,0 0 0,0 0 0,0-1 0,1-2 0,13-27 0,-14 30 0,1-4 0,1 0 0,-2 0 0,1 0 0,0-1 0,-1 1 0,0-1 0,0 1 0,-1-1 0,0 0 0,0 1 0,0-8 0,-1 10 0,0 0 0,1 1 0,-1-1 0,0 1 0,0-1 0,0 1 0,-1-1 0,1 1 0,-1-1 0,1 1 0,-1 0 0,0 0 0,0 0 0,0 0 0,0 0 0,0 0 0,0 1 0,0-1 0,-1 1 0,1-1 0,0 1 0,-1 0 0,1 0 0,-5-1 0,1 0 0,-1 1 0,1 0 0,-1 0 0,0 0 0,1 1 0,-1 0 0,1 1 0,-1-1 0,0 1 0,1 1 0,-1-1 0,1 1 0,0 0 0,-1 0 0,1 1 0,0 0 0,0 0 0,1 0 0,-1 1 0,1 0 0,-7 6 0,7-6 0,0 0 0,1 1 0,-1-1 0,1 1 0,0 0 0,0 1 0,1-1 0,0 1 0,0-1 0,0 1 0,0 0 0,1 0 0,0 0 0,0 0 0,1 1 0,0-1 0,0 0 0,0 1 0,1-1 0,0 1 0,1 12 0,3-6 0,-1 0 0,2-1 0,0 1 0,0-1 0,1 1 0,1-2 0,0 1 0,11 13 0,78 82 0,-57-66 0,-27-28 0,24 27 0,-34-37 0,1 0 0,-1 0 0,0 1 0,0-1 0,-1 1 0,1-1 0,-1 1 0,1 0 0,-1-1 0,1 7 0,-2-9 0,0 1 0,-1-1 0,1 1 0,0-1 0,0 0 0,-1 1 0,1-1 0,-1 1 0,1-1 0,-1 0 0,1 1 0,-1-1 0,0 0 0,0 0 0,1 1 0,-1-1 0,0 0 0,0 0 0,0 0 0,-1 0 0,1 0 0,0-1 0,0 1 0,0 0 0,-1 0 0,1-1 0,0 1 0,-1-1 0,1 1 0,0-1 0,-1 1 0,1-1 0,-3 0 0,-3 2 0,0-2 0,-1 1 0,1-1 0,0 0 0,-11-1 0,11 0-62,0 0 0,0 0 0,0 0 0,0-1 0,0 0 0,0-1 0,0 0 0,1 0 0,-1 0 0,1-1 0,0 1 0,0-1-1,0-1 1,1 0 0,-1 1 0,1-1 0,0-1 0,1 1 0,-1-1 0,1 0 0,-6-11 0,-1-10-6764</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38.225"/>
    </inkml:context>
    <inkml:brush xml:id="br0">
      <inkml:brushProperty name="width" value="0.05" units="cm"/>
      <inkml:brushProperty name="height" value="0.05" units="cm"/>
      <inkml:brushProperty name="color" value="#FFC114"/>
    </inkml:brush>
  </inkml:definitions>
  <inkml:trace contextRef="#ctx0" brushRef="#br0">180 15 24575,'0'0'0,"0"0"0,0-1 0,0 1 0,0 0 0,-1 0 0,1 0 0,0 0 0,0 0 0,0-1 0,0 1 0,0 0 0,0 0 0,0 0 0,0 0 0,0-1 0,0 1 0,0 0 0,0 0 0,0 0 0,0-1 0,0 1 0,0 0 0,0 0 0,0 0 0,0 0 0,0-1 0,0 1 0,0 0 0,0 0 0,1 0 0,-1 0 0,0 0 0,0-1 0,0 1 0,0 0 0,0 0 0,0 0 0,1 0 0,-1 0 0,0 0 0,0 0 0,0-1 0,0 1 0,0 0 0,1 0 0,-1 0 0,0 0 0,0 0 0,0 0 0,0 0 0,1 0 0,-1 0 0,0 0 0,0 0 0,0 0 0,-16-7 0,10 7 0,0 0 0,0 0 0,-1 1 0,1 0 0,0 0 0,0 0 0,1 1 0,-1 0 0,0 0 0,0 0 0,1 1 0,-1 0 0,1 0 0,0 1 0,0-1 0,0 1 0,1 0 0,-1 0 0,1 1 0,0-1 0,-5 7 0,4-3 0,0 0 0,0 0 0,0 0 0,1 0 0,0 1 0,1 0 0,0 0 0,0 0 0,1 0 0,0 0 0,1 0 0,0 0 0,0 13 0,3-9 0,-1-1 0,2 1 0,0-1 0,0 0 0,1 1 0,0-2 0,1 1 0,1 0 0,0-1 0,0 0 0,1-1 0,1 1 0,0-1 0,17 17 0,-19-21 0,1-1 0,-1 0 0,1 0 0,0 0 0,0-1 0,1 0 0,-1-1 0,1 1 0,0-1 0,11 2 0,-12-4 0,-1 0 0,1 0 0,-1-1 0,1 0 0,-1 0 0,1-1 0,0 1 0,-1-1 0,1-1 0,-1 0 0,0 1 0,0-2 0,1 1 0,7-5 0,-8 4 0,-1-1 0,1 1 0,-1-1 0,0-1 0,1 1 0,-2 0 0,1-1 0,-1 0 0,1 0 0,-1-1 0,-1 1 0,1-1 0,-1 0 0,0 0 0,2-6 0,-2 4 0,-1 0 0,0-1 0,0 1 0,-1 0 0,-1-1 0,1 1 0,-1-1 0,0 1 0,-1-1 0,-3-15 0,2 14 0,-1 0 0,0 1 0,0-1 0,-1 1 0,0 0 0,-1 0 0,0 0 0,0 1 0,-1 0 0,0 0 0,-1 0 0,1 1 0,-1-1 0,-1 2 0,1-1 0,-1 1 0,-1 0 0,1 1 0,-1 0 0,-15-7 0,22 12-22,0-1-1,-1 0 1,1 0 0,0 1-1,-1-1 1,1 1 0,-1 0-1,1 0 1,-1 0-1,1 0 1,0 0 0,-1 1-1,1-1 1,-1 1 0,1-1-1,0 1 1,-1 0-1,1 0 1,0 0 0,0 0-1,0 0 1,-1 1-1,1-1 1,1 0 0,-1 1-1,0 0 1,0-1 0,0 1-1,1 0 1,-1 0-1,1 0 1,0 0 0,-1 0-1,1 1 1,0-1-1,0 0 1,1 0 0,-1 1-1,0-1 1,1 1 0,-1-1-1,1 0 1,0 1-1,0-1 1,0 1 0,0-1-1,0 1 1,0-1 0,1 0-1,-1 1 1,1-1-1,0 1 1,0-1 0,0 0-1,0 0 1,0 1-1,0-1 1,0 0 0,1 0-1,3 3 1,10 11-6804</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38.521"/>
    </inkml:context>
    <inkml:brush xml:id="br0">
      <inkml:brushProperty name="width" value="0.05" units="cm"/>
      <inkml:brushProperty name="height" value="0.05" units="cm"/>
      <inkml:brushProperty name="color" value="#FFC114"/>
    </inkml:brush>
  </inkml:definitions>
  <inkml:trace contextRef="#ctx0" brushRef="#br0">212 454 24575,'7'-108'0,"-4"71"0,0-58 0,-5 67 0,-8-41 0,8 59 0,-1 0 0,0-1 0,0 1 0,-1 1 0,0-1 0,-1 0 0,-6-8 0,10 16 0,0 0 0,0 0 0,-1 0 0,1 0 0,0 1 0,-1-1 0,1 1 0,-1-1 0,1 1 0,-1-1 0,0 1 0,0 0 0,0 0 0,1 0 0,-1 0 0,0 0 0,0 0 0,0 1 0,-1-1 0,1 0 0,0 1 0,0 0 0,0 0 0,0-1 0,0 1 0,-1 0 0,1 1 0,0-1 0,0 0 0,0 1 0,0-1 0,0 1 0,0 0 0,0-1 0,-4 3 0,1 1 0,0 0 0,-1 0 0,1 0 0,1 1 0,-1 0 0,1 0 0,0 0 0,0 0 0,0 1 0,-5 10 0,-1 6 0,2 1 0,0 0 0,1 0 0,1 1 0,1 0 0,2 0 0,0 0 0,1 0 0,2 0 0,3 35 0,4 3 0,2 0 0,34 113 0,34 57 0,1 2 0,-77-230 0,5 11 0,-2 0 0,0 0 0,0 1 0,-2 0 0,0 0 0,-1 0 0,0-1 0,-2 21 0,0-33 11,1-1 0,-1 0-1,1 1 1,-1-1 0,0 0-1,0 0 1,0 1 0,0-1-1,0 0 1,0 0 0,-1 0-1,1 0 1,-1-1 0,1 1-1,-1 0 1,0-1 0,0 1-1,0-1 1,1 1 0,-2-1-1,1 0 1,0 0 0,0 0-1,0 0 1,0 0 0,-1 0-1,1-1 1,0 1 0,-1-1-1,1 1 1,-4-1 0,-3 0-225,0 0 1,1-1 0,-1 0-1,0 0 1,1-1 0,-1 0-1,-8-4 1,-21-8-6613</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38.675"/>
    </inkml:context>
    <inkml:brush xml:id="br0">
      <inkml:brushProperty name="width" value="0.05" units="cm"/>
      <inkml:brushProperty name="height" value="0.05" units="cm"/>
      <inkml:brushProperty name="color" value="#FFC114"/>
    </inkml:brush>
  </inkml:definitions>
  <inkml:trace contextRef="#ctx0" brushRef="#br0">1 58 24575,'6'-4'0,"8"-3"0,9-1 0,2-3 0,1 2 0,-1 1 0,1 3 0,0 2 0,-2 1 0,-2 2 0,-1 0 0,-1 0 0,-5 0-8191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38.897"/>
    </inkml:context>
    <inkml:brush xml:id="br0">
      <inkml:brushProperty name="width" value="0.05" units="cm"/>
      <inkml:brushProperty name="height" value="0.05" units="cm"/>
      <inkml:brushProperty name="color" value="#FFC114"/>
    </inkml:brush>
  </inkml:definitions>
  <inkml:trace contextRef="#ctx0" brushRef="#br0">1 163 24575,'0'-162'0,"2"222"0,3-1 0,2 1 0,17 64 0,65 171 0,-59-217-1365,-18-54-5461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37:51.184"/>
    </inkml:context>
    <inkml:brush xml:id="br0">
      <inkml:brushProperty name="width" value="0.05" units="cm"/>
      <inkml:brushProperty name="height" value="0.05" units="cm"/>
      <inkml:brushProperty name="color" value="#FFC114"/>
    </inkml:brush>
  </inkml:definitions>
  <inkml:trace contextRef="#ctx0" brushRef="#br0">15 164 24575,'-2'-2'0,"0"0"0,1 0 0,-1-1 0,1 1 0,0-1 0,-1 1 0,1-1 0,0 1 0,0-6 0,8 12 0,3 5 0,128 151 0,-51-54 0,-65-80 0,-12-13 0,1 0 0,0-2 0,0 1 0,27 19 0,-37-30 0,-1-1 0,1 1 0,0 0 0,0 0 0,0-1 0,0 1 0,1 0 0,-1-1 0,0 1 0,0-1 0,0 0 0,0 1 0,1-1 0,-1 0 0,0 0 0,0 0 0,0 1 0,1-1 0,-1-1 0,0 1 0,0 0 0,0 0 0,1 0 0,-1-1 0,0 1 0,0 0 0,0-1 0,0 1 0,1-1 0,-1 0 0,0 1 0,0-1 0,0 0 0,0 1 0,-1-1 0,1 0 0,0 0 0,0 0 0,0 0 0,-1 0 0,1 0 0,0 0 0,-1 0 0,1 0 0,-1 0 0,1 0 0,-1-1 0,1-1 0,2-8 0,-1 0 0,0 0 0,0 0 0,-1-17 0,0 11 0,8-245 0,-6 108 0,0 181-1365,1-7-5461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39.021"/>
    </inkml:context>
    <inkml:brush xml:id="br0">
      <inkml:brushProperty name="width" value="0.05" units="cm"/>
      <inkml:brushProperty name="height" value="0.05" units="cm"/>
      <inkml:brushProperty name="color" value="#FFC114"/>
    </inkml:brush>
  </inkml:definitions>
  <inkml:trace contextRef="#ctx0" brushRef="#br0">12 170 24575,'-3'-7'0,"-1"-7"0,0-6 0,4-4 0,4-2 0,9 0 0,11 5 0,8 6 0,8 5 0,2 5 0,-4 3-8191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13.006"/>
    </inkml:context>
    <inkml:brush xml:id="br0">
      <inkml:brushProperty name="width" value="0.05" units="cm"/>
      <inkml:brushProperty name="height" value="0.05" units="cm"/>
      <inkml:brushProperty name="color" value="#FFC114"/>
    </inkml:brush>
  </inkml:definitions>
  <inkml:trace contextRef="#ctx0" brushRef="#br0">203 248 24575,'-2'-25'0,"-1"1"0,-1-1 0,-2 0 0,-9-29 0,2 8 0,12 41 0,0 1 0,-1-1 0,1 1 0,-1-1 0,0 1 0,0 0 0,-1 0 0,-2-4 0,5 7 0,-1 1 0,1-1 0,-1 1 0,1 0 0,0-1 0,-1 1 0,1 0 0,-1-1 0,1 1 0,-1 0 0,1 0 0,-1-1 0,1 1 0,-1 0 0,1 0 0,-1 0 0,0 0 0,1 0 0,-1 0 0,1 0 0,-1 0 0,1 0 0,-1 0 0,1 0 0,-1 0 0,-1 0 0,1 1 0,0 0 0,-1 0 0,1 0 0,-1 0 0,1 1 0,0-1 0,0 0 0,0 1 0,0-1 0,0 0 0,0 1 0,0-1 0,-1 3 0,-7 17 0,0-1 0,1 1 0,-8 36 0,-8 73 0,19-102 0,-31 309 0,35-269 0,2 0 0,21 134 0,-18-177-151,2-1-1,0 0 0,2 0 0,1 0 1,0-1-1,2 0 0,1-1 1,15 22-1,11 5-6674</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13.314"/>
    </inkml:context>
    <inkml:brush xml:id="br0">
      <inkml:brushProperty name="width" value="0.05" units="cm"/>
      <inkml:brushProperty name="height" value="0.05" units="cm"/>
      <inkml:brushProperty name="color" value="#FFC114"/>
    </inkml:brush>
  </inkml:definitions>
  <inkml:trace contextRef="#ctx0" brushRef="#br0">570 299 24575,'8'-12'0,"-2"0"0,0 0 0,0-1 0,-1 0 0,-1 0 0,5-22 0,-7 26 0,0-1 0,-1 0 0,0-1 0,-1 1 0,0 0 0,-1 0 0,0 0 0,0 0 0,-5-15 0,5 21 0,-1-1 0,1 1 0,-1 0 0,0 1 0,0-1 0,-1 0 0,1 0 0,-1 1 0,1 0 0,-1-1 0,0 1 0,-1 0 0,1 0 0,0 1 0,-1-1 0,0 1 0,1-1 0,-1 1 0,0 1 0,0-1 0,0 0 0,0 1 0,0 0 0,-1 0 0,1 0 0,0 0 0,-1 1 0,1 0 0,0 0 0,-5 0 0,-3 1 0,-1 1 0,1 0 0,0 1 0,1 0 0,-1 1 0,0 0 0,1 1 0,0 0 0,-18 13 0,3 0 0,2 1 0,0 1 0,1 1 0,1 2 0,1 0 0,1 1 0,1 1 0,1 0 0,1 2 0,-14 30 0,9-10 0,3 1 0,1 0 0,2 2 0,3-1 0,-10 70 0,16-65 0,3 0 0,2 0 0,2 0 0,14 98 0,-2-86 0,2-1 0,4 0 0,37 92 0,-36-113 202,24 66-1769,-33-80-5259</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13.471"/>
    </inkml:context>
    <inkml:brush xml:id="br0">
      <inkml:brushProperty name="width" value="0.05" units="cm"/>
      <inkml:brushProperty name="height" value="0.05" units="cm"/>
      <inkml:brushProperty name="color" value="#FFC114"/>
    </inkml:brush>
  </inkml:definitions>
  <inkml:trace contextRef="#ctx0" brushRef="#br0">1 393 24575,'6'-12'0,"11"-14"0,13-15 0,13-9 0,8-3 0,9-2 0,3 6 0,0 8 0,-4 11 0,-3 10 0,-5 9 0,-5 7 0,-7 6 0,-10 3-8191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13.861"/>
    </inkml:context>
    <inkml:brush xml:id="br0">
      <inkml:brushProperty name="width" value="0.05" units="cm"/>
      <inkml:brushProperty name="height" value="0.05" units="cm"/>
      <inkml:brushProperty name="color" value="#FFC114"/>
    </inkml:brush>
  </inkml:definitions>
  <inkml:trace contextRef="#ctx0" brushRef="#br0">7 274 24575,'0'0'0,"0"-1"0,0 1 0,0 0 0,1 0 0,-1 0 0,0-1 0,0 1 0,0 0 0,0 0 0,-1 0 0,1-1 0,0 1 0,0 0 0,0 0 0,0-1 0,0 1 0,0 0 0,0 0 0,0 0 0,0 0 0,0-1 0,-1 1 0,1 0 0,0 0 0,0 0 0,0 0 0,0-1 0,0 1 0,-1 0 0,1 0 0,0 0 0,0 0 0,0 0 0,-1 0 0,1 0 0,0-1 0,0 1 0,0 0 0,-1 0 0,1 0 0,0 0 0,-1 0 0,1 1 0,0-1 0,0 0 0,0 1 0,-1-1 0,1 0 0,0 1 0,0-1 0,0 0 0,0 1 0,0-1 0,0 1 0,0-1 0,0 0 0,0 1 0,0-1 0,0 1 0,0-1 0,0 0 0,0 1 0,0-1 0,0 0 0,0 1 0,0-1 0,1 1 0,-1-1 0,0 0 0,0 1 0,0-1 0,1 0 0,-1 0 0,0 1 0,1-1 0,13 21 0,0 0 0,22 21 0,-21-25 0,0 1 0,-1 0 0,13 24 0,-26-40 0,0-1 0,0 1 0,-1 0 0,1-1 0,0 1 0,-1 0 0,1 0 0,-1 0 0,1 0 0,-1 0 0,0 0 0,0 0 0,0 0 0,0 0 0,0-1 0,0 1 0,-1 0 0,1 0 0,-1 0 0,0 3 0,0-4 0,0 0 0,0 0 0,0 0 0,0-1 0,0 1 0,0 0 0,0 0 0,-1-1 0,1 1 0,0 0 0,0-1 0,-1 1 0,1-1 0,0 0 0,0 1 0,-1-1 0,1 0 0,0 0 0,-1 0 0,1 0 0,0 0 0,-1 0 0,1 0 0,0-1 0,-1 1 0,1 0 0,0-1 0,-1 1 0,1-1 0,-2 0 0,-1-1 0,0 0 0,0 0 0,1-1 0,-1 1 0,1-1 0,-1 0 0,1 0 0,0 0 0,0 0 0,1 0 0,-1-1 0,1 1 0,-1-1 0,1 0 0,0 1 0,0-1 0,1 0 0,-1 0 0,1 0 0,0-1 0,0 1 0,0 0 0,0-6 0,0-5 0,0 0 0,0-1 0,1 1 0,1-1 0,4-19 0,-1 15 0,2-1 0,0 1 0,1 0 0,0 0 0,2 0 0,1 1 0,0 1 0,15-20 0,-19 29 0,0 0 0,1 1 0,0 0 0,1 0 0,0 0 0,0 1 0,1 1 0,0-1 0,0 1 0,0 1 0,1-1 0,-1 2 0,1-1 0,1 1 0,-1 1 0,0 0 0,18-3 0,-22 6-124,-1 0 0,1 0 0,-1 0 0,1 1 0,-1 0 0,1 0-1,-1 0 1,1 1 0,-1 0 0,10 4 0,11 10-6702</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14.267"/>
    </inkml:context>
    <inkml:brush xml:id="br0">
      <inkml:brushProperty name="width" value="0.05" units="cm"/>
      <inkml:brushProperty name="height" value="0.05" units="cm"/>
      <inkml:brushProperty name="color" value="#FFC114"/>
    </inkml:brush>
  </inkml:definitions>
  <inkml:trace contextRef="#ctx0" brushRef="#br0">101 292 24575,'-11'-1'0,"22"-2"0,6-1 0,-3 0 0,0-1 0,-1-1 0,25-13 0,-32 14 0,0 1 0,0-1 0,0 0 0,-1 0 0,0 0 0,0-1 0,0 0 0,-1 0 0,6-10 0,-6 9 0,0 0 0,-1-1 0,0 1 0,0-1 0,-1 1 0,0-1 0,-1 0 0,1 0 0,-1 0 0,-1 0 0,0 1 0,0-11 0,-1 14 0,0 1 0,1-1 0,-1 0 0,0 1 0,0-1 0,-1 1 0,1 0 0,-1-1 0,0 1 0,0 0 0,0 0 0,0 0 0,0 0 0,-1 1 0,1-1 0,-1 1 0,0-1 0,0 1 0,1 0 0,-2 0 0,1 0 0,0 0 0,0 1 0,-1-1 0,1 1 0,0 0 0,-1 0 0,-5-1 0,4 1 0,-1 0 0,1 1 0,0-1 0,-1 1 0,1 0 0,-1 1 0,1-1 0,0 1 0,-1 0 0,1 1 0,0-1 0,0 1 0,0 0 0,-7 4 0,5-2 0,-1 1 0,1 0 0,1 1 0,-1-1 0,1 1 0,0 1 0,0-1 0,-7 12 0,6-7 0,0 1 0,0 0 0,1 0 0,1 0 0,0 1 0,0 0 0,2 0 0,-1 0 0,2 1 0,0-1 0,-1 20 0,4-21 23,-1 0 0,2-1 0,0 1-1,0-1 1,1 1 0,0-1 0,1 0-1,0 0 1,1 0 0,0-1 0,1 1-1,0-1 1,1-1 0,14 17 0,-11-16-166,0 0 1,1-1 0,1 0 0,-1-1-1,1 0 1,0-1 0,1 0 0,0-1 0,0 0-1,1-1 1,24 5 0,10 0-6684</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14.611"/>
    </inkml:context>
    <inkml:brush xml:id="br0">
      <inkml:brushProperty name="width" value="0.05" units="cm"/>
      <inkml:brushProperty name="height" value="0.05" units="cm"/>
      <inkml:brushProperty name="color" value="#FFC114"/>
    </inkml:brush>
  </inkml:definitions>
  <inkml:trace contextRef="#ctx0" brushRef="#br0">55 160 24575,'-8'-9'0,"7"8"0,0-1 0,-1 0 0,1 1 0,-1-1 0,1 1 0,-1-1 0,0 1 0,1 0 0,-1-1 0,0 1 0,0 0 0,0 0 0,0 0 0,0 1 0,0-1 0,0 0 0,0 1 0,0-1 0,-1 1 0,-3 0 0,6 0 0,1 0 0,-1 0 0,0 0 0,0 0 0,0 1 0,0-1 0,1 0 0,-1 0 0,0 0 0,0 0 0,0 1 0,0-1 0,0 0 0,1 0 0,-1 1 0,0-1 0,0 0 0,0 0 0,0 0 0,0 1 0,0-1 0,0 0 0,0 0 0,0 1 0,0-1 0,0 0 0,0 0 0,0 0 0,0 1 0,0-1 0,0 0 0,0 0 0,0 1 0,-1-1 0,1 0 0,0 0 0,0 0 0,0 1 0,0-1 0,0 0 0,0 0 0,-1 0 0,1 0 0,0 1 0,0-1 0,0 0 0,-1 0 0,1 0 0,0 0 0,0 0 0,0 0 0,-1 0 0,1 1 0,0-1 0,0 0 0,0 0 0,-1 0 0,1 0 0,0 0 0,0 0 0,-1 0 0,1 0 0,0 0 0,0 0 0,-1 0 0,1-1 0,16 12 0,-10-9 0,-1-1 0,1 0 0,0 0 0,0 0 0,0-1 0,0 0 0,0 0 0,0 0 0,0-1 0,0 0 0,0 0 0,10-4 0,-9 3 0,1-1 0,-1 1 0,0-2 0,0 1 0,0-1 0,-1 0 0,1 0 0,-1-1 0,8-8 0,-12 12 0,-1-1 0,1 1 0,-1-1 0,0 0 0,0 0 0,0 0 0,0 1 0,0-1 0,0 0 0,0 0 0,-1 0 0,1 0 0,-1 0 0,1-1 0,-1 1 0,0 0 0,0 0 0,0 0 0,0 0 0,0 0 0,-1 0 0,1 0 0,-1-3 0,-1 2 0,1 0 0,0 0 0,-1 0 0,0 0 0,0 0 0,0 0 0,0 1 0,0-1 0,0 1 0,-1-1 0,1 1 0,-1 0 0,-5-3 0,5 3 0,0 0 0,0 1 0,0-1 0,-1 1 0,1 0 0,0 0 0,-1 0 0,1 0 0,-1 1 0,1-1 0,-1 1 0,1 0 0,-5 0 0,6 0 0,-1 1 0,1-1 0,0 1 0,0 0 0,0-1 0,0 1 0,0 0 0,0 0 0,0 0 0,0 1 0,0-1 0,0 0 0,0 1 0,1-1 0,-1 1 0,1-1 0,-1 1 0,1 0 0,0 0 0,-1 0 0,1 0 0,-1 2 0,-1 4-47,0-1 0,1 1 0,0 0 0,0 0 0,1 0 0,-1 0 0,2 0 0,-1 1 0,1-1-1,1 0 1,0 0 0,0 0 0,0 0 0,1 0 0,0 0 0,1 0 0,-1-1 0,1 1 0,1-1 0,0 1 0,0-1 0,0-1-1,1 1 1,0 0 0,0-1 0,1 0 0,-1 0 0,11 7 0,11 4-6779</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14.844"/>
    </inkml:context>
    <inkml:brush xml:id="br0">
      <inkml:brushProperty name="width" value="0.05" units="cm"/>
      <inkml:brushProperty name="height" value="0.05" units="cm"/>
      <inkml:brushProperty name="color" value="#FFC114"/>
    </inkml:brush>
  </inkml:definitions>
  <inkml:trace contextRef="#ctx0" brushRef="#br0">83 107 24575,'-76'-101'0,"70"95"0,5 8 0,6 13 0,38 70 0,60 89 0,-34-62 0,51 104 0,-97-168 0,-2 1 0,24 84 0,-40-114 0,0 1 0,-2-1 0,-1 1 0,0 0 0,-1 22 0,-2-32 0,0 1 0,0-1 0,-1 0 0,-1 0 0,0 0 0,0 0 0,-1 0 0,0-1 0,0 1 0,-1-1 0,-9 13 0,3-9-341,0-1 0,0 1-1,-22 16 1,-41 25-6485</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33"/>
    </inkml:context>
    <inkml:brush xml:id="br0">
      <inkml:brushProperty name="width" value="0.05" units="cm"/>
      <inkml:brushProperty name="height" value="0.05" units="cm"/>
      <inkml:brushProperty name="color" value="#FFC114"/>
    </inkml:brush>
  </inkml:definitions>
  <inkml:trace contextRef="#ctx0" brushRef="#br0">116 123 24575,'-10'1'0,"0"1"0,0 0 0,0 0 0,1 1 0,-14 5 0,-7 2 0,16-5 0,20-2 0,29-5 0,421-54 0,60 9-464,-49 5 63,-409 35-820,-17 2-4884</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33.236"/>
    </inkml:context>
    <inkml:brush xml:id="br0">
      <inkml:brushProperty name="width" value="0.05" units="cm"/>
      <inkml:brushProperty name="height" value="0.05" units="cm"/>
      <inkml:brushProperty name="color" value="#FFC114"/>
    </inkml:brush>
  </inkml:definitions>
  <inkml:trace contextRef="#ctx0" brushRef="#br0">113 64 24575,'-9'-8'0,"-1"-1"0,0 1 0,0 1 0,0 0 0,-1 1 0,-16-8 0,27 13 0,-1 1 0,0-1 0,0 1 0,1 0 0,-1-1 0,0 1 0,0 0 0,0-1 0,0 1 0,0 0 0,0 0 0,0 0 0,0 0 0,1 0 0,-1 0 0,0 0 0,0 0 0,0 0 0,0 0 0,0 0 0,0 1 0,0-1 0,0 0 0,1 1 0,-2 0 0,2-1 0,-1 1 0,1 0 0,0 0 0,-1 0 0,1 0 0,0 0 0,0 0 0,0 0 0,0 0 0,0 0 0,0 0 0,0 0 0,0-1 0,0 1 0,1 0 0,-1 0 0,0 0 0,1 0 0,0 1 0,3 8 0,0-1 0,1 0 0,7 10 0,31 39 0,57 58 0,-54-65 0,58 84 0,-98-126 0,0 0 0,-1 1 0,0 0 0,-1 0 0,0 1 0,0-1 0,-1 1 0,3 18 0,-6-22 0,1 1 0,-1-1 0,-1 1 0,1 0 0,-1-1 0,-1 1 0,1-1 0,-1 1 0,0-1 0,-1 0 0,0 0 0,0 0 0,-6 10 0,0-4-195,-1-1 0,0 0 0,-1 0 0,0-1 0,-1 0 0,-22 16 0,-24 12-6631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37:51.735"/>
    </inkml:context>
    <inkml:brush xml:id="br0">
      <inkml:brushProperty name="width" value="0.05" units="cm"/>
      <inkml:brushProperty name="height" value="0.05" units="cm"/>
      <inkml:brushProperty name="color" value="#FFC114"/>
    </inkml:brush>
  </inkml:definitions>
  <inkml:trace contextRef="#ctx0" brushRef="#br0">0 165 24575,'33'359'0,"-29"-333"0,11 45 0,-11-122 0,-10-30 0,0-124 0,7 183 0,2 0 0,0 0 0,1 1 0,1-1 0,1 1 0,1 0 0,12-25 0,-16 39 0,0 1 0,1 0 0,-1 0 0,2 0 0,-1 1 0,0-1 0,1 1 0,0 0 0,0 0 0,1 1 0,0-1 0,9-5 0,-11 8 0,1 1 0,-1-1 0,1 1 0,-1-1 0,1 1 0,-1 1 0,1-1 0,-1 1 0,1-1 0,0 1 0,-1 1 0,1-1 0,-1 1 0,1-1 0,0 1 0,-1 1 0,0-1 0,1 1 0,7 4 0,-5-3 0,-1 0 0,0 1 0,-1-1 0,1 1 0,-1 1 0,0-1 0,0 1 0,0 0 0,0 0 0,-1 1 0,5 6 0,-7-9 0,-1 1 0,1-1 0,-1 0 0,1 1 0,-1-1 0,0 1 0,0 0 0,-1-1 0,1 1 0,-1 0 0,1-1 0,-1 1 0,-1 0 0,1 0 0,0-1 0,-1 1 0,0 0 0,0-1 0,0 1 0,0-1 0,-3 7 0,-1-3 0,1 0 0,-1-1 0,0 1 0,-1-1 0,1 0 0,-1-1 0,0 0 0,-1 0 0,-13 8 0,12-8 0,0 1 0,1 0 0,-1 0 0,1 0 0,0 1 0,-9 11 0,14-14 0,0 0 0,0 1 0,0-1 0,0 1 0,1-1 0,0 1 0,0 0 0,0-1 0,0 1 0,1 0 0,0 0 0,0-1 0,0 1 0,1 0 0,-1 0 0,1-1 0,2 8 0,2 2 0,-1 1 0,2-1 0,0 0 0,10 16 0,4 3 171,42 56 0,-50-75-456,1 1 1,0-2-1,1 0 1,1 0-1,26 17 1,-16-16-6542</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34.111"/>
    </inkml:context>
    <inkml:brush xml:id="br0">
      <inkml:brushProperty name="width" value="0.05" units="cm"/>
      <inkml:brushProperty name="height" value="0.05" units="cm"/>
      <inkml:brushProperty name="color" value="#FFC114"/>
    </inkml:brush>
  </inkml:definitions>
  <inkml:trace contextRef="#ctx0" brushRef="#br0">73 385 24575,'1'-2'0,"1"-1"0,-1 1 0,1 0 0,0 0 0,-1 0 0,1 0 0,0 0 0,0 1 0,0-1 0,2-1 0,-3 3 0,0-1 0,-1 1 0,1 0 0,-1 0 0,1-1 0,-1 1 0,1 0 0,0 0 0,-1 0 0,1-1 0,0 1 0,-1 0 0,1 0 0,0 0 0,-1 0 0,1 0 0,0 1 0,-1-1 0,1 0 0,0 0 0,-1 0 0,1 0 0,-1 1 0,1-1 0,0 0 0,-1 1 0,1-1 0,-1 0 0,1 1 0,-1-1 0,1 1 0,-1-1 0,1 1 0,-1-1 0,0 1 0,1-1 0,-1 1 0,0-1 0,1 1 0,-1-1 0,0 1 0,1 0 0,-1-1 0,0 2 0,3 8 0,-1 0 0,-1 0 0,1 0 0,-1 0 0,-1 0 0,0 1 0,-3 17 0,1 1 0,-10 190 0,-5 160 0,23 498 0,-4-836 0,1 1 0,19 78 0,-19-107 0,1 0 0,1-1 0,0 1 0,1-1 0,0 0 0,1 0 0,0-1 0,1 0 0,0 0 0,0-1 0,1 0 0,1-1 0,11 10 0,-3-7 5,0-1 0,0 0 0,1-2 0,0 0 0,1-1 1,0-1-1,32 7 0,154 18-174,-191-31 135,436 28-1725,7-26 463,-322-3 1213,1289-27-4164,2-30 1927,49-2 939,-433 10 3137,-1034 48-1727,47-3 1438,69-14 0,-116 16-1197,1 0 0,-1-1 0,-1 0 0,11-5 0,-18 7-196,0 1-1,1-1 1,-1 1-1,0-1 1,1 0-1,-1 0 1,0 0-1,0 0 0,0 0 1,0 0-1,0 0 1,0 0-1,0 0 1,0 0-1,0 0 0,-1-1 1,1 1-1,0 0 1,-1-1-1,1 1 1,-1 0-1,1-1 1,-1 1-1,0-1 0,0 1 1,0-1-1,0 1 1,0-1-1,0 1 1,0 0-1,0-1 0,0 1 1,-1-3-1,-1-1 124,0 1 0,0 0 0,-1 0 0,1 0 0,-1 0 0,0 1 0,0-1 0,0 1 0,-4-4 0,-37-26 157,32 24-119,-27-19-175,-10-6-13,-84-77-1,119 96-49,0 1 0,1-2 0,1 1 0,1-2 0,0 1 0,2-2 0,-1 1 0,2-1 0,-11-35 0,12 23 3,2 1 0,1-1 0,1 1 0,1-1 0,2 0 0,1 0 0,2 0 0,8-42 0,12-27 0,39-107 0,-56 187 0,74-210 0,21-68 0,-74 207 0,19-123 0,-46 210 0,4-17 0,-2 0 0,0-1 0,-1 1 0,-2-28 0,0 43 0,1 0 0,-1 0 0,0 0 0,-1 0 0,1 0 0,-1 1 0,0-1 0,0 0 0,0 1 0,-1-1 0,0 1 0,1 0 0,-2 0 0,1 0 0,0 0 0,-1 1 0,0-1 0,0 1 0,0 0 0,0 0 0,0 0 0,-10-4 0,-4 0 0,-1 0 0,0 2 0,0 0 0,-35-4 0,-87 1 0,102 6 0,-855-13-3834,639 13 2751,-922-4-4685,0 16 3496,-1171 107 1570,2042-88 742,-292 50 2900,493-60-452</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34.527"/>
    </inkml:context>
    <inkml:brush xml:id="br0">
      <inkml:brushProperty name="width" value="0.05" units="cm"/>
      <inkml:brushProperty name="height" value="0.05" units="cm"/>
      <inkml:brushProperty name="color" value="#FFC114"/>
    </inkml:brush>
  </inkml:definitions>
  <inkml:trace contextRef="#ctx0" brushRef="#br0">32 381 24575,'-1'-4'0,"1"0"0,-1 1 0,0-1 0,0 1 0,-1-1 0,1 1 0,-1 0 0,0 0 0,0-1 0,0 1 0,-4-4 0,6 6 0,0 1 0,0 0 0,0 0 0,-1 0 0,1 0 0,0-1 0,0 1 0,0 0 0,0 0 0,-1 0 0,1 0 0,0-1 0,0 1 0,0 0 0,-1 0 0,1 0 0,0 0 0,0 0 0,-1 0 0,1 0 0,0 0 0,0 0 0,0 0 0,-1 0 0,1 0 0,0 0 0,0 0 0,-1 0 0,1 0 0,0 0 0,0 0 0,-1 0 0,1 0 0,0 0 0,0 0 0,0 0 0,-1 1 0,1-1 0,0 0 0,0 0 0,0 0 0,-1 0 0,1 0 0,0 1 0,0-1 0,0 0 0,0 0 0,0 0 0,0 1 0,-1-1 0,1 0 0,0 0 0,0 0 0,0 1 0,0-1 0,0 0 0,0 0 0,0 1 0,0-1 0,0 0 0,0 0 0,0 1 0,0-1 0,0 0 0,0 0 0,0 0 0,0 1 0,0 19 0,7 52 0,3-1 0,4 0 0,37 113 0,-50-178 0,10 27 0,16 36 0,-23-61 0,0 0 0,0 0 0,1-1 0,0 1 0,0-1 0,1 0 0,0 0 0,0-1 0,13 10 0,-16-14 0,0 0 0,1 0 0,-1-1 0,1 1 0,-1-1 0,1 0 0,-1 0 0,1 0 0,0 0 0,-1-1 0,1 0 0,0 0 0,-1 0 0,1 0 0,0 0 0,0-1 0,-1 1 0,1-1 0,-1 0 0,1 0 0,0-1 0,-1 1 0,0-1 0,1 1 0,-1-1 0,0 0 0,5-5 0,6-3 0,-2-1 0,1-1 0,-1 0 0,17-25 0,5-10 0,-2-1 0,-2-1 0,34-81 0,-28 44 0,34-129 0,-67 203 0,25-103 0,-25 98 0,0 0 0,-1 0 0,-1-1 0,-2-26 0,1 42-72,-1 0 1,1 0-1,0-1 0,0 1 0,-1 0 0,0 0 0,1 0 0,-1 0 1,0 1-1,0-1 0,0 0 0,0 0 0,0 0 0,0 1 0,0-1 1,-1 0-1,1 1 0,-3-2 0,-8-3-6754</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34.915"/>
    </inkml:context>
    <inkml:brush xml:id="br0">
      <inkml:brushProperty name="width" value="0.05" units="cm"/>
      <inkml:brushProperty name="height" value="0.05" units="cm"/>
      <inkml:brushProperty name="color" value="#FFC114"/>
    </inkml:brush>
  </inkml:definitions>
  <inkml:trace contextRef="#ctx0" brushRef="#br0">503 253 24575,'6'-4'0,"0"1"0,0-2 0,0 1 0,-1 0 0,1-1 0,-1 0 0,0 0 0,-1-1 0,1 0 0,-1 1 0,0-1 0,-1-1 0,0 1 0,1 0 0,-2-1 0,4-10 0,-5 13 0,1-1 0,-1 1 0,0-1 0,-1 1 0,1-1 0,-1 1 0,0-1 0,0 1 0,0-1 0,-1 1 0,0-1 0,1 1 0,-2-1 0,1 1 0,0-1 0,-1 1 0,0 0 0,0 0 0,0 0 0,-1 0 0,1 0 0,-1 1 0,0-1 0,0 1 0,0-1 0,-5-3 0,0 2 0,1 1 0,-1 0 0,0 0 0,0 0 0,-1 1 0,1 0 0,-1 1 0,0 0 0,1 1 0,-1-1 0,0 2 0,0-1 0,0 1 0,0 0 0,0 1 0,0 0 0,-8 3 0,-1-1 0,1 2 0,0 0 0,1 1 0,-1 0 0,1 2 0,0 0 0,-24 17 0,33-20 0,0 0 0,0 0 0,0 1 0,1 0 0,0 1 0,0-1 0,1 1 0,0 0 0,0 1 0,0-1 0,1 1 0,0 0 0,1 0 0,0 0 0,0 1 0,1-1 0,0 1 0,0-1 0,1 1 0,0 0 0,0 0 0,1-1 0,0 1 0,1 0 0,0 0 0,0-1 0,1 1 0,0-1 0,1 1 0,6 13 0,1-1 0,1-1 0,1 0 0,1-1 0,27 31 0,73 64 0,-29-31 0,-78-77 0,0 1 0,-1-1 0,1 1 0,-2 0 0,9 15 0,-12-20 0,0 0 0,-1 0 0,1 0 0,0 0 0,-1 1 0,1-1 0,-1 0 0,0 0 0,0 0 0,0 0 0,0 1 0,0-1 0,0 0 0,-1 0 0,1 0 0,-1 0 0,1 0 0,-1 0 0,0 0 0,0 0 0,0 0 0,0 0 0,0 0 0,0 0 0,-1 0 0,1-1 0,0 1 0,-3 1 0,-4 3 0,1 0 0,-1-1 0,-1-1 0,1 1 0,-1-1 0,1 0 0,-1-1 0,0 0 0,-1-1 0,1 0 0,-12 1 0,-16 2 0,-54-2 0,63-3 171,-47-6 0,63 4-385,1 0 1,0-1 0,1 0-1,-1 0 1,0-1 0,1-1-1,-11-6 1,-4-7-6613</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35.967"/>
    </inkml:context>
    <inkml:brush xml:id="br0">
      <inkml:brushProperty name="width" value="0.05" units="cm"/>
      <inkml:brushProperty name="height" value="0.05" units="cm"/>
      <inkml:brushProperty name="color" value="#FFC114"/>
    </inkml:brush>
  </inkml:definitions>
  <inkml:trace contextRef="#ctx0" brushRef="#br0">363 353 24575,'7'-14'0,"0"1"0,-1 0 0,0 0 0,-1-1 0,6-24 0,-10 36 0,-1 0 0,1-1 0,-1 1 0,0 0 0,0 0 0,0 0 0,0 0 0,0-1 0,0 1 0,0 0 0,-1 0 0,1 0 0,-1 0 0,0 0 0,0 0 0,0 0 0,0 0 0,0 0 0,0 0 0,0 0 0,0 0 0,-1 1 0,1-1 0,-1 1 0,1-1 0,-1 1 0,0-1 0,1 1 0,-1 0 0,0 0 0,0 0 0,0 0 0,0 0 0,0 0 0,0 0 0,0 1 0,0-1 0,-1 1 0,-1-1 0,-3 1 0,0 0 0,0 0 0,0 0 0,0 0 0,0 1 0,0 1 0,0-1 0,1 1 0,-1 0 0,0 0 0,1 1 0,0 0 0,-1 0 0,-7 6 0,-5 4 0,0 1 0,1 0 0,-17 18 0,18-15 0,2 0 0,0 1 0,1 1 0,1 0 0,0 1 0,2 0 0,0 1 0,1 0 0,2 1 0,0 0 0,1 0 0,-5 28 0,9-34 0,1 1 0,1-1 0,0 1 0,1-1 0,1 1 0,1-1 0,0 0 0,1 1 0,0-1 0,2 0 0,0-1 0,1 1 0,0-1 0,1 0 0,1 0 0,0-1 0,1 0 0,11 13 0,-10-15 0,1-1 0,0 0 0,1-1 0,0-1 0,0 1 0,1-2 0,0 0 0,1 0 0,0-1 0,0-1 0,0 0 0,1-1 0,0-1 0,0 0 0,0-1 0,17 1 0,-18-3 0,-1-1 0,1 0 0,-1 0 0,1-2 0,-1 0 0,0 0 0,1-1 0,-1-1 0,0 0 0,-1-1 0,1 0 0,-1-1 0,0 0 0,0-1 0,-1 0 0,0-1 0,0 0 0,15-16 0,-14 10 0,-1 0 0,0-1 0,0 0 0,-2-1 0,0 0 0,0 0 0,-2-1 0,0 0 0,-1 0 0,6-29 0,-8 24 0,0-1 0,-2 0 0,-1 0 0,0 1 0,-2-1 0,0 0 0,-2 0 0,-6-24 0,7 39 0,0 0 0,0 1 0,-1-1 0,0 1 0,-1 0 0,1 0 0,-1 0 0,-1 1 0,-5-7 0,9 11 0,-1 0 0,0 0 0,1 1 0,-1-1 0,0 1 0,0-1 0,0 1 0,0 0 0,0 0 0,0 0 0,0 0 0,0 0 0,-1 1 0,1-1 0,0 0 0,0 1 0,-1 0 0,1 0 0,0-1 0,-1 1 0,1 1 0,0-1 0,-1 0 0,1 0 0,0 1 0,-1 0 0,1-1 0,0 1 0,0 0 0,0 0 0,0 0 0,0 0 0,0 0 0,-3 3 0,0 0 0,0 1 0,0-1 0,1 1 0,-1 0 0,1 0 0,1 1 0,-1-1 0,1 1 0,0-1 0,0 1 0,0 0 0,1 0 0,0 1 0,0-1 0,-1 12 0,-1 7 0,2 0 0,0 43 0,3-56 0,0 1 0,0-1 0,1 0 0,0 1 0,1-1 0,1 0 0,0 0 0,0-1 0,1 1 0,12 18 0,-14-25 0,0-1 0,1 1 0,-1-1 0,1 0 0,0 0 0,0-1 0,0 1 0,0-1 0,1 0 0,-1 0 0,1 0 0,0-1 0,0 1 0,0-1 0,0 0 0,0-1 0,0 1 0,1-1 0,-1 0 0,1 0 0,-1-1 0,0 0 0,1 0 0,-1 0 0,1-1 0,9-1 0,-8 0 0,1 0 0,-1-1 0,0 0 0,0 0 0,0 0 0,-1-1 0,1 0 0,-1 0 0,0-1 0,0 0 0,-1 0 0,1 0 0,-1-1 0,0 1 0,-1-1 0,1 0 0,-1-1 0,0 1 0,-1-1 0,1 0 0,-1 0 0,-1 0 0,1 0 0,2-14 0,-3 11 0,-1 1 0,1 0 0,-2-1 0,1 0 0,-1 1 0,-1-1 0,0 1 0,0-1 0,0 1 0,-2-1 0,1 1 0,-1 0 0,0 0 0,-1 0 0,0 1 0,0-1 0,-1 1 0,0 0 0,-9-10 0,14 18 0,0-1 0,-1 1 0,1 0 0,0 0 0,0-1 0,-1 1 0,1 0 0,0 0 0,0-1 0,0 1 0,0 0 0,-1 0 0,1-1 0,0 1 0,0 0 0,0-1 0,0 1 0,0 0 0,0-1 0,0 1 0,0 0 0,0-1 0,0 1 0,0 0 0,0-1 0,0 1 0,0 0 0,0-1 0,0 1 0,0 0 0,1-1 0,10-4 0,29 3 0,-24 2 0,400-70 0,-407 68 0,25-4 0,-15 3 0,0-1 0,-1-1 0,28-10 0,-46 15 0,1-1 0,0 1 0,0 0 0,0 0 0,0-1 0,0 1 0,-1-1 0,1 1 0,0-1 0,0 1 0,-1-1 0,1 1 0,0-1 0,-1 0 0,1 1 0,-1-1 0,1 0 0,-1 0 0,1 0 0,-1 1 0,1-1 0,-1 0 0,1-1 0,-2 1 0,1 1 0,0-1 0,-1 0 0,1 1 0,0-1 0,-1 0 0,1 1 0,-1-1 0,1 1 0,-1-1 0,1 0 0,-1 1 0,0 0 0,1-1 0,-1 1 0,0-1 0,1 1 0,-1 0 0,0-1 0,-1 1 0,-4-3 0,-1 1 0,0 0 0,0 1 0,-10-1 0,8 2 0,0 0 0,-1 1 0,1 1 0,0 0 0,0 0 0,1 1 0,-1 0 0,0 0 0,1 1 0,0 0 0,0 0 0,-15 11 0,10-5 0,1 0 0,0 0 0,0 1 0,1 0 0,1 1 0,-16 23 0,21-27 0,0 0 0,1 1 0,0-1 0,0 0 0,1 1 0,0 0 0,0 0 0,-1 11 0,4-17 0,0 1 0,0 0 0,0-1 0,0 1 0,0-1 0,1 1 0,-1 0 0,1-1 0,0 1 0,0-1 0,1 1 0,-1-1 0,1 0 0,-1 0 0,1 1 0,0-1 0,0 0 0,1-1 0,-1 1 0,0 0 0,1-1 0,0 1 0,4 2 0,1 1 0,1-2 0,0 1 0,0-1 0,0-1 0,0 1 0,0-1 0,1-1 0,-1 0 0,1 0 0,0-1 0,0-1 0,-1 1 0,1-1 0,0-1 0,0 0 0,13-3 0,-5 0 0,0 0 0,0-2 0,-1 0 0,0 0 0,0-2 0,-1 0 0,29-20 0,-37 23 0,-1-1 0,0-1 0,0 1 0,0-1 0,-1-1 0,0 1 0,0-1 0,-1 0 0,0 0 0,4-12 0,-3 6 0,-1 0 0,-1 0 0,0-1 0,-1 1 0,2-29 0,-4 0 0,-2 0 0,-2 0 0,-13-65 0,13 88 0,0-2 0,-2 0 0,0 0 0,-13-34 0,18 55 0,-1-1 0,0 1 0,1-1 0,-1 1 0,0-1 0,0 1 0,0-1 0,0 1 0,0 0 0,0 0 0,0 0 0,-1-1 0,-1 0 0,2 2 0,0-1 0,1 1 0,-1 0 0,1 0 0,-1 0 0,1 0 0,-1 0 0,0 0 0,1 0 0,-1 0 0,1 0 0,-1 0 0,0 0 0,1 0 0,-1 0 0,1 0 0,-1 1 0,1-1 0,-1 0 0,0 0 0,1 1 0,-1-1 0,1 0 0,-1 1 0,0 0 0,-1 2 0,-1 0 0,1 0 0,-1 1 0,1-1 0,0 1 0,0-1 0,0 1 0,1 0 0,-2 6 0,-5 19 0,1 0 0,2 1 0,-2 39 0,4 94 0,4-121 0,-1 1-455,2 0 0,8 44 0,-2-45-6371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36.326"/>
    </inkml:context>
    <inkml:brush xml:id="br0">
      <inkml:brushProperty name="width" value="0.05" units="cm"/>
      <inkml:brushProperty name="height" value="0.05" units="cm"/>
      <inkml:brushProperty name="color" value="#FFC114"/>
    </inkml:brush>
  </inkml:definitions>
  <inkml:trace contextRef="#ctx0" brushRef="#br0">1 376 24575,'0'-4'0,"1"0"0,0 0 0,0-1 0,0 1 0,3-7 0,-3 9 0,-1 1 0,1-1 0,-1 1 0,1 0 0,0-1 0,0 1 0,-1 0 0,1 0 0,0-1 0,0 1 0,0 0 0,0 0 0,1 0 0,-1 0 0,0 0 0,0 0 0,1 1 0,-1-1 0,2-1 0,3 3 0,-1-1 0,1 0 0,0 1 0,-1 0 0,10 3 0,13 3 0,-10-6 0,0 0 0,0 0 0,0-2 0,1 0 0,-2-2 0,29-6 0,-38 8 0,-1-1 0,0-1 0,0 1 0,1-1 0,-2 0 0,1-1 0,0 1 0,-1-1 0,0-1 0,0 1 0,0-1 0,0 0 0,-1 0 0,1-1 0,-2 0 0,1 0 0,0 0 0,3-9 0,-5 10 0,-1-1 0,-1 0 0,1 0 0,-1 0 0,0 0 0,0 0 0,-1 0 0,0 0 0,0 0 0,-1 0 0,1-1 0,-1 1 0,0 0 0,-1 0 0,-3-9 0,2 6 0,-1 1 0,0-1 0,-1 1 0,0 0 0,0 0 0,-1 1 0,0 0 0,0 0 0,-14-13 0,14 16 0,1 0 0,-1 0 0,1 0 0,-1 1 0,0-1 0,-1 1 0,1 1 0,0-1 0,-1 1 0,0 0 0,1 1 0,-1 0 0,-9-1 0,11 2 0,0 0 0,0 1 0,0 0 0,0 0 0,0 0 0,0 0 0,1 1 0,-1 0 0,0 0 0,1 0 0,0 0 0,-1 1 0,1 0 0,0-1 0,0 2 0,0-1 0,1 0 0,-1 1 0,1 0 0,-3 4 0,-1 2 0,1 0 0,0 1 0,0 0 0,1 0 0,1 1 0,0-1 0,0 1 0,1 0 0,1 0 0,0 0 0,1 1 0,0 11 0,0-7 0,2 0 0,0 0 0,1 0 0,0 0 0,2-1 0,0 1 0,0-1 0,10 19 0,-9-23-59,2 0 0,-1-1-1,2 0 1,-1-1-1,1 0 1,1 0 0,0 0-1,0-1 1,1-1 0,0 1-1,1-2 1,0 1 0,0-2-1,0 1 1,1-2-1,0 1 1,0-2 0,0 1-1,1-2 1,-1 0 0,1 0-1,20 1 1,24-3-6767</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31.383"/>
    </inkml:context>
    <inkml:brush xml:id="br0">
      <inkml:brushProperty name="width" value="0.05" units="cm"/>
      <inkml:brushProperty name="height" value="0.05" units="cm"/>
      <inkml:brushProperty name="color" value="#FFC114"/>
    </inkml:brush>
  </inkml:definitions>
  <inkml:trace contextRef="#ctx0" brushRef="#br0">56 302 24575,'-7'-9'0,"1"0"0,0 0 0,1 0 0,0 0 0,0-1 0,1 0 0,0 0 0,1 0 0,-3-14 0,2 0 0,4 22 0,2 5 0,9 40 0,27 150 0,-21-92 0,43 139 0,-58-235 0,-1-1 0,1 1 0,0-1 0,0 0 0,1 1 0,4 5 0,-7-10 0,1 1 0,-1-1 0,1 1 0,-1-1 0,1 1 0,-1-1 0,1 0 0,-1 1 0,1-1 0,-1 0 0,1 1 0,0-1 0,-1 0 0,1 0 0,0 1 0,-1-1 0,1 0 0,0 0 0,-1 0 0,1 0 0,1 0 0,-1 0 0,0-1 0,0 1 0,0-1 0,0 1 0,0-1 0,0 0 0,0 1 0,0-1 0,0 0 0,-1 0 0,1 0 0,0 0 0,0 1 0,-1-1 0,1 0 0,0 0 0,0-2 0,8-18 0,0 0 0,-1-1 0,-1 0 0,-1 0 0,5-41 0,-6 37 0,36-254 0,-41 276 0,1-5 0,0 1 0,1-1 0,4-15 0,-5 24 0,-1 0 0,0-1 0,0 1 0,0 0 0,0 0 0,0 0 0,0 0 0,0 0 0,0 0 0,0 0 0,0 0 0,0 0 0,0-1 0,0 1 0,0 0 0,0 0 0,1 0 0,-1 0 0,0 0 0,0 0 0,0 0 0,0 0 0,0 0 0,0 0 0,0 0 0,0 0 0,1 0 0,-1 0 0,0 0 0,0 0 0,0 0 0,0 0 0,0 0 0,0 0 0,0 0 0,0 0 0,1 0 0,-1 0 0,0 0 0,0 0 0,0 0 0,0 0 0,0 0 0,0 0 0,0 0 0,0 0 0,1 1 0,-1-1 0,0 0 0,0 0 0,0 0 0,0 0 0,0 0 0,0 0 0,0 0 0,0 0 0,0 1 0,6 9 0,3 12 0,9 38 0,-4-11 0,21 46 0,-28-80 0,0-1 0,0 0 0,2 0 0,0-1 0,0 0 0,1-1 0,17 17 0,-25-27 0,0 0 0,-1-1 0,1 1 0,0-1 0,0 1 0,0-1 0,0 0 0,1 0 0,-1 0 0,0 0 0,0 0 0,1 0 0,-1 0 0,0-1 0,1 1 0,-1-1 0,1 0 0,-1 0 0,1 0 0,-1 0 0,0 0 0,1 0 0,-1-1 0,4 0 0,-3-1 0,0 1 0,-1-1 0,1 0 0,0 0 0,-1 0 0,0 0 0,1 0 0,-1-1 0,0 1 0,0-1 0,0 1 0,0-1 0,-1 0 0,1 0 0,-1 0 0,0 0 0,1 0 0,0-4 0,3-13 0,-1 0 0,-1 0 0,0 0 0,-1 0 0,-2-1 0,0 1 0,-3-24 0,-4-5 0,-22-85 0,29 132 0,-29-93 0,25 82 0,-2 0 0,1 1 0,-2 0 0,1 0 0,-10-12 0,15 23-54,0-1-1,0 1 0,0 0 1,0 0-1,0-1 1,0 1-1,0 0 0,0 0 1,-1 0-1,1 0 1,0 0-1,-1 1 0,1-1 1,0 0-1,-1 0 0,1 1 1,-1-1-1,1 1 1,-1 0-1,1-1 0,-1 1 1,1 0-1,-1 0 1,-2 0-1,-8 6-6771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31.772"/>
    </inkml:context>
    <inkml:brush xml:id="br0">
      <inkml:brushProperty name="width" value="0.05" units="cm"/>
      <inkml:brushProperty name="height" value="0.05" units="cm"/>
      <inkml:brushProperty name="color" value="#FFC114"/>
    </inkml:brush>
  </inkml:definitions>
  <inkml:trace contextRef="#ctx0" brushRef="#br0">108 217 24575,'0'-5'0,"0"0"0,1 0 0,-1 0 0,0-1 0,0 1 0,-1 0 0,0 0 0,0 0 0,0 0 0,0 0 0,-1 0 0,0 0 0,0 0 0,0 1 0,0-1 0,-5-6 0,6 10 0,1 1 0,-1-1 0,1 1 0,-1-1 0,1 1 0,-1-1 0,0 1 0,1 0 0,-1-1 0,0 1 0,1 0 0,-1-1 0,0 1 0,1 0 0,-1 0 0,0 0 0,1 0 0,-1-1 0,0 1 0,0 0 0,1 0 0,-1 0 0,0 0 0,0 1 0,1-1 0,-1 0 0,0 0 0,1 0 0,-1 1 0,0-1 0,1 0 0,-1 1 0,0-1 0,1 0 0,-1 1 0,0-1 0,1 1 0,-1-1 0,1 1 0,-1-1 0,1 1 0,-1-1 0,1 1 0,-1 1 0,-2 2 0,0 1 0,0 0 0,1 0 0,-4 10 0,-1 10 0,0 0 0,2 1 0,1 0 0,1 1 0,2-1 0,0 0 0,2 1 0,0-1 0,7 28 0,-7-45 0,1 0 0,0 0 0,1 0 0,0 0 0,0 0 0,6 10 0,-8-17 0,0-1 0,0 0 0,0 1 0,0-1 0,0 0 0,0 1 0,1-1 0,-1 0 0,0 0 0,1 0 0,-1 0 0,1 0 0,-1 0 0,1-1 0,-1 1 0,4 1 0,-3-2 0,0 0 0,0 0 0,0 0 0,0-1 0,0 1 0,0 0 0,0-1 0,0 1 0,-1-1 0,1 0 0,0 0 0,0 1 0,0-1 0,-1 0 0,1 0 0,0-1 0,-1 1 0,2-2 0,5-4 0,-1-1 0,0 0 0,0 0 0,-1-1 0,-1 1 0,1-1 0,-1-1 0,-1 1 0,0-1 0,0 0 0,-1 0 0,3-13 0,0-1 0,-2-1 0,-1 0 0,-1 1 0,-1-28 0,-2 28 0,-1 1 0,-1-1 0,-6-24 0,6 37 0,0 1 0,0 0 0,-1 0 0,-1 0 0,1 1 0,-1-1 0,-1 1 0,0 0 0,-8-9 0,13 16 14,-1 0 1,0 0-1,-1 0 0,1 0 0,0 0 1,0 0-1,-1 1 0,1-1 0,-1 1 0,0 0 1,1-1-1,-1 1 0,0 1 0,0-1 1,1 0-1,-1 1 0,0-1 0,0 1 0,0 0 1,0 0-1,0 0 0,0 0 0,-5 1 1,5 0-105,0 1 0,-1-1 0,1 1 0,0 0 0,0 0 1,0 0-1,0 0 0,0 0 0,0 0 0,1 1 1,-1 0-1,1-1 0,0 1 0,-1 0 0,1 0 0,1 0 1,-1 0-1,-2 5 0,-4 13-6736</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32.115"/>
    </inkml:context>
    <inkml:brush xml:id="br0">
      <inkml:brushProperty name="width" value="0.05" units="cm"/>
      <inkml:brushProperty name="height" value="0.05" units="cm"/>
      <inkml:brushProperty name="color" value="#FFC114"/>
    </inkml:brush>
  </inkml:definitions>
  <inkml:trace contextRef="#ctx0" brushRef="#br0">2 308 24575,'-1'-42'0,"0"18"0,4-44 0,-3 67 0,0 0 0,0 0 0,0-1 0,1 1 0,-1 0 0,0 0 0,0 0 0,1 0 0,-1 0 0,1 0 0,-1 0 0,1 0 0,-1 0 0,1 0 0,-1 0 0,1 0 0,0 0 0,0 0 0,0 0 0,-1 1 0,1-1 0,2-1 0,-2 2 0,0 0 0,0 0 0,0 0 0,0 0 0,0 0 0,0 0 0,0 0 0,0 0 0,0 1 0,0-1 0,0 0 0,0 1 0,0-1 0,0 1 0,-1-1 0,1 1 0,0-1 0,0 1 0,1 1 0,3 3 0,1 0 0,-1 0 0,0 1 0,-1 0 0,6 9 0,16 35 0,-2 1 0,-3 1 0,27 101 0,-46-144 0,-1-6 0,1 1 0,-1 0 0,0 0 0,0 0 0,0 0 0,-1 0 0,1 0 0,-1 0 0,0 0 0,0 0 0,-1 0 0,1 0 0,-2 4 0,2-8 0,0 0 0,0 0 0,0 0 0,0 0 0,0 0 0,0 1 0,0-1 0,-1 0 0,1 0 0,0 0 0,0 0 0,0 0 0,0 0 0,0 0 0,0 0 0,-1 0 0,1 0 0,0 0 0,0 0 0,0 0 0,0 0 0,0 0 0,0 0 0,-1 0 0,1 0 0,0 0 0,0 0 0,0 0 0,0 0 0,0 0 0,-1 0 0,1 0 0,0 0 0,0 0 0,0 0 0,0 0 0,0 0 0,0 0 0,-1 0 0,1 0 0,0 0 0,0 0 0,0-1 0,0 1 0,0 0 0,0 0 0,0 0 0,0 0 0,-7-11 0,-3-12 0,-3-21 0,3-1 0,1-1 0,-2-47 0,6 16 0,6-79 0,0 148-227,-1 0-1,1 0 1,0 0-1,1 0 1,4-12-1,3 2-6598</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32.349"/>
    </inkml:context>
    <inkml:brush xml:id="br0">
      <inkml:brushProperty name="width" value="0.05" units="cm"/>
      <inkml:brushProperty name="height" value="0.05" units="cm"/>
      <inkml:brushProperty name="color" value="#FFC114"/>
    </inkml:brush>
  </inkml:definitions>
  <inkml:trace contextRef="#ctx0" brushRef="#br0">30 82 24575,'-3'-6'0,"-1"-8"0,-3-6 0,-1-1 0,2 5 0,5 12 0,2 12 0,4 15 0,2 13 0,2 12 0,0 11 0,1 7 0,-1 2 0,2 0 0,-2-4 0,1-6 0,-2-7 0,-1-11-8191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32.628"/>
    </inkml:context>
    <inkml:brush xml:id="br0">
      <inkml:brushProperty name="width" value="0.05" units="cm"/>
      <inkml:brushProperty name="height" value="0.05" units="cm"/>
      <inkml:brushProperty name="color" value="#FFC114"/>
    </inkml:brush>
  </inkml:definitions>
  <inkml:trace contextRef="#ctx0" brushRef="#br0">87 36 24575,'1'-2'0,"1"-2"0,0 0 0,1 0 0,-1 0 0,1 0 0,4-5 0,-7 8 0,1 1 0,-1 0 0,1-1 0,-1 1 0,0 0 0,1-1 0,-1 1 0,1 0 0,-1 0 0,1 0 0,-1-1 0,1 1 0,-1 0 0,0 0 0,1 0 0,-1 0 0,1 0 0,-1 0 0,1 0 0,-1 0 0,1 0 0,-1 0 0,2 0 0,-1 1 0,0-1 0,0 1 0,-1 0 0,1-1 0,0 1 0,0 0 0,0 0 0,-1 0 0,1 0 0,0-1 0,-1 1 0,1 0 0,-1 0 0,1 0 0,-1 0 0,1 2 0,1 3 0,-1 1 0,1 0 0,-1 0 0,0 0 0,-1 0 0,1-1 0,-1 1 0,-1 0 0,0 0 0,0 0 0,0 0 0,-4 12 0,-3 6 0,-1-1 0,-13 24 0,12-29 0,-1 0 0,-20 24 0,-4 8 0,34-50 0,1-1 0,0 0 0,-1 1 0,1-1 0,0 1 0,-1-1 0,1 1 0,0-1 0,0 1 0,0 0 0,0-1 0,-1 1 0,1-1 0,0 1 0,0-1 0,0 1 0,0-1 0,0 1 0,0 0 0,0-1 0,0 1 0,1-1 0,-1 1 0,0-1 0,0 1 0,0-1 0,1 1 0,-1-1 0,0 1 0,0-1 0,1 1 0,-1-1 0,1 1 0,-1-1 0,0 1 0,1-1 0,-1 0 0,1 1 0,-1-1 0,1 0 0,-1 1 0,1-1 0,-1 0 0,2 1 0,29 5 0,-19-4 0,22 7 167,52 20-1,14 3-1864,-75-26-5128</inkml:trace>
</inkml:ink>
</file>

<file path=ppt/ink/ink2.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4-22T04:19:34.660"/>
    </inkml:context>
    <inkml:brush xml:id="br0">
      <inkml:brushProperty name="width" value="0.05292" units="cm"/>
      <inkml:brushProperty name="height" value="0.05292" units="cm"/>
      <inkml:brushProperty name="color" value="#FFFF00"/>
    </inkml:brush>
  </inkml:definitions>
  <inkml:trace contextRef="#ctx0" brushRef="#br0">10554 13913 0,'0'0'15,"0"-14"1,-13 14 0,0 14-1,13-1 1,-27 119-1,27-79 1,0 238 0,-13-199-1,13 1-15,-53 291 16,-39 78 15,78-369-15,-25 185-1,39-212 1,-27 159 0,27-186-1,-13 133 1,0-132 0,13 0-16,0 26 15,0-27 1,26-25-1,-13-14 1,1 0-16,25 0 16,173 0 15,-159 0-15,13 0-16,13 0 0,14 0 15,409 0 1,-343 0-1,13 0-15,13 0 16,807 0 0,-780 0-1,-1 0-15,27-14 0,1 14 16,752-13 0,-726 13-1,806 40 16,-806-27-31,-1 0 0,-26 1 0,820-1 47,-872-13-47,-15 0 0,-12 0 16,463-40 0,-543 40-1,93-40 1,-159 27-1,-26-53 1,0 40 0,13 12-16,-27-52 15,14 53 1,13-80 15,0 67-31,53-133 16,-40 120-1,1-1-15,-1-13 16,93-264 15,-93 237-31,40-197 16,-27 171-16,40-383 31,-52 396-15,25-185-1,-39 225 1,13-79 0,-13 119-1,0 0-15,-26-14 32,13 27-17,-14 0 16,14 0-15,0-13-16,-67 13 31,54 0-31,0 0 16,-14 0-16,-185 0 16,146 0-1,-345 0 1,305 0-1,-462 0 1,422 0 0,-582 13-1,543-13 1,-14 13-16,-634 14 16,621-14-1,-595 0 1,635 1-1,-556-14 1,582 0 0,-462 0-1,489-14 1,-1 14-16,1 0 16,-384-13-1,424 13 1,-226-13-1,239 13 1,13 0-16,0 0 0,-1 0 16,15 0-16,-107 0 15,119 0 1,-132 0 0,146 0-1,-14 0-15,-52-13 16,39-1-1,-40 14 1,40 0 0,-26 0-1,26 0 1,40 0-16,-14 0 16,-39 0-1,40 0-15,12 0 16,-12 0-16,13 0 15,-53 0 1,52 0 0,1-13-16,-13 13 31,39 0-15</inkml:trace>
  <inkml:trace contextRef="#ctx0" brushRef="#br0" timeOffset="851.63">8293 15645 0,'13'-13'0,"-26"26"0,26-106 31,-13 80-31,-13-13 16,-54-54 15,41 80-31,13 0 15,-14 0-15,1 27 16,-93 79 0,92-67-1,14 1-15,0-14 0,0 14 16,13-13-16,0-1 16,13 0-16,159-26 31,-93-66-16,-39 40-15,-14-27 16,54-330 15,-94 330-15,-25 13 15,39 66-15,0 14-16,0 13 0,0 0 15,0 0-15,0 0 16,39 145 0,-25-172-1,12 1-15</inkml:trace>
  <inkml:trace contextRef="#ctx0" brushRef="#br0" timeOffset="1276.03">8491 15169 0,'0'-27'16,"0"14"-16,0 53 0,0 26 31,26 132 0,-12-158-15,-1 79-1,-13-92-15,0-1 32,0-92-1,13 39-15,80-52-1,-67 66 1,80 53-1,-80-14 1,-12-13-16,-1 14 16,0 78 15,-53-78-31,1-27 0,12 0 16,-79-13-1,93-1 1</inkml:trace>
  <inkml:trace contextRef="#ctx0" brushRef="#br0" timeOffset="2230.8">11533 14653 0,'0'-26'16,"26"26"15,-26 13-15,0 53-1,0-26 1,0 13-16,0 0 0,0 13 16,-39 185-1,39-185 1,-14-13-16,1 40 15,-13-1 1,26-79 0,119-26 31,-13 0-32,-40 13-15,330 13 31,-316-13-15,145 13 0,-186-13-1,-25 0-15,-1 0 16</inkml:trace>
  <inkml:trace contextRef="#ctx0" brushRef="#br0" timeOffset="2962.79">11573 14666 0,'-27'0'0,"54"0"16,-80 0-16,39 0 0,67 0 31,-13 0-15,26 14-16,225-14 16,-172 0-16,27 0 15,303 13 1,-158-13-1,344-13 17,-542-1-17,-40 14 1,-80 14 15,14-14-15,0 39-1,13-12 1,0-1-16,13 225 31,-13-198-15,0-13-16,0 0 0,13 13 16,-13-27-16,0 14 15,0 66 1,0-80-1,-13 93 17,0-106-17,13 0-15,-14-13 0,1 0 16,-13 0-16,-226-39 31,80 12-15,-158 1-1,211 26 1,0 0-16,-304 13 16,343-13-16</inkml:trace>
  <inkml:trace contextRef="#ctx0" brushRef="#br0" timeOffset="3330.72">11692 14984 0,'0'-13'0,"0"26"0,0-40 16,92 1 15,-52 13-15,-1 13-16,120-14 31,-132 1-15,-14 13-16</inkml:trace>
  <inkml:trace contextRef="#ctx0" brushRef="#br0" timeOffset="3499.1">11877 14957 0,'0'0'0,"0"27"16,13-14-16,-13 13 15,26 133 17</inkml:trace>
  <inkml:trace contextRef="#ctx0" brushRef="#br0" timeOffset="3929.1">12154 15090 0,'0'0'16,"0"-14"-16,0 1 0,0 0 15,-13 0-15,0-1 16,-13 14-1,-41 53 17,54-39-32,13-1 0,0 13 15,0 40 17,13-52-32,14-1 31,26-53 0,-40 14-31,0 12 0,14-38 31,-14 38-15,-13 54 15,26 53 0,-12-80-31</inkml:trace>
  <inkml:trace contextRef="#ctx0" brushRef="#br0" timeOffset="4338.09">12326 14957 0,'-13'-13'0,"13"0"0,13 39 0,-26-65 15,13 65 17,27 106-1,-14-39 0,0-67 0,0-65 1,53-14-1,-52 53-31,52 53 31,-66 26 0,-13-66-31,-1-13 16,-52-13 0</inkml:trace>
  <inkml:trace contextRef="#ctx0" brushRef="#br0" timeOffset="4552.2">12591 14957 0,'0'0'0,"13"0"16,0 27 15,14 65 0,-14-65-31,-13-1 16,26 93-1</inkml:trace>
  <inkml:trace contextRef="#ctx0" brushRef="#br0" timeOffset="4928.78">12802 15182 0,'27'-13'78,"26"-14"-47,-40 14-31,0-26 31,-39-41 1,13 80-32,-54 53 31,28 106 0,52-133-15,13-12-16,-12-1 0,12 0 15,1-13-15</inkml:trace>
  <inkml:trace contextRef="#ctx0" brushRef="#br0" timeOffset="5245.97">13160 15037 0,'0'0'0,"13"-66"31,-13 52-15,-80 41 15,54-14-15,13 0-16,0 40 31,132 40 0,-93-80-31,0 0 16,1 67 15,-67-67-15,14 0-16,-1-13 0</inkml:trace>
  <inkml:trace contextRef="#ctx0" brushRef="#br0" timeOffset="5860.92">14363 15037 0,'-13'0'15,"26"0"-15,-26-27 32,39 40-1,54 159 0,-67-145-31,0-1 16,27 27 15,-27-53-31,0-13 16,40-106 15,-40 79-31,1 1 0,-1-1 15,27-92 17,-40 118-32,13 28 31,-13-1-31</inkml:trace>
  <inkml:trace contextRef="#ctx0" brushRef="#br0" timeOffset="6076.05">14866 15129 0,'0'0'15,"13"27"17,-13-14-32,0 53 46,13-13-14</inkml:trace>
  <inkml:trace contextRef="#ctx0" brushRef="#br0" timeOffset="6230.96">14985 14865 0,'0'-13'16,"-13"13"-16,26 13 0</inkml:trace>
  <inkml:trace contextRef="#ctx0" brushRef="#br0" timeOffset="7237.92">15130 15195 0,'0'0'0,"0"14"31,13-14-15,1 13-1,-1-13 1,0 13 0,0-13-1,1 0-15,12-13 16,-26-67 15,-13 67-15,0-13-16,-1 26 15,-39 13 1,53 0 0,-13 14-16,13-1 15,0 93 1,53-66 15,-26-53-15,39-40-1,-53 14 1,0 13-16,14-67 16,-27 54-1,13-27 1,-13 93 31,0-27-32,0 0-15,0 0 16,26 1 0,-12-14-1,-1 0 1,13-40 0,1 13 15,-27 80 0,0-39-15,13 39-1,0-40 1,14 0 0,-14-13-1,40-26 16,-40-1-15,0 14-16,-13 0 16,13-1-16,1-52 15,-14 40 1,0 13-16,13-1 0,-26-12 31,-1 26-15,-39 13-1,40-13 1,-13 13 0</inkml:trace>
  <inkml:trace contextRef="#ctx0" brushRef="#br0" timeOffset="7648.97">15950 15090 0,'0'-14'15,"-13"1"-15,-13-13 16,-1 12-1,-26 14 1,40 0 0,0 14-16,0-1 0,-1 13 15,1-12-15,13-1 16,13 66 0,14-52-1,-14-14-15,53 27 16,-39-27-1,-14 0-15,0-13 0,0 13 16,-13 0-16,0 1 16,-13-14-16,0 13 0,-14 0 15,-78-13 1,65 0 0,13-13-16,-12-14 15,25 14-15</inkml:trace>
  <inkml:trace contextRef="#ctx0" brushRef="#br0" timeOffset="8371.7">17365 14944 0,'14'0'0,"-1"-13"15,27-27 1,-40 27-16,13-13 16,-13 12-16,0 1 15,-40-27 1,14 27 0,-1 13-16,-105 0 15,105 13 1,1 1-16,13-14 15,26 92 1,13-65 0,107 78-1,-94-91 1,1 12-16,39 40 16,-65-53-1,-41 54 1,14-54-1,-27 0-15,-92-26 16,106 13 0,-1-13-16,1-1 15,-1-12-15,14 13 16,13-67-16</inkml:trace>
  <inkml:trace contextRef="#ctx0" brushRef="#br0" timeOffset="8572.7">17511 14759 0,'13'-13'0,"14"-14"15,-14 54 32,-13-14-47,39 106 16,-39-79-1,40 118 1,-40-131 0</inkml:trace>
  <inkml:trace contextRef="#ctx0" brushRef="#br0" timeOffset="8928.79">17643 15116 0,'0'-26'15,"0"52"-15,0-92 0,0 39 0,0 1 16,0 0-16,13-1 0,-13 14 16,14 0-16,12-1 15,53 41 1,-52-14 0,-1 14-16,-13-14 15,54 93 1,-67-93-1,-40 13 1,27-26 0,-27-39-1,40 12 1,0 1-16,40-54 16,-14 54-1,-13-1-15,40-25 16,-39 52-16,12 0 15</inkml:trace>
  <inkml:trace contextRef="#ctx0" brushRef="#br0" timeOffset="9247.65">18013 14918 0,'0'0'0,"0"-14"16,0 1 15,14 106 16,12 39-16,-13-106-31,1-12 0,-1-1 16,0 0-16,53-39 15,-53 12 1,14-78 0,-14 65-1,-26-65 1,0 79 0</inkml:trace>
  <inkml:trace contextRef="#ctx0" brushRef="#br0" timeOffset="10790.92">15289 16042 0,'0'0'0,"0"-13"15,-53-27 17,13 27-17,14 13 1,-1 0-16,-65 53 16,79-40-1,-14 0-15,14 53 16,13-53-1,13 1-15,-13 12 16,93 14 0,-80-40-1,0 0-15,40-40 16,-26 0 0,-27 14-1,39-146 16,-39 132-31,0 14 0,13-1 16,-13 107 15,-13-54-15,13 14-16,0 79 16,40-40 15</inkml:trace>
  <inkml:trace contextRef="#ctx0" brushRef="#br0" timeOffset="11199.99">15421 15949 0,'0'-26'0,"0"52"0,0-65 16,13 12-16,-13 14 15,0 66 16,0-40-15,0 13-16,0 14 0,0-13 16,0 78-1,0-91 1,-13 25 0,13-78 15,13 12-16,1 1-15,25-27 16,-12 26 0,-14 27-16,13 14 15,-26 78 17,0-79-17,-13 1-15,-53-1 31,53-13-15,0-13-16,13-1 16</inkml:trace>
  <inkml:trace contextRef="#ctx0" brushRef="#br0" timeOffset="11638.75">15844 16161 0,'0'0'16,"14"13"46,-14 0-46,13 0-1,0-13 1,0-26 0,1-14-1,-1 27-15,0-146 32,-53 14-1,27 145-16,0 145 17,26-105-32,-13-13 15,27 78 1,-14-65-16,0-14 16,27 14-1</inkml:trace>
  <inkml:trace contextRef="#ctx0" brushRef="#br0" timeOffset="12303.79">16162 16095 0,'0'-14'15,"0"28"-15,-13-67 32,-1 53-32,1 0 15,-13 66 16,26-53-31,0 0 16,0 1-16,13-1 16,0 0-16,27 13 31,-27-26-15,-13-13-16,13 0 0,-13 0 15,14-40 1,-14 40-16,0-1 15,-53-12 17,39 26-17,14 13 1,14 0 0,-1-13-16,0 0 0,53 14 31,-39-28-31,-14 1 0,66-13 31,-26-1 0,-66 27 16,0 14-31,-1-1-16,14 0 15,27 119 17,-1-79-17,-12 13 1,-14-26 0,-27-40-1,1 0 1,12 0-16,-12-40 15,13 14-15,13 13 0</inkml:trace>
  <inkml:trace contextRef="#ctx0" brushRef="#br0" timeOffset="12512.92">16532 16002 0,'13'0'0,"-26"0"16,26 13-16,-13 1 15,0-1 1,0 26 0,0-25-16,0-1 0,0 53 31</inkml:trace>
  <inkml:trace contextRef="#ctx0" brushRef="#br0" timeOffset="12636.93">16572 15870 0,'0'-13'0,"0"26"0,0-40 16,-13 27 0</inkml:trace>
  <inkml:trace contextRef="#ctx0" brushRef="#br0" timeOffset="13248.77">16916 16055 0,'0'-13'15,"-14"-14"17,14 14-32,-39 13 31,26 13-31,-1-13 15,-52 93 17,66-80-32,0 14 15,13-14-15,1 0 0,12 0 16,14 0-16,39-13 16</inkml:trace>
  <inkml:trace contextRef="#ctx0" brushRef="#br0" timeOffset="13698.91">17722 15910 0,'0'0'0,"0"-14"16,-13-39 15,-93 14 1,80 39-32,0 0 0,-1 13 15,14 0-15,-14 0 0,14 1 16,66 105 15,66-14 0,-66-38 1,-79-54-17,-107-13 16,107 0-31,-27-66 32</inkml:trace>
  <inkml:trace contextRef="#ctx0" brushRef="#br0" timeOffset="14494.14">17789 15989 0,'0'0'0,"13"0"32,0 13-1,13 14 0,-12-27-31,-1 0 16,53 0 15,-66-14-31,27-25 31,-80-14 1,39 53-32,1-13 0,-53 26 31,13 93 0,53-80-31,66 40 16,-39-53-1,-1-13-15,1 14 16,105-41 15,-106 14-31,40-66 16,-66 52-1,14 14-15,-14-14 16,-53-12 15,40 39-31,-1 0 16,-52 39 0,66-25-1,0-1-15,0 0 16,0 0-16,0 1 0,13-1 15,54 26 17,-41-25-32,27-41 15,-53 14 1,13 0-16,0 13 16,1-27-1,-14 146 16,0-79-15,0 0-16,0-1 16,26 120 15,-26-146-31,0 1 0,13-14 16</inkml:trace>
  <inkml:trace contextRef="#ctx0" brushRef="#br0" timeOffset="14676.4">18397 16095 0,'13'-27'0,"-13"14"0,-13 53 0,26-106 16,-13 52 15</inkml:trace>
  <inkml:trace contextRef="#ctx0" brushRef="#br0" timeOffset="18995.71">20870 15262 0,'-26'0'0,"13"0"16,-40 26 15,92-26-31,14 0 16,13 0-16,503-26 31,-53-14 0,-463 40-31,-14-13 16,-12 13-16,-14 0 15,-13-14-15,-53 14 32</inkml:trace>
  <inkml:trace contextRef="#ctx0" brushRef="#br0" timeOffset="19394.84">21968 15063 0,'0'0'0,"-27"0"32,41 0-1,12 13-15,1 1-16,-14-14 0,13 13 15,1 0-15,105 53 31,-79 0 1,-53-39-32,-13-1 15,-1 1-15,-12-1 0,13 1 16,-93 78 15,93-91-31</inkml:trace>
  <inkml:trace contextRef="#ctx0" brushRef="#br0" timeOffset="21127.21">23092 14680 0,'0'0'0,"0"13"31,27 119 0,-27-79-31,-14-13 0,14 13 16,-13 92 0</inkml:trace>
  <inkml:trace contextRef="#ctx0" brushRef="#br0" timeOffset="21541.73">22960 14640 0,'0'0'31,"-93"-106"-31,40-66 31,67 133-31,12 12 0,14 1 16,13-1-16,13 1 16,0 13-16,238 92 31,-238 146 0,-92-172-31,-146 105 31,-66-65 1,211-93-32,14 13 15,0-13-15</inkml:trace>
  <inkml:trace contextRef="#ctx0" brushRef="#br0" timeOffset="21911.33">23476 14918 0,'0'-14'0,"0"28"0,0-28 47,-14 41-31,14-1-16,0 1 0,-13 12 16,26 120 15,1-132-31,-1-14 15,106-66 17,-93 26-32,1-12 0,-14-67 31,-119-39 0,80 145-31,-14 0 0,14 0 0,-1 0 16,14 0-16</inkml:trace>
  <inkml:trace contextRef="#ctx0" brushRef="#br0" timeOffset="22285.76">23978 14944 0,'0'-13'15,"0"26"-15,0-53 0,0 27 16,0 0-16,-26-40 31,-40 40 1,52 26-32,14 0 0,27 106 46,13-79-30,12 53 15,-131-41 1,26-52-17,-53-26 1</inkml:trace>
  <inkml:trace contextRef="#ctx0" brushRef="#br0" timeOffset="22512.97">24031 14706 0,'0'0'0,"27"-40"15,-14 14-15,13-27 16,-13 40-1,14 79 17,-1 198-1,-26-211-31,0 146 16,0-160-1</inkml:trace>
  <inkml:trace contextRef="#ctx0" brushRef="#br0" timeOffset="22698.14">24124 14957 0,'0'0'31,"-40"0"-31,159-26 31,-79 26-31,13-13 16,0 13-16,39 0 16</inkml:trace>
  <inkml:trace contextRef="#ctx0" brushRef="#br0" timeOffset="23239.49">24640 14997 0,'0'-13'16,"0"-40"15,0 40-31,-14-53 16,1 66 0,-66 0 15,52 26-31,-52 67 15,66-67 1,13 0-16,13 27 31,0-39-31,0-1 0,14-13 16,79-40 15,-80 0-31,1-12 31,-27 38-31,-14 239 47,28 79-15,-1-264-32,-13 53 15,-13-80 1,-80-53-1,53 14 1,-39-133 0,79 119-1,53-118 1</inkml:trace>
  <inkml:trace contextRef="#ctx0" brushRef="#br0" timeOffset="23559.96">24891 14971 0,'-13'-14'15,"-1"1"-15,41 40 0,-67-67 0,27 40 16,26-13 0,0 39-1,53 80 1,-52-66-1,-1 79 1,-13-106 0,-27-26-1,14 13 1,0-119 0,39 39-1,-12 41-15,12-1 16,40-39-1,-39 79 1,-14 0-16</inkml:trace>
  <inkml:trace contextRef="#ctx0" brushRef="#br0" timeOffset="23952.03">25261 14997 0,'-26'-13'15,"12"13"17,54 39 15,-40-25-47,53 12 31,-40-26-31,27-53 31,-40 40-31,13-13 0,-13-41 16,-13 54-1,0 0-15,-1 0 0,1 13 16,-93 66 15,80-40-31,-14 107 16,40-107-1,53 53 1,-26-65 0,-1-14-16</inkml:trace>
  <inkml:trace contextRef="#ctx0" brushRef="#br0" timeOffset="24298.07">25592 14957 0,'13'-13'16,"-26"26"-16,39-52 0,-26 25 0,13-12 16,1 13-16,12-40 31,-39 53-15,-14 0-1,14 0-15,0 13 0,-13 14 16,12-14-16,-12 0 15,26 106 1,13-93 0,0-12-16,93 65 31,-93-66-15,-158 14-1,79-14 1,-27 0-16</inkml:trace>
  <inkml:trace contextRef="#ctx0" brushRef="#br0" timeOffset="25487.09">23000 15777 0,'0'0'0,"0"-26"16,13 13-16,-13-14 0,0 14 15,13-14-15,-13 14 16,26 0 0,-12 26-1,12 133 1,-26-107-1,27 120 1,-27-132 0,13-1-16</inkml:trace>
  <inkml:trace contextRef="#ctx0" brushRef="#br0" timeOffset="25804.77">23079 15883 0,'0'0'0,"0"-26"15,26-27 1,1 53 0,52 0-1,-52 13 1,65-13 0,-79 0-1,1 0-15,12-27 16,-26 14-1,0 0-15,0-93 16,0 93 0,0-27-1,13 146 17,-13-66-17,14-1-15,12 67 16,-13-53-1,0-40-15</inkml:trace>
  <inkml:trace contextRef="#ctx0" brushRef="#br0" timeOffset="26209.85">23648 15724 0,'0'0'0,"13"-13"15,-13 66 17,-13-13-17,-1-14-15,14 1 16,-13 65 0,13-79-1,-13 14 16,13-40-31,13-14 16,0 1-16,-13-1 16,66-131-1,-52 131 1,52-26 15,-53 53-31,53 93 16,-66-54-1,13 1-15,1-13 16,12 118 0</inkml:trace>
  <inkml:trace contextRef="#ctx0" brushRef="#br0" timeOffset="26364.74">23714 15883 0,'0'-40'31,"13"27"-31,-26 66 0,39-119 16,1 66-16,-14 0 0,13-13 15,80 13 1</inkml:trace>
  <inkml:trace contextRef="#ctx0" brushRef="#br0" timeOffset="26842.61">24031 15817 0,'13'0'15,"-26"0"-15,26-13 16,-13-1-16,0-25 16,0 65 31,-26 133-16,26-146-31,0 14 0,-13 12 31,13-65 0,0 13-31,0-14 0,53-145 47,-1 159-16,-38 26-31,-14 14 0,13-1 16,-13 14-16,26 52 31,-12-78-31,-14-1 0,13-13 16,27-40 15,39-145 0,-66 132-31,-13 40 16,0 0 15,0 26-31</inkml:trace>
  <inkml:trace contextRef="#ctx0" brushRef="#br0" timeOffset="27241.9">24507 15817 0,'13'0'16,"-26"0"-16,26-13 31,-39 79 0,13-40-31,-27 67 16,40-67-1,0-12-15,13-54 32,1 27-17,38-120 17,54-25-1,-66 250 0,-27 107 0,0-173-31,-13 1 0</inkml:trace>
  <inkml:trace contextRef="#ctx0" brushRef="#br0" timeOffset="27387.27">24481 15949 0,'0'0'16,"26"-39"15,-13 39-31,107-14 32,-28 14-32</inkml:trace>
  <inkml:trace contextRef="#ctx0" brushRef="#br0" timeOffset="27667.52">25340 15817 0,'0'0'0,"-26"-27"15,13 27-15,-40-39 31,-13 52 1,-14 106-1,120 13 0,-13-118-31,12-1 16,27-13-16</inkml:trace>
  <inkml:trace contextRef="#ctx0" brushRef="#br0" timeOffset="28591.13">25499 15777 0,'0'0'0,"0"-39"16,0-1-16,-13 13 0,13 1 16,-26-53 15,12 198 0,28 92 0,-1-171-31,0-14 0,27 27 32,-27-53-32,0 0 0,40-53 31,-40 27-31,27-67 31,-27 67-15,-39 79 31,26-40-47,0 0 0,0 1 0,13 38 46,53-38-14,-53-14-32,14 0 15,26-66 17,-53 39-32,0 14 0,0-14 15,0 14-15,-27-27 31,14 40-31,0 0 0,-1 14 16,-12 39 15,52-14 1,-12-39-32,12 0 0,1 0 15,-14-13-15,40 0 16,-27-14-1,-13 27-15,-13-13 16,14 0 0,-28 66 15,14-27-15,14 27 15,-1-40-31,13 1 15,-12-28 1,38-25 0,-38 12-1,12-26 17,-13 40-32,-13 0 0,14 53 31,-14 65 0,0-91-31,13-1 0,-13 0 16,53 0-1</inkml:trace>
  <inkml:trace contextRef="#ctx0" brushRef="#br0" timeOffset="28979.74">26412 15936 0,'26'-13'0,"-52"26"0,65-26 16,-39 0-16,14-1 0,-41-39 31,14 40-15,-40-13 15,40 26-31,0 13 0,-27 53 16,40 13 30,93-65-14,-67-28-32,-13 1 0,14 0 0,-1 0 15,27-106 17,-53 79-32,0 0 0,0 14 15,0-14-15,0 14 0,0 13 16,0-1 15,0 41-31,13 171 31,14-26-15</inkml:trace>
  <inkml:trace contextRef="#ctx0" brushRef="#br0" timeOffset="40244.19">14839 12365 0,'0'66'31,"13"146"1,-13-159-32,-26 264 31,26-237-31,-13 290 31,13-92 0,13-239-31,13 80 32,-26-92-32,27 26 31,-27-66-15</inkml:trace>
  <inkml:trace contextRef="#ctx0" brushRef="#br0" timeOffset="40736.56">14694 12405 0,'0'0'16,"13"0"15,-26 26-31,0 1 15,-106 211 17,105-212-32,14 1 15,-26 26 1</inkml:trace>
  <inkml:trace contextRef="#ctx0" brushRef="#br0" timeOffset="40904.93">14707 12273 0,'13'-27'15,"-26"54"-15,119-14 32,-80 40-32,1 0 0,12 0 15,1 13-15,39 66 16</inkml:trace>
  <inkml:trace contextRef="#ctx0" brushRef="#br0" timeOffset="41909.1">10620 9522 0,'-13'79'16,"-13"14"-16,65-265 0,-105 569 15,53-252-15,0-12 16,-1 12-16,-52 371 31,-26 26 0,52-211 1,40-292-32,0 27 15,0 0 1</inkml:trace>
  <inkml:trace contextRef="#ctx0" brushRef="#br0" timeOffset="42357.41">10369 11836 0,'13'14'31,"159"25"-15,-93-26-1,14 1-15,357-1 16,-252-13 0,926 13-1,-780-13 1,40 13-16,1295 1 16,-1229-14-1,1256 13 1,-1335-13-1,806 13 1,-992-13 0,-40 0-16,120-13 31</inkml:trace>
  <inkml:trace contextRef="#ctx0" brushRef="#br0" timeOffset="43905.96">10501 9482 0,'-13'0'0,"26"0"0,-13 0 15,13 0 1,159-13 0,-92 0-16,409-40 31,-304 40-16,14-14-15,845-39 16,-726 40 0,1176-14-1,-1097 27 1,1243-27 0,-1243 27-1,-27 13-15,-13-13 0,-13 13 16,714-27-1,-873 27 1,-39-13-16,118 0 16,-224 13-1,-13-13-15,-14 13 16,-13 13 93,0 0-93,-13 159 15,13-106-15,13 357-1,0-304 1,27 410 0,-27-396-1,13 316 1,-26-343 0,0 106-16,0-120 15,-13 212 1,0-251-1,13 0-15,-13 40 16,-1-80 0,14 0-16,-26-13 172,0 0-172,-27 0 0,-13-13 15,-477 0 1</inkml:trace>
  <inkml:trace contextRef="#ctx0" brushRef="#br0" timeOffset="46023.77">7314 10527 0,'53'-26'31,"-40"12"-15,13 1-16,-12 0 0,-14 0 0,13-40 31,-13 13-15,-13 40-16,-106 27 31,-14 145 0,120-133-31,0 1 0,13 39 32,159-79-1,-120-26-31,67-80 31,-93-26 0,-26 171 1,13 133-1,132-119 0,40-119 0,-145 40-31,-14-1 16,40-131 15,-53 144-15,0 54-1,-13 185 17,13-172-32,0 13 15,13-13-15,-13 0 0,13 0 16,0 79 15,-13-145 157,0-1-157,0 1-31,0 0 94,0-27-63,0 14-31,0 13 0,0-14 16,0 14-16,-26-106 31,-1-40 0,67 27-15,-27 119-1,1-1-15,12 1 0,53-26 47,-65 39-47,-14 119 47,-53-14-16,39-91-31,1-1 0,0 0 16,-66 0 0,65-26-1,1 13-15</inkml:trace>
  <inkml:trace contextRef="#ctx0" brushRef="#br0" timeOffset="46482.09">8173 10487 0,'0'0'16,"0"-13"-16,-13 13 0,13 13 31,0 1-15,27 105-1,-27-80 1,13 133 0,-13-106-1,0-39-15,0 26 31,0-66-15,0-1-16,-13-39 16,-14-132 15,27 132-31,-13-158 31,132 105 0,-92 119-31,-1 14 0,27 105 32,-66-106-17,-53 40 1</inkml:trace>
  <inkml:trace contextRef="#ctx0" brushRef="#br0" timeOffset="46920.94">8597 10659 0,'0'0'0,"-14"0"16,14 14 15,27-1 0,-14-13-15,0-13-16,1-1 15,78-105 1,-79-224 15,-13 250-15,-66-238-1,53 278 1,0 27-16,-27 105 16,27-13-16,0 305 31,13-292-15,13 14-16,66 131 15,-52-197 1,52 13-1</inkml:trace>
  <inkml:trace contextRef="#ctx0" brushRef="#br0" timeOffset="47707">8993 10461 0,'0'-40'0,"0"80"0,14-106 16,-14 26-16,0 14 0,-27-27 47,-12 119-16,39-40-31,0 1 0,-14-1 16,14 1-16,14 52 31,-1-66-31,0 1 0,0-1 16,53-53-1,-66-105 16,0 118-15,-66-39 0,53 66-1,0 0-15,0 66 16,13-39 0,0-1-16,26 53 15,-13-65 1,14-1-16,39 13 31,-53-39-31,53-53 16,-53 40-1,1-1-15,-1 14 16,-13-27 15,0 53-31,-13 1 0,-1-1 16,1 40 15,26-53-31,54 0 31,-41-13-31,-13 13 0,14-14 16,-14 1-16,40-40 31,-53 27-31,0 13 0,0-1 16,0 94 15,0 224 0,0-225-31,-13-13 0,-1 133 32,-52-120-1,40-145-16,-40-278 17,79 291-32</inkml:trace>
  <inkml:trace contextRef="#ctx0" brushRef="#br0" timeOffset="48062.17">9655 10408 0,'0'0'0,"-66"13"31,79-13 16,53-13-16,-53 0-31,0 13 16,1-79 15,-28 65-31,1 14 16,-93 66 15,80 1-15,52 78 15,-12-119-31</inkml:trace>
  <inkml:trace contextRef="#ctx0" brushRef="#br0" timeOffset="48383.01">9866 10316 0,'-13'-27'16,"26"54"-16,-52-133 31,39 119-31,13 13 0,-13 1 16,13 13-16,0-1 0,14 80 31,-14 0 0,-26-119-31,0 0 0,-14-145 47,146-93-16,-79 198-31,0 27 16,-27 26-16</inkml:trace>
  <inkml:trace contextRef="#ctx0" brushRef="#br0" timeOffset="49032.09">7949 11638 0,'0'0'16,"0"-26"15,0 12-31,0 1 0,-14-13 16,-78-40 15,65 52-31,-12 14 0,12 0 16,-145 93 15,172-80-31,0 14 0,0-14 16,172 93 15,-119-80-31,-13 0 0,13-12 15,53 65 17,-106-66-32,-27 0 0,1 1 15,-186-14 17,172 0-32,1-14 15,-1-38 1</inkml:trace>
  <inkml:trace contextRef="#ctx0" brushRef="#br0" timeOffset="49381.46">8121 11717 0,'13'-13'0,"-26"26"0,26-39 16,-13 13-16,26-14 31,14 67 0,13 52 1,-53-78-32,0-1 0,0 0 15,0 0 1,-13-26-1,13 0-15,-14 0 0,14-14 16,14-65 0,-1 65-1,0 1-15,27-40 32,-27 66-32,0 0 0</inkml:trace>
  <inkml:trace contextRef="#ctx0" brushRef="#br0" timeOffset="49710.73">8451 11625 0,'0'0'0,"0"-13"16,0-1 0,0 28-1,0-1 1,0 0-16,27 53 15,-14-13 1,0-40-16,14 40 16,-14-53-1,-13-26 17,0 12-32,0-12 0,0 0 15,39-160 1,-25 160-1,-14 0-15,13-1 16,13 67 0</inkml:trace>
  <inkml:trace contextRef="#ctx0" brushRef="#br0" timeOffset="49994.25">8954 11704 0,'0'0'16,"13"13"-1,-13-26 1</inkml:trace>
  <inkml:trace contextRef="#ctx0" brushRef="#br0" timeOffset="58210.83">11387 10752 0,'0'0'0,"14"-13"15,-14-1-15,0 1 0,-14-26 32,-25 25-17,12 14 1,1 14-16,-1-1 0,-12 0 15,-1 27-15,-158 198 32,158-185-32,40 171 31,40-210-15,-1-1-16,80-26 15,66-40 1,-66-13-1,-79 39-15,0 1 16,26-80 0,-66 80-16,-66-41 31,53 54-15,-14 13-16,-39-13 15,53 13 1,0 13-16,13 14 0,-14-14 15,-25 132 17,39-131-32,0-1 15,39 13 1,-12-26 0,-1 0-16,67-26 15,-40-1 1,-40 14-16,0-13 15,14-40 1,-41 66 0,-52-40-1,53 27-15,0 13 32,26 13-17,0 0-15,1-13 16,105 13-1,-40-26 1,-53 13-16,14-13 16,0 13-16,52-53 31,-92 40-15,-13 13-16,-13 0 0,-67 0 31,40 13-16,27 0-15,-14 27 16,14 52 0,26-65-16,0-1 15,13 14-15,0-14 16,80 27 0,-67-53-16,0 0 15,14-13-15,-13-13 16,12-1-16,94-224 31,-133 211-15,13 1-16,-40-107 31,1 146-15,-40 119-1,66-66 1,-13-13-16,26 211 31,-13-238-15,13 14-16,0-27 0</inkml:trace>
  <inkml:trace contextRef="#ctx0" brushRef="#br0" timeOffset="58559.68">12181 11069 0,'0'0'0,"13"-13"31,0 13 16,1 0-31,38-40 0,-38 40-1,-1 0-15,13-26 16,-26 13-1,0 0-15,0-1 16,-26-39 0,13 53-1,-40 53 1,26-26-16,-26 118 31,53-79-15,146-13 15</inkml:trace>
  <inkml:trace contextRef="#ctx0" brushRef="#br0" timeOffset="58864.99">12644 10871 0,'0'0'15,"-13"-13"-15,-1 13 0,41 13 63,-14 0-47,0-13-16,0 27 15,93 92 16,-106-106-15,-13 13-16,-13 1 0,-1-1 16,-13 1-16,-12-1 15,12 1-15,-132 39 16</inkml:trace>
  <inkml:trace contextRef="#ctx0" brushRef="#br0" timeOffset="59175.89">12935 10792 0,'-40'-14'16,"80"28"-16,-106-28 0,-1 14 31,173 27 0,-66-1-31,132 54 32,-106-1-17,-66-53-15,-13 1 0,-14-1 16,-197 93-1</inkml:trace>
  <inkml:trace contextRef="#ctx0" brushRef="#br0" timeOffset="59849.09">10991 10712 0,'0'0'0,"26"-39"31,-26 25-31,13 14 0,-26 14 31,-132 158 1,118-133-32,1 1 15,-27 119 16,53-146-31,79 79 32,40-78-17</inkml:trace>
  <inkml:trace contextRef="#ctx0" brushRef="#br0" timeOffset="60136.66">10779 10805 0,'0'0'16,"-13"-13"-16,13-1 16,-13 41 30,-67 79-14,67-67-32,13 1 0,-13 0 15,52 158 17,107-119-17</inkml:trace>
  <inkml:trace contextRef="#ctx0" brushRef="#br0" timeOffset="60962.97">15990 11360 0,'0'-26'15,"0"52"-15,-40-145 16,27 93 0,-106-54-1,93 67 1,-94 66 15,15 238 0,210-106 1,160-158-1,-212-54-31,119-105 31,-146 79-31,-12-13 0,-1 13 0,0-251 47,-39 238-16,26 92-31,0 1 0,0 12 16,0 252 15,13-238-31,0 0 0,-13-13 16,13-1-16,27 14 15</inkml:trace>
  <inkml:trace contextRef="#ctx0" brushRef="#br0" timeOffset="61930.95">16506 11440 0,'0'0'15,"13"-27"-15,0-65 16,-13 78 0,-26-12-1,12 26 1,1 0-16,-26 40 16,25-14-1,1 0-15,-13 67 16,26-80-1,13 27 1,0-40 0,0 0-16,1 0 15,12-40 1,-26 27 0,13 0-1,-13 53 16,13-14-15,67 53 15,-54-79-31,80-26 16,-79 13 0,39-93-1,-53-53 16,-26 133-15,-27-27 0,27 53-1,-14 66 1,27-26 0,14 52-1,-1-79 1,0 14-16,-13-14 15,13 0-15,0 1 0,1-1 16,-1 26 0,-26-25 15,-1-14-15,14-14-1,14 1 1,-1 0-16,53-66 15,40-27 17,-80 93-17,1-27 1,-80 27 15,40 26-15,-1 0-16,-25 93 31,39-80-15,0-12-16,26 52 15,-13-40 1,-13-13-16,14 1 16,-28 39 15,1-53-31,0 0 0,0 0 0,-1 0 15,-12 0-15</inkml:trace>
  <inkml:trace contextRef="#ctx0" brushRef="#br0" timeOffset="63647.52">14019 10527 0,'0'0'0,"-13"-13"0,13 0 15,13-14 17,14 54-1,39 171 0,0-39 0,-40-120 1,-12-78-1,25-186 0,-25 172-15,25-79 15,-39 145-15,0 13-16,0 1 15,0 26-15</inkml:trace>
  <inkml:trace contextRef="#ctx0" brushRef="#br0" timeOffset="63866.7">14456 10792 0,'26'-27'32,"-13"14"-32,1 0 15,-67 66-15,119-133 0,-66 67 16,0-80 15,-13 93-31,-1 0 16,-91 199 15</inkml:trace>
  <inkml:trace contextRef="#ctx0" brushRef="#br0" timeOffset="64242.4">14667 10633 0</inkml:trace>
  <inkml:trace contextRef="#ctx0" brushRef="#br0" timeOffset="64343.78">14694 10739 0,'0'0'0,"13"13"16,27 0 15,-27-13-31</inkml:trace>
  <inkml:trace contextRef="#ctx0" brushRef="#br0" timeOffset="65444.44">14535 10633 0,'27'26'31,"-27"-12"-15,13-1-16,-13 0 0,13 0 0,27 67 31,-14-54-16,14-13 17,13-92-1,-40 66-31,0-14 16,0-79 15,-26-13 0,13 53 0,0 53 1,0 53-1,0-27-31,0 13 15,27 133 17,-14-132-32,0-1 15,-13-13-15,13 14 0,0-14 16,27 13 15,-27-26-15,40-79 15,-53 53-31,14 12 0,-1-39 31,0 27 1,-13 39-32,0 40 31,13 13 0,0-66-31,-13 13 0</inkml:trace>
  <inkml:trace contextRef="#ctx0" brushRef="#br0" timeOffset="65603.59">15091 10487 0,'-14'-13'0,"28"26"16,-41-39 0,27 39-1</inkml:trace>
  <inkml:trace contextRef="#ctx0" brushRef="#br0" timeOffset="66069.99">15395 10659 0,'0'-13'16,"0"26"-16,-27-66 31,27 40-31,-13 13 15,0 0-15,0 0 0,-1 0 16,-65 66 15,53-39-31,12-1 0,1-13 16,13 67 15,13-67-31,1-13 0,12 0 16,-13 0-16,14-13 15,-1 0-15,1-14 0,-1 14 16,1-14-16,39-105 31,-66-13 1,0 118-32,-27 27 31,14 93-16,39 132 1</inkml:trace>
  <inkml:trace contextRef="#ctx0" brushRef="#br0" timeOffset="68383.03">17987 10897 0,'13'-13'0,"0"-13"0,-39 65 16,66-91-16,-27 38 0,-26 1 15,13 0-15,-14 0 0,-78 52 47,-27 133-16,106-132-31,52 105 32,133-184-1,-132 25-31,-14-25 0,1 12 15,-14-12-15,-26-107 32,0 120-32,-14-1 0,1 1 15,-107-1 17,120 41-32</inkml:trace>
  <inkml:trace contextRef="#ctx0" brushRef="#br0" timeOffset="68977.46">18318 10845 0,'26'-40'32,"-52"80"-32,52-120 31,-39 93 0,-40 14 0,53-14-31,-27 0 32,41-13-1,-1 0-31,-26 0 47,-40 40-16,53-27-31,-13-13 16,13 13-16,0 1 0,0-1 15,0 13 16,13-12-31,13 12 32,80 14-1,-53 13 0,-106 39 0,-79-26 1,66-79-17,66 0-15,0 0 0</inkml:trace>
  <inkml:trace contextRef="#ctx0" brushRef="#br0" timeOffset="69586.39">18542 10937 0,'0'0'0,"80"-53"31,-80 40-31,0 0 0,-13 13 16,-67 0 15,67 26-31,-66 80 31,65-66-31,28 92 31,171-106 1,-146-52-32,1-1 0,0 1 15,26-40 1,-13-159 15,-80 93 0,14 132-31,13 13 16,-26 119 15,26-92-31,0-14 16,0 160 15,0-173-31,13 0 0,0-13 16,53-40 15,-39 27-31,-14-13 16,0 12-16,67-38 31,-67 78-16,-13 0-15,0 1 0,13 79 32,0-93-32</inkml:trace>
  <inkml:trace contextRef="#ctx0" brushRef="#br0" timeOffset="69722.7">19270 11016 0,'0'0'0,"0"-13"15,0 26 17,0 14-17</inkml:trace>
  <inkml:trace contextRef="#ctx0" brushRef="#br0" timeOffset="72564.88">16268 10329 0,'0'0'0,"-14"-13"15,14-1006 17,14 2090-1,-14-1044-31,-14 92 31,-12-27 0,26-118 1,26-93-1,-12 79-31,12 14 0,53-106 47,-12 211-16,-67-53-31,0 1 16,0 39-1,0-26 16,39-93 1,41-53-1,-67 93-31,13 26 31,-12 93 0,25-53 1,-26-53-32,67-14 31,-1-78 0,-66 79-31,14-53 31,-54 26 1,-26 40-1,-39 92 0,79-78-31,-1 12 0,14 1 16,0-14-16,0 0 0,0 0 15,93-13 17,-67-13-32,-12 0 15,-1 0-15,0-1 0,0 1 16,-13-66 15,0 66-31,-13 13 0,-13 26 31,26 80 1,0-93-32,0 0 0,13 0 15,53 14 17,13-80-1,-52 0-16,-14 40-15,0-106 32,-39 106-1,13 132 0,39-14 0,-13-105-31,40-13 16</inkml:trace>
  <inkml:trace contextRef="#ctx0" brushRef="#br0" timeOffset="72678.75">17035 10144 0,'0'0'16,"-27"-14"-1</inkml:trace>
  <inkml:trace contextRef="#ctx0" brushRef="#br0" timeOffset="73049.81">17180 10316 0,'-13'0'16,"26"0"-16,-26-14 31,26 14-31,0 0 16,1 0-16,12 14 0,-13-1 15,27 79 17,-40-78-32,-40 38 31,27-91 0,92-80 0,-65 92-31,12 14 16,27 66 15,-40-27-15,-13 80-1</inkml:trace>
  <inkml:trace contextRef="#ctx0" brushRef="#br0" timeOffset="75559.97">13305 10157 0,'0'13'16,"0"-26"-16,132 53 47,-52-40-47,39 0 0,1045 26 47,648 0-16,-1601-26-31,-52 0 0,-40 0 15,-53-13-15,-13-13 16</inkml:trace>
  <inkml:trace contextRef="#ctx0" brushRef="#br0" timeOffset="76165.07">13345 9363 0,'13'-13'16,"-26"26"-16,39-26 31,-13 26-31,1 80 16,-14-53-1,13 26-15,0 211 32,-26 14-1,13-264-31,0-1 0</inkml:trace>
  <inkml:trace contextRef="#ctx0" brushRef="#br0" timeOffset="76545.99">13358 9522 0,'-13'-13'0,"26"26"0,-53-26 16,27 0-16,0-1 15,79-12 16,-13 26-31,13-13 0,331-27 32,-199 27-32,821 0 15,-742-1 1,861 1 15,-702-13 0</inkml:trace>
  <inkml:trace contextRef="#ctx0" brushRef="#br0" timeOffset="77277.62">14297 9654 0,'13'-13'16,"-26"26"-16,13-79 31,-13 53-31,-14 0 0,-171 26 47,66 106-16,132-79-31,66 79 31,-27-93-31,14 1 0,-13-14 16,0 13-16,79 27 31,-238-13-15,13-27 0,53-13-1,-79 0 1</inkml:trace>
  <inkml:trace contextRef="#ctx0" brushRef="#br0" timeOffset="77682.67">14456 9879 0,'-14'0'15,"14"-13"-15,-13 13 0,-13 0 16,92 13 15,-40-13-15,14 0-16,-13 0 16,12 0-16,54-40 15,-80 27 1,0 0-16,-13-13 15,-53-27 1,27 39-16,-1 14 16,-118 27-1,118-1 1,-12 93 0,39-79-1,106 53 1,-80-67-1,14-26-15</inkml:trace>
  <inkml:trace contextRef="#ctx0" brushRef="#br0" timeOffset="77993.25">14760 9747 0,'0'-27'16,"0"14"-16,0 53 0,13-93 15,0 53-15,1 13 0,12 0 16,14 67 0,-27-14-1,0 26 1,-13-65 0,-13-27-16,0 0 15,-1-13 1,14-14-16,-13-52 15,13 52 1,13-12-16,1 12 16,52-92-1,-53 119 1,0 0-16,14 0 0</inkml:trace>
  <inkml:trace contextRef="#ctx0" brushRef="#br0" timeOffset="78320.19">15064 9734 0,'0'0'15,"13"-14"17,1 41-17,-1-1-15,-13 1 0,13-1 16,53 146 15,-53-159-15,1-13-16,-1 0 15,40-92 1,-40 65 0,0 1-16,-13-14 0,13-13 15,1-92 1,-14 118-1,0 14-15,0 40 16</inkml:trace>
  <inkml:trace contextRef="#ctx0" brushRef="#br0" timeOffset="78542.33">15487 9800 0,'0'-13'0,"0"26"0,14-40 16,-1 80 31,-13 0-31,0-26-16,0-1 15,13 40 1,0-53-1</inkml:trace>
  <inkml:trace contextRef="#ctx0" brushRef="#br0" timeOffset="78995.89">15858 9800 0,'13'0'32,"-26"0"-32,39-27 15,-26 14 1,-13 0 0,-66 0-1,52 13 1,1 13-16,-1 0 15,-52 93 1,79-80 0,53 27 15,-27-40-31,14-13 0,-14 0 0</inkml:trace>
  <inkml:trace contextRef="#ctx0" brushRef="#br0" timeOffset="79376.46">16003 9866 0,'0'0'0,"-13"0"16,0 0-16,13-13 0,39 13 78,41-27-47,-67 14-31,0 0 0,0 13 16,27-80 15,-66 54-31,12 13 16,-91 13 15,91 26-31,1 67 31,26-80-31,1 13 0,12 1 16,0-14-16,54 0 16</inkml:trace>
  <inkml:trace contextRef="#ctx0" brushRef="#br0" timeOffset="80386.5">18331 9998 0,'0'0'0,"0"13"15,159 14 1,-54-14 0,729 0 15,-530-13-31,26 0 0,14-13 15,1270-13 1,-1363 12 0,384-25 15,-556 25-31,-26-12 16,-66 26-1</inkml:trace>
  <inkml:trace contextRef="#ctx0" brushRef="#br0" timeOffset="81530">22722 9800 0,'0'0'0,"0"-13"15,-13-1-15,13 1 32,13 26-17,40 106 17,-27-79-32,106 66 31,14-40 0,-120-40 0,-26 1-31,-79 79 32,-106 52-1</inkml:trace>
  <inkml:trace contextRef="#ctx0" brushRef="#br0" timeOffset="81994.03">24110 9879 0,'0'-26'31,"0"12"-31,0 54 0,0-93 16,0 40-16,-13 26 31,-79 159 0,52 13 0,133-119 1,-41-66-32,-12 0 0,13-13 15,106-132 16,-159 105-31,0 14 0,-27-14 16,-131-92 15,118 132-31,13 0 0,1 0 16,13 26 0</inkml:trace>
  <inkml:trace contextRef="#ctx0" brushRef="#br0" timeOffset="82191.72">24732 9985 0,'-13'-13'16,"26"26"-16,-66-66 31,40 53-31,13 13 16,0 146 15,0-106-31,13-13 0</inkml:trace>
  <inkml:trace contextRef="#ctx0" brushRef="#br0" timeOffset="82492.84">24560 9879 0,'106'-225'31,"-212"450"-31,252-463 16,-41 265-16,-52 12 16,185 279 15,-370-107 0,-198-131 0,277-80-31</inkml:trace>
  <inkml:trace contextRef="#ctx0" brushRef="#br0" timeOffset="83133.99">25433 10091 0,'13'-14'15,"-26"28"-15,40-41 0,-27 1 0,0 13 16,0-14-16,-14 1 16,1-1-16,-66-26 31,-40 93 0,92-14-31,1 14 0,13-13 16,-1 12-16,1-12 15,13 12-15,0-12 0,66 39 32,-39-53-32,-1-13 0,14 0 15,92-92 16,-119 52-31,14-66 32,-27 80-32,-13-1 31,13 40-31,-14 54 31,67 38 0,-40-91-31,93-14 32,-53-133-1,-53 94-31,0-14 16,-13-198 15,13 224-31,0 133 31,40 211 0,-14-224-31,-13-53 16,0-14-16</inkml:trace>
  <inkml:trace contextRef="#ctx0" brushRef="#br0" timeOffset="83572.75">25605 10104 0,'0'0'0,"53"-79"31,-13 79-31,-1-14 0,14 14 16,265-13 15,-252 13-31,66-26 31,-132 12-31,0 1 0,-13 0 16,-146-66 15,14 118 1,131 1-32,1-14 0,0 14 15,13 0-15,0-14 16,79 80 15,27-146 0,-27-79 1,-65 93-32,-1-14 15,40 120 16,-40-41-31,13 1 16,41 105 0</inkml:trace>
  <inkml:trace contextRef="#ctx0" brushRef="#br0" timeOffset="84365.7">26835 9853 0,'-13'-27'0,"26"54"0,-26-80 15,0 26-15,13 1 0,0-1 16,-14-25 15,120 263 0,-66-145-31,-14-13 16,14 0-16,-14 0 0,54 26 31,-67-65-31,13-28 16,-12 1 0,25-225 15,-25 172-31,25-119 31,-39 172-31,0 39 16,0 14-1,13-14-15</inkml:trace>
  <inkml:trace contextRef="#ctx0" brushRef="#br0" timeOffset="84694.01">27443 9945 0,'0'0'31,"0"-119"-31,53 27 16,-39 78-16,12-12 0,53 26 31,14 119 0,-120-40-31,1-26 16,-212 159 15,159-120 1,118-92-32,-12 0 0,26 0 15,224-39 16,-237 26-31</inkml:trace>
  <inkml:trace contextRef="#ctx0" brushRef="#br0" timeOffset="84906.8">28091 10249 0,'0'0'0,"0"-13"0,0 0 0,0 0 16,0 0 15,27 79 1,-27-40-32,26 67 31,-26-80-31</inkml:trace>
  <inkml:trace contextRef="#ctx0" brushRef="#br0" timeOffset="85312.75">28382 9866 0,'0'-53'0,"0"106"0,14-199 16,-14 80-1,13 132 1,-13-26 0,13 13-16,14 119 15,-14-66 1,0-53-16,0-27 16,27 67-1,-27-93 1,0-14-1,-13 1-15,80-119 16,-67 79 0,13 0-16,27-79 15,-40 92 1,14-26 0,-14 66 30</inkml:trace>
  <inkml:trace contextRef="#ctx0" brushRef="#br0" timeOffset="85901.07">28951 9853 0,'0'-27'0,"0"54"0,0-67 16,0 14-16,0 12 0,0 1 16,0 0-16,0 0 15,13 52 1,1 14-1,-1 93 1,-13-54 0,-13 14-1,13-66 1,0-14 0,26-65 15,14 12-16,-14 1-15,27-1 16,26-13 0,-52 40-1,-14 0-15,14 0 0,-14-13 16,13 13-16,40-26 31,-52-1-15,-1 14-16,-13-40 15,13-13 1,-13 53-16,0-14 16,-13 1-1,0 39 1,-1 93 0,1 225 15</inkml:trace>
  <inkml:trace contextRef="#ctx0" brushRef="#br0" timeOffset="87893.35">19759 11149 0,'0'0'0,"-13"0"0,0 0 16,-53 39 0,52-39-1,-12 14-15,-27-1 16,53 0 0,119-13-1,79 0 1,742-53 15,-782 40-15,-26 0-16,371-27 31,-463 40-15,-14-13-16,-26 13 15</inkml:trace>
  <inkml:trace contextRef="#ctx0" brushRef="#br0" timeOffset="88282.82">21307 10924 0,'-40'-13'0,"80"26"16,-106-40-16,39 14 0,1 13 15,-54 27 17,93-1-32,14-13 15,-1 1-15,27 12 16,0 0-16,132 27 16,-39-13-1,171 39 16,-277-65-15,-27-1-16,-79 93 31,13-80-31,0 0 16,-119 54 0,119-67-16,14 14 15,-1-1-15,-39 27 16</inkml:trace>
  <inkml:trace contextRef="#ctx0" brushRef="#br0" timeOffset="89133.56">22523 11030 0,'-39'-14'0,"78"28"16,-105-41-16,27 14 16,25 13-1,28 0-15,-1 0 0,106 13 31,172-39 1,-265 13-32,-13 13 15,-13-14-15,0 1 16,-79 66 15,53 26-15,12 93-1,14 172 17,0-317-17,0 25 17,-13-65-17,0-13-15,-80-120 31,80 120-31,-13 13 16,-159 79 15,145-40-15,27 14-16,-1-14 0,14 14 16,0-14-16,53 14 0</inkml:trace>
  <inkml:trace contextRef="#ctx0" brushRef="#br0" timeOffset="89550.21">23092 11519 0,'13'0'0,"-26"0"0,26-13 16,-13 0-16,0-1 15,14-65 16,-28 66-31,-39-27 32,-52 119-1,91-52-31,1-14 16,53 80 15,-27-93-16,14 0-15,-14-14 16,13 14-16,54-66 31,-67 40 1,0 26-32,-13 13 15,13 93 16,0-93-31</inkml:trace>
  <inkml:trace contextRef="#ctx0" brushRef="#br0" timeOffset="89866.92">23290 11413 0,'0'-40'0,"0"27"16,0 66-16,0-132 0,0 66 0,14 26 31,-1 119 0,-13-105-31,13-1 16,14 27 15,12-172 0,-12-40 1,-27 146-32,0 0 0,13 13 15,13 53 1</inkml:trace>
  <inkml:trace contextRef="#ctx0" brushRef="#br0" timeOffset="90311.89">23780 11493 0,'0'-14'0,"0"28"0,0-54 15,0 27-15,0-14 0,-13 14 16,13-14-16,-14 14 16,-39-13 15,40 26-31,0 13 0,-53 80 47,79-54-16,0-39-31,27-13 31,0-13-15,-27 12-16,0 1 15,0-13-15,1 12 16,-14 1-16,13 0 16,13 39 15,-26 14-15,-13 92 15,66-118 0</inkml:trace>
  <inkml:trace contextRef="#ctx0" brushRef="#br0" timeOffset="90617.78">24362 10845 0,'0'0'15,"-199"158"17,173-78-32,-14-1 15,1 0-15,12 27 0,1-13 16,-54 369 15,54-303 0,39-212-15</inkml:trace>
  <inkml:trace contextRef="#ctx0" brushRef="#br0" timeOffset="90980.11">24759 11268 0,'0'0'0,"-14"-27"15,1 1 16,-79 184 1,65-118-32,14 13 0,-14 0 15,1 26-15</inkml:trace>
  <inkml:trace contextRef="#ctx0" brushRef="#br0" timeOffset="91341.06">24640 11347 0,'52'-106'31,"-104"212"-31,118-212 0,-13 186 31,-40-41-31,13 1 0,-13 13 16,106 119 15,-92-159-31,-1 0 0,1-13 16,79-106 15,-93 67-31,0-1 0,14-251 47,-41 318-16,14-1-31,0 146 16</inkml:trace>
  <inkml:trace contextRef="#ctx0" brushRef="#br0" timeOffset="92074.9">25393 11426 0,'0'-13'0,"0"26"0,14-39 16,-14-1006 15,-53 2117 1,39-1059-32,1 1 0,0-1 15,53 54 16,-14-80-31,-13 0 0,67-27 32,-27-92-1,-53 106-31,0-14 0,-14 1 16,-12-14 15,13 40-31,52 13 31,160 14 0,-160-27-31,1 0 16,53-27 15,-93 14-31,-53-13 31,-53 65 1,80-12-32,-27 26 15,26 79 17,40-105-32,1-14 0,-1 0 15,79-26 16,-65 0-31,52-120 32,-65 94-32,25-199 15,-26 185 1,-13 0-16,0 13 0,-26 27 47,-14 277-16,40-211-31,14 0 0,12 40 16</inkml:trace>
  <inkml:trace contextRef="#ctx0" brushRef="#br0" timeOffset="92429.76">26028 11453 0,'0'-13'15,"0"26"-15,0-13 47,13 0-31,54 26 0,-41-26-1,53-13 16,-52-66-15,-27 52 0,-53-26-1,40 53 1,-53 66 0,52-39-1,14 92 1,14-79-1,12-27-15,0 13 0</inkml:trace>
  <inkml:trace contextRef="#ctx0" brushRef="#br0" timeOffset="92673.36">26557 11426 0,'0'0'0,"-13"-13"16,13 0-16,-26 26 15,26 0 1,0 1-16,13 118 16,0-79-1,-13 132 1,-13-159 0,-93 40-1,80-79 1,-14 0-16</inkml:trace>
  <inkml:trace contextRef="#ctx0" brushRef="#br0" timeOffset="92805.34">26531 11122 0,'13'-13'15,"-26"26"-15,39-26 16,-26 26-1,0 0-15</inkml:trace>
  <inkml:trace contextRef="#ctx0" brushRef="#br0" timeOffset="93154.83">26782 11413 0,'13'0'15,"14"0"-15,-67 0 0,93-13 0,-27 0 16,-12-1-16,12 1 0,-13 0 16,1 13-16,-14-26 15,-14 12-15,1 14 16,-13 0-16,12 0 16,-65 27-1,53-14 1,26 13-16,0 27 15,13-26 1,0 13-16,66 52 16,-52-79-1,-1 27 1,-52-40 0,-67-26-1,54 12 1,12 1-16</inkml:trace>
  <inkml:trace contextRef="#ctx0" brushRef="#br0" timeOffset="93389.44">27364 11003 0,'13'-26'0,"-26"52"0,26-65 0,0 12 15,-13 14-15,-52 211 32,25-118-17,-26 105 1,-66 211 15,119-356-31</inkml:trace>
  <inkml:trace contextRef="#ctx0" brushRef="#br0" timeOffset="93906.68">27880 11426 0,'0'0'0,"-13"-13"16,-1 0-16,-12-14 15,13 27 1,13 14-16,-40 39 16,27-14-1,0-12-15,-14 79 16,14-80-1,0 0-15,-1 14 16,28-93 15,-1 0-15,0 0-16,66-211 31,-39 158-15,-13 66-16,-1 14 15,-13 13-15,27 26 16,53 278 15,-80-225-15,0-13-16,0 0 0,-13 0 16,13-27-16</inkml:trace>
  <inkml:trace contextRef="#ctx0" brushRef="#br0" timeOffset="94618.71">27893 11585 0,'0'0'15,"-26"-79"-15,52 39 16,-13 27 0,159-53-1,-145 66 1,92-14-1,-106 1 1,0 13-16,27-53 31,-40 40-15,0 40 0,0-1-1,0 14-15,0 185 31,0-199-15,0-13-16,0 14 0,13-27 31,0-172 1,-13 132-17,0-13-15,66-172 31,-39 186-15,-1 25-16,-12 14 16,105 146 15,-106-120-15,13 40-1,-26-52 1,-39-1-1,25-13-15,-12 13 16,-53 14 0,65-27-1,1 0-15,106 13 32,-67-13-17,14 0-15,-14 13 0,1 0 16,-1 1-16,-13 78 31,-26-65-15,-13-14-16,-14 13 0,14-13 15,-120-13 1</inkml:trace>
  <inkml:trace contextRef="#ctx0" brushRef="#br0" timeOffset="95026.8">28792 11373 0,'0'0'0,"40"-26"15,-27 26-15,-13 13 32,-26 80-1,26-53-31,-13-14 15,-1 93 17,41-145-1,-27-14-15,13 13-16,-13-12 15,40-160 1,26 14 15,-40 172-15,1 92-1,12 212 17,-25-251-32,-14 0 15,13 26 1</inkml:trace>
  <inkml:trace contextRef="#ctx0" brushRef="#br0" timeOffset="95570.84">28885 11545 0,'0'0'0,"-26"-13"16,12 0-16,1-13 0,0 12 16,13 1-16,0 0 15,172-27 16,-119 40-15,-14 0-16,1-13 0,92-27 31,-132 27-31,14 0 16,-14 0-16,0-27 31,-14 53-15,-12 172 15,26-145-15,-13-14-16,13 1 0,0-1 15,0 1-15,0-14 0,13 0 32,-13-26-17,0 0-15,0-106 31,0 79-15,0 0-16,13-92 16,66 26 15,-52 106-31,-1 14 16,14-1-16,39 106 31,-79-106-31,-13 0 15,-159 0 1,93-13-16</inkml:trace>
  <inkml:trace contextRef="#ctx0" brushRef="#br0" timeOffset="98153.78">24230 12035 0,'-40'0'0,"0"0"0,120 0 0,-186 0 15,66 0-15,14 0 16,12 0-16,1 0 0,53 13 31,502 0 0,-330 0-31,26-13 16,1309 53 15,-872-26 1,-662-14-1</inkml:trace>
  <inkml:trace contextRef="#ctx0" brushRef="#br0" timeOffset="98680.57">24507 12326 0,'0'0'0,"-106"-14"31,173 14-15,607 0 15,-449 14-31,13-1 16,13-13-16,-13 13 0,14 0 16,726 40 15,-912-40-31,-26-13 15,-66 0-15</inkml:trace>
  <inkml:trace contextRef="#ctx0" brushRef="#br0" timeOffset="99136.58">25790 12365 0,'13'-13'16,"-13"40"15,14 39-16,-1 304 17,-13-92-1,0-239-31,0 1 16,0 0-1,0-27-15</inkml:trace>
  <inkml:trace contextRef="#ctx0" brushRef="#br0" timeOffset="99364.36">25631 13040 0,'-13'0'0,"26"0"0,-39-13 15,26 26 16,66 53 1,-53-53-32,14 0 0,-14 1 15,80 25 1</inkml:trace>
  <inkml:trace contextRef="#ctx0" brushRef="#br0" timeOffset="99527.54">26002 13132 0,'13'-13'0,"-26"26"0,66-66 32,-53 40-32,13 13 0,-13-13 15,-27 26 17,14 14-32,0-14 0,-13 0 15,-80 53 1</inkml:trace>
  <inkml:trace contextRef="#ctx0" brushRef="#br0" timeOffset="101200.59">25499 13542 0,'0'-13'0,"0"26"0,13-26 0,-13 0 16,-52 0 15,-1-1-15,-146 107 15,173-67-15,13 14-16,-14 26 15,80 66 1,-13-118-1,-1 12-15,226-26 32</inkml:trace>
  <inkml:trace contextRef="#ctx0" brushRef="#br0" timeOffset="101603.06">25737 13582 0,'-13'-13'0,"0"0"15,39 39-15,-65-79 0,25 66 32,14 40-17,0-26-15,0 12 16,0-12-16,0 79 16,0-67-1,0 1 1,0-67 15,0-25-15,14 25-16,-1-105 15,0 92 1,0 1-16,40-67 16,-40 93-16,1-1 15,25 41 1,-25-1-16,-14 14 15,26 105 1,-13-65 0,27 65-1</inkml:trace>
  <inkml:trace contextRef="#ctx0" brushRef="#br0" timeOffset="102155.13">25684 13675 0,'-13'-14'16,"26"28"-16,40-107 31,-26 93-31,12 0 0,1 0 16,145 0 15,-119-26 0,-66 12-31,0-12 31,-13 26 1,13 26-32,13 1 15,27 158 16,-40-159-31,26 54 32,-26-94-1,0-12-31,-13 13 0,0-14 16,-66-171 15,52 158-31,14 1 0,26-80 31,146 105 0,13 120 1,-172-79-32,-132 52 31,52-66-31</inkml:trace>
  <inkml:trace contextRef="#ctx0" brushRef="#br0" timeOffset="108210.74">15487 8081 0,'0'0'0,"0"-14"16,-26 107 15,26-27-15,0 13-16,-13 516 31,13-515-16,-14-1-15,14 146 32,0-212-32</inkml:trace>
  <inkml:trace contextRef="#ctx0" brushRef="#br0" timeOffset="108824.4">15421 8081 0,'0'0'15,"-13"26"1,13 0-1,-79 160 17</inkml:trace>
  <inkml:trace contextRef="#ctx0" brushRef="#br0" timeOffset="109087.47">15461 8094 0,'0'0'0,"26"0"15,67 53 1,-1 66 0,-52-66-1</inkml:trace>
  <inkml:trace contextRef="#ctx0" brushRef="#br0" timeOffset="110175.8">11043 5660 0,'-13'80'0,"13"-1"0,13-238 0,-39 424 16,26-146-16,0 13 0,0 14 15,40 541 17,-40-554-32,0 303 31,-14-211-16,1-172-15</inkml:trace>
  <inkml:trace contextRef="#ctx0" brushRef="#br0" timeOffset="110564.97">11797 7909 0,'225'0'0,"-450"0"0,2130-80 31,-1482 67-31,1402-27 32,278 14-1,-1746 26-31,-39-13 15,541-27 1</inkml:trace>
  <inkml:trace contextRef="#ctx0" brushRef="#br0" timeOffset="111989.74">11348 5555 0,'0'0'0,"26"0"16,437-53 15,582-13 0,608 26 1,-1269 27-32,-1 0 15,1892-67 17,-1944 67-17,264-13-15,489-1 31,-436 27 1,-555 0-32,145 13 31,-212-13-31,1 14 16,-67-1 15,27 0-31,0-13 0,-14 0 31,14 13 0,13 0-31,13 1 16,1 210 15,-1-144-31,-13 12 0,0 14 16,13 119-1,13 13 1,27 410 15,-39-555-31,-14-1 0,13 133 32,-40-53-1,27-159-31,0 0 15,-13-26 17,0 0-1,-14 13 0,1 0 0,26 13-31,-13-13 16,13 13 0,-13-13-1</inkml:trace>
  <inkml:trace contextRef="#ctx0" brushRef="#br0" timeOffset="112039.94">20540 7552 0,'0'0'16,"0"13"15,-14 0-31</inkml:trace>
  <inkml:trace contextRef="#ctx0" brushRef="#br0" timeOffset="112079.96">20526 7591 0,'0'0'0</inkml:trace>
  <inkml:trace contextRef="#ctx0" brushRef="#br0" timeOffset="112206.67">20526 7591 0,'-119'13'93,"-13"1"-77,39-14-16,-26 0 0,-26 0 16,-27 0-16</inkml:trace>
  <inkml:trace contextRef="#ctx0" brushRef="#br0" timeOffset="113073.74">11083 7948 0,'27'14'0,"-54"-28"0,80 28 15,344-1 16,251-53 1,-556 40-32</inkml:trace>
  <inkml:trace contextRef="#ctx0" brushRef="#br0" timeOffset="114707.2">7697 17007 0,'14'-13'16,"-14"0"-16,26-27 16,-26 14-1,13-14 1,-26 40 0,-93 26-1,80-12 1,-120 78-1,120-79 1,-1 14-16,27-14 16,80 66-1,-54-65 1,14-1-16,0 0 0,92 40 31,-132-40-15,-93 40-1,54-40 1,-94 1 0</inkml:trace>
  <inkml:trace contextRef="#ctx0" brushRef="#br0" timeOffset="114931.1">7975 16875 0,'27'-13'0,"-54"26"0,67-40 0,-40 14 16,-53 26 0,26 1-1,1 12-15,0-13 16,-41 133 0,94-14 15,-1-119-16,14 14-15</inkml:trace>
  <inkml:trace contextRef="#ctx0" brushRef="#br0" timeOffset="115244.87">7949 17087 0,'0'0'0,"-27"-27"15,14 14-15,26 0 31,0 13-15,14-14-16,-1 14 0,1 0 16,-1-13-16,1 0 0,-1 13 15,40-27 1,-26-25 15,-40 38-31,0 1 16,0 0-16,0 0 0,0-1 31,0 107 0,0-67-31,0 14 16,13 26 0</inkml:trace>
  <inkml:trace contextRef="#ctx0" brushRef="#br0" timeOffset="115419.88">8425 16862 0,'13'-27'15,"-26"54"-15,26-107 16,0 80-16,0 93 31,1 52 0</inkml:trace>
  <inkml:trace contextRef="#ctx0" brushRef="#br0" timeOffset="116055.68">8398 16386 0,'-39'-14'0,"78"28"0,-144-28 15,25 14-15,-12 27 0,-14-1 16,-251 146 0,238-92-1,0-1-15,-384 529 32,477-528-17,39 65-15,40-92 16,648-40 15,-543-66-15,1 0-16,13-26 0,-13-14 0,-1 1 15,385-464 17,-517 371-17,-52 106-15,-556 26 31,397 93-31</inkml:trace>
  <inkml:trace contextRef="#ctx0" brushRef="#br0" timeOffset="122051.29">8795 16597 0,'0'0'0,"27"0"47,211-92-16,-146 52-31,1 0 0,13 1 16,343-147 15,-396 160-31,-13 13 0,-14 0 16,-26-27-1</inkml:trace>
  <inkml:trace contextRef="#ctx0" brushRef="#br0" timeOffset="122314.17">9906 16029 0,'0'0'0,"-26"-14"31,92 28 1,66 78-1,-119-65-31,-13 12 0,-13 14 15,-212 172 1</inkml:trace>
  <inkml:trace contextRef="#ctx0" brushRef="#br0" timeOffset="124352.3">7949 12590 0,'0'0'0,"13"-26"32,-13 39-17,0 0-15,53 146 31,-53-106-31,13-14 16,13 133 15,-26-158-31</inkml:trace>
  <inkml:trace contextRef="#ctx0" brushRef="#br0" timeOffset="124498.81">7962 12603 0,'0'-53'0,"0"106"0,0-132 16,13 53-16,93-1 31,-27 93-15</inkml:trace>
  <inkml:trace contextRef="#ctx0" brushRef="#br0" timeOffset="125133.94">8015 12802 0,'0'0'0,"0"-27"31,13 14-31,0 0 16,159-80 15,-159 80-31,14 0 15,-1-27 17,-26 27-17,0 26 17,0 27-17,0-27-15,0 93 31,0-80-15,0-26 15,0-132 1,0 106-32,14-14 0,-14 0 15,26-52 16,-13 105-31,-13 13 0,13 67 32,27 39-1,-27-119-31,14-13 31,-1-158 0,1 39 1,12 211-1,-39-52-31,14 0 0,-14-14 16,13 0-16</inkml:trace>
  <inkml:trace contextRef="#ctx0" brushRef="#br0" timeOffset="125557.87">8954 12379 0,'0'0'16,"0"-14"-16,0 1 0,0 0 16,-40-40 15,27 53-31,0 0 15,-1 13-15,-65 67 32,66-41-32,-14 120 31,54-119-15,184-54 15</inkml:trace>
  <inkml:trace contextRef="#ctx0" brushRef="#br0" timeOffset="125789.36">9139 12352 0,'-26'-26'31,"26"12"1,0 120-1,0-79-31,0-1 16,26 106 15,-13-118-31</inkml:trace>
  <inkml:trace contextRef="#ctx0" brushRef="#br0" timeOffset="126633.02">9351 12365 0,'0'0'0,"0"-39"15,0 25-15,-14-52 31,-52 93 1,53-1-32,13-13 15,-13 14-15,0-1 0,13 1 16,13 52 15,66-92 0,-66 0-31,1-1 0,25-25 47,-26 65 16,14 1-32,-14-27-15,40-80 15,-40 67-31,1-13 16,52-120 15,-53 133-31,13 26 47,27 53-16,-40-52-31,1 25 31,-14-12 0,0-67 1,53-79-1,-40 79-31,0 14 0,0 13 16,0-14-16,1 14 15,-1 0-15,-13 26 31,0 119 1,0-105-32,13 12 0,-13 1 0,13 66 47,-26-80-47</inkml:trace>
  <inkml:trace contextRef="#ctx0" brushRef="#br0" timeOffset="127348.99">8636 13066 0,'-13'0'15,"13"-13"17,13 66-1,40 79 0,-39-79-15,-1-79 15,-26-1-15,-14-105-1,27 92 1,0 1-16,0 12 16,106-79-1,-80 106 1,1 0-16,-14 14 0,-13 91 31,-13-78-15,-14-1-16,1 1 15,-40 26 1,119-53 31,105 52-16,-131-52-31,-14 14 16,13-14-16</inkml:trace>
  <inkml:trace contextRef="#ctx0" brushRef="#br0" timeOffset="127509.29">9099 13040 0,'0'-27'0,"-13"14"15,26 53-15,-26-106 0,0 52 16,39 67 15,-12-26-15,-1-14-16,0 13 16,0-12-16,-13-1 0,13 0 15</inkml:trace>
  <inkml:trace contextRef="#ctx0" brushRef="#br0" timeOffset="127810.3">9377 12855 0,'13'-27'0,"-26"54"0,39-67 16,-26 27-16,14 0 0,-14-14 31,-53 67 16,40-27-32,-14 13-15,14 1 0,-14-14 16,14 14-16,0-1 16,26 67-1,0-80 1,1 13-16,52 1 15,0-27 1</inkml:trace>
  <inkml:trace contextRef="#ctx0" brushRef="#br0" timeOffset="128063.13">9668 12722 0,'-13'-13'16,"26"26"-16,-39-39 0,12 26 15,-12 26 1,26 41 15,0-54-15,0 13-16,0-13 16,40 80-1,-40-80 1,13 0-16,13 14 15,-26-14 1</inkml:trace>
  <inkml:trace contextRef="#ctx0" brushRef="#br0" timeOffset="128247.59">9642 12947 0,'-14'0'0,"28"0"16,-28-13-16,41 0 47,12 0-32,-12-1 1,-1 14-16,40-26 16</inkml:trace>
  <inkml:trace contextRef="#ctx0" brushRef="#br0" timeOffset="128588.87">9589 12789 0,'0'0'0,"13"-27"15,0 27 1,14-13-16,-14 0 0,26 13 15,80-53 1,-92 39 0,13-12-16</inkml:trace>
  <inkml:trace contextRef="#ctx0" brushRef="#br0" timeOffset="128800.22">9562 12643 0,'-13'0'0,"26"0"16,-26-13-16,26 0 15,93-27 1,-66 27-1,-14-1-15</inkml:trace>
  <inkml:trace contextRef="#ctx0" brushRef="#br0" timeOffset="129042.07">9972 12537 0,'-13'13'0,"13"27"47,26 0-47,-12-14 0,12 1 16,27 92 15,-53-93-31,0 1 0</inkml:trace>
  <inkml:trace contextRef="#ctx0" brushRef="#br0" timeOffset="129219.03">10052 12709 0,'-14'-40'15,"1"1"-15,40 118 0,-67-185 16,40 67-16,13-54 15,146 80 17,-133 13-17,1 13-15</inkml:trace>
  <inkml:trace contextRef="#ctx0" brushRef="#br0" timeOffset="129362.12">10012 12696 0,'0'0'0,"-13"0"0,105-53 32,-52 27-17,13 12-15,0 1 0</inkml:trace>
  <inkml:trace contextRef="#ctx0" brushRef="#br0" timeOffset="130070.17">8240 13582 0,'13'-13'16,"40"-14"0,-14 14-16,28-13 15,12-14-15,344-105 16,-238 78-1,27 14-15,489-158 16,-476 145 0,-27 13-16,265-93 15,-304 93 1,-93 27 0,-119 0-1,26 26-15,-92 13 47,106 0-47,0-13 0</inkml:trace>
  <inkml:trace contextRef="#ctx0" brushRef="#br0" timeOffset="130516.93">10872 12471 0,'0'0'0,"-27"-13"16,27 0-16,0-1 15,-13 1-15,53-159 31,-27 119-31,13 14 16,80-107 0,-80 107-16,1 12 15,52-52 1,-79 66 15</inkml:trace>
  <inkml:trace contextRef="#ctx0" brushRef="#br0" timeOffset="130871.25">10779 12127 0,'0'0'0,"-13"-13"16,26-27 15,132-118 1,-118 131-32,13-12 15,39-41 1,27-12-1,-93 78-15,0 14 16,14 93 15,26 211 1</inkml:trace>
  <inkml:trace contextRef="#ctx0" brushRef="#br0" timeOffset="132291.26">7869 7525 0,'0'0'15,"0"-13"-15,0 0 0,-13-1 16,13-25 15,13 65-15,-13 1-16,53 158 31,-40-106-15,-13-39-16,0 0 0</inkml:trace>
  <inkml:trace contextRef="#ctx0" brushRef="#br0" timeOffset="132564.15">7750 7803 0,'-26'-53'0,"52"106"0,-79-159 15,27 66-15,13-13 0,-1 1 16,14 12-16,119-92 31,199 198 0,-159 92 1,-159-131-32,-14-1 0,-105 67 31,-66-14 0</inkml:trace>
  <inkml:trace contextRef="#ctx0" brushRef="#br0" timeOffset="132743.45">8293 7552 0,'26'-14'15,"-52"28"-15,118-28 31,-92 41-31,0-14 16,0 13-16,13-12 0,-13-1 16,14 66 15,-14-65-15</inkml:trace>
  <inkml:trace contextRef="#ctx0" brushRef="#br0" timeOffset="132889.01">8385 7366 0,'0'0'0,"-26"-39"15,-1 39 1</inkml:trace>
  <inkml:trace contextRef="#ctx0" brushRef="#br0" timeOffset="133304.9">8636 7591 0,'0'0'0,"0"-53"32,-13 27-32,13 13 15,-13-1-15,13 1 16,-13 0-16,-93 53 31,79-27-31,14 0 16,-13 53-1,26-53 1,0 1-16,53-1 16,-27-13-1,-13 0-15,67-53 31,-94 27 1,28 52 15,65 0-16,-52-26-16,12-26-15</inkml:trace>
  <inkml:trace contextRef="#ctx0" brushRef="#br0" timeOffset="133510.82">8808 7234 0,'0'0'0,"-26"-79"16,26 52-16,-27 1 31,27 52-15,67 199 15,-54-198-15,0 12-16,0-12 0,0-14 15</inkml:trace>
  <inkml:trace contextRef="#ctx0" brushRef="#br0" timeOffset="134193.94">9099 7366 0,'-13'-52'32,"26"104"-32,-39-118 15,26 53-15,-13 13 0,-1-13 0,-12 26 31,26 66 1,13-52-32,0-14 0,1 14 15,118-1 17,-79-79-1,-53 40-31,0 0 0,-13 13 15,-80-53 17,80 53-32,0 0 0,-1 0 15,14 53 17,106-40-1,-93-13-31,14-13 0,-1 13 15,67-80 17,-80 67-32,-13 0 15,13-14-15,-13 27 32,40 199-1,-27-133-31,14-13 0,-1 13 15,-13-13 1,40 106 0,-53-120-1,-13-39-15,-80-66 32,54-119-1,52 145-31,0 14 15,67-54 1</inkml:trace>
  <inkml:trace contextRef="#ctx0" brushRef="#br0" timeOffset="139961.97">9734 7472 0,'0'0'0,"-26"0"15,12 0-15,81-13 32,-28 0-17,1 13-15,26-13 0,0-1 16,0 1-16,305-40 31,-332 40-15,1 0-16,-14 0 0,-12 13 0</inkml:trace>
  <inkml:trace contextRef="#ctx0" brushRef="#br0" timeOffset="140172.18">10303 7261 0,'0'0'0,"13"-14"31,0 14-15,40 27-1,-13-14-15,0 14 16,-1-1-16,54 186 31,-120-160-31,-26-12 16,-185 79-1</inkml:trace>
  <inkml:trace contextRef="#ctx0" brushRef="#br0" timeOffset="150812.12">14932 6110 0,'13'0'0,"-26"0"0,39-13 15,-12 0-15,-1-14 0,-13 14 16,0-80 15,-53 14 1,13 79-32,0 0 0,-118 66 31,52-13-31,66-13 15,-66 92 17,106-106-32,14-12 0,65-1 15,-26-26 1,132-53 0,-145 39-1,-14-13-15,27-39 16,-40 39-1,-13 14 1,-13 39 0,-27 80-1,40-67 1,0 1-16,27 52 16,-1-53-1,93-12 1,-92-14-1,-1-14-15,40-65 16,-52 53 0,-1-14-16,0-92 31,-26 158-15,0 93-1,-1-66-15,14 0 16,-13 119-1,13-132-15,0-1 16,13 54 0,-13-106 15,0-40-15,0-212 15,0 199-31,0 13 15,27 14-15,92-41 32,-79 93-32,-14 1 15,53 131 17,-92-132-17,-13 1-15,-1-1 0,-105 13 31,119-26-15,13-13-16</inkml:trace>
  <inkml:trace contextRef="#ctx0" brushRef="#br0" timeOffset="151207.16">15448 6018 0,'13'0'15,"-26"0"-15,39 0 0,-13 0 0,1 0 16,-14 66 15,0-40-31,13 1 16,0 184 15,-13-171-15,0-14-16,0 1 0,0-14 15,0-26 16,0-14-31,-13-12 16,13-1-16,0-225 31,13 213-15,-13 12-16,13 0 0,106 14 31,-39 79-15,-27 0-1,-14 13 1,-198 0 0</inkml:trace>
  <inkml:trace contextRef="#ctx0" brushRef="#br0" timeOffset="152110.16">16519 5727 0,'0'0'0,"0"-80"16,0 67-16,-13 0 15,-1 13-15,-52 92 16,40-52-1,-40 225 1,66-199 0,0-13-16,79 79 15,14-79 1,-40-40-16</inkml:trace>
  <inkml:trace contextRef="#ctx0" brushRef="#br0" timeOffset="152631.23">16942 5806 0,'0'-27'0,"0"54"0,0-67 15,0 27-15,0 39 31,0 27-15,-13-13-16,0 198 31,79-106 1,-40-132-32,133-53 31,-80-158 0,-118-27 0,-1 185 1,40 66-32,0 0 0</inkml:trace>
  <inkml:trace contextRef="#ctx0" brushRef="#br0" timeOffset="152860.21">17458 5779 0,'0'-13'0,"0"0"16,0 39-16,0-65 0,0 26 0,0 65 46,13 15-30,-13 197 15,-13-224-15,13-14-16,0-13 0</inkml:trace>
  <inkml:trace contextRef="#ctx0" brushRef="#br0" timeOffset="153365.04">17802 5594 0,'13'0'0,"-26"0"0,26-13 16,0 13-16,-26 53 31,-93 264 0,0-12 0,67-173-15</inkml:trace>
  <inkml:trace contextRef="#ctx0" brushRef="#br0" timeOffset="153742.01">17894 5951 0,'0'-13'0,"0"26"0,-13-39 0,0 26 16,13-13-1,53 92 16,-27-52-31,-12-1 16,12 14-16,53 79 31,-13-40 1,-26-172-1,-13-145 0,-27 199-31,0-67 31,-14 106-15,14 26-16</inkml:trace>
  <inkml:trace contextRef="#ctx0" brushRef="#br0" timeOffset="153995.82">18344 5938 0,'0'0'16,"0"-26"-16,-13 13 0,0-14 16,-1-13 15,28 67-31,-1-1 15,119 173 17,-92-160-32,79 67 31,-93-93-15</inkml:trace>
  <inkml:trace contextRef="#ctx0" brushRef="#br0" timeOffset="154180.76">18595 5753 0,'-26'40'32,"52"-80"-32,-198 238 31,133-145-31,-133 132 15</inkml:trace>
  <inkml:trace contextRef="#ctx0" brushRef="#br0" timeOffset="154508.9">18860 5647 0,'-13'-92'31,"26"184"-31,-26-198 15,39 106-15,1 27 0,-1-1 16,133 133 0,52 238 15,-224-331-31,-27-13 16,-39 0-16,-14-14 0</inkml:trace>
  <inkml:trace contextRef="#ctx0" brushRef="#br0" timeOffset="155071.03">14257 7023 0,'0'-27'16,"0"54"-16,-26 39 31,13-13-31,-1 26 0,14-13 16,-13 278 15,13-265-31</inkml:trace>
  <inkml:trace contextRef="#ctx0" brushRef="#br0" timeOffset="155258.35">14085 7195 0,'0'-53'16,"0"106"-16,80-292 31,-27 239-31,264-13 32,-158 40-32</inkml:trace>
  <inkml:trace contextRef="#ctx0" brushRef="#br0" timeOffset="155413.17">14257 7406 0,'-13'13'16,"13"1"-16,13-41 0,-13 54 16,14-27-16,25 0 0,1-14 15,13 1-15,13 13 16,66-26-16</inkml:trace>
  <inkml:trace contextRef="#ctx0" brushRef="#br0" timeOffset="155586.6">15038 7327 0,'0'13'16,"0"-26"-16,-27 39 16,14-26-16,-27 53 31,14 66 0,13 27-15</inkml:trace>
  <inkml:trace contextRef="#ctx0" brushRef="#br0" timeOffset="155729.95">15024 7089 0,'0'0'15,"-13"-40"-15</inkml:trace>
  <inkml:trace contextRef="#ctx0" brushRef="#br0" timeOffset="156448.84">15434 7314 0,'14'0'0,"-1"0"16,-40 0-16,67-14 31,-132 54 0,78-14-31,-65 80 32,66-79-32,-1-1 0,14 1 15,0-1-15,0-13 0,14 0 16,65 14 15,-66-40-31,14-1 0,39-65 31,-66 53-31,0-1 16,-53-79 15,66 80 1,106-27-1,-92 40-31,12 0 0,-12-1 15,12 14-15,54 0 32,-80 14-32,14 78 31,-14-65-31,-13-1 0,0 1 16,-26 52 15,12-66-31,-52-13 31,53 0-31,26-79 31,172-80 1,-158 159-32,-1 0 15,54 119 16,-80-92-31,-14-14 16,14 13-16,-13 1 16</inkml:trace>
  <inkml:trace contextRef="#ctx0" brushRef="#br0" timeOffset="156611.26">15924 7009 0,'-27'-172'32,"54"344"-32,-54-357 0,27 212 31</inkml:trace>
  <inkml:trace contextRef="#ctx0" brushRef="#br0" timeOffset="157617.09">20751 6123 0,'13'14'16,"1"-14"-16,-41-14 0,54 41 0,-1-14 15,67-13 1,-27-13-16,40 0 16,515-40 15,-409 39-31</inkml:trace>
  <inkml:trace contextRef="#ctx0" brushRef="#br0" timeOffset="157854.16">21902 5991 0,'0'0'0,"-66"-13"15,39 0-15,14 13 16,26 0 15,14 0-31,131 66 31,-39 106 1,-171-93-32,-187 66 31</inkml:trace>
  <inkml:trace contextRef="#ctx0" brushRef="#br0" timeOffset="158617.32">23700 5264 0,'0'0'0,"27"-27"16,-1 1-16,14-1 0,66-92 31,13-211 1,-119 264-32,0 13 0,-27 13 0,-52 14 15,26 39 1,-251 357 15,225 291 0,92-542-31,27 305 16</inkml:trace>
  <inkml:trace contextRef="#ctx0" brushRef="#br0" timeOffset="158979.19">23476 5766 0,'13'-39'16,"0"-1"-16,-39 119 0,118-251 31,93 133 0,67 78 1,-226-12-32,27 79 31,-119-1 0,39-105-31,14 0 0,0 0 16,13-119 15,26 80-31,80-107 16,-66 120-1,-14 13-15,14-1 0</inkml:trace>
  <inkml:trace contextRef="#ctx0" brushRef="#br0" timeOffset="159989.44">24335 5621 0,'0'0'0,"0"13"31,14 0 16,-1 0-31,0-13-16,13 0 15,27-39 1,-26 26-16,-27-1 16,13 1-16,0-27 15,-26 27 1,0 0-16,-159 26 31,145 14-15,1-1-16,13 1 0,0-1 15,118 119 17,-65-145-17,0 0-15,-1 0 0,-12 0 16,105-92 15,-132 79-31,0-1 16,0 1-16,0-40 31,40 53 47,-1-26-62,-25 26-16,-1-13 15,53-67 17,-66 67-32,-159 53 47,133-27-32,-14 27-15,27-14 0,0 1 0,-1 12 16,14-12-1,0-1-15,27 1 0,-14-1 16,225-13 15,-198-26-31,13-13 16,92-80 0,-118 66-16,-1 14 15,1-54 1,-27 27-1,-119 14 17,92 52-17,-39 93 17,79-80-32,14 1 0,-1-14 15,-13 13-15,14 1 16,-1-14-16,67 53 31,-159-26 0,-27-67-15</inkml:trace>
  <inkml:trace contextRef="#ctx0" brushRef="#br0" timeOffset="160194.19">25288 5237 0,'0'0'0,"13"-39"16,13 12-16,-13 14 15,-13 0-15,0 66 32,0 171-1,14-171-31,-14 0 0,13 0 15,13 106 1</inkml:trace>
  <inkml:trace contextRef="#ctx0" brushRef="#br0" timeOffset="160831.38">25327 5594 0,'0'-26'0,"-13"13"15,26 52-15,-26-92 0,13 40 16,106-66 15,-66 79-15,-14-13-16,14 13 0,65-14 31,-78 14 0,-54 0 1,1 53-17,26-26-15,0-1 0,0 67 32,93-27-1,-67-66-31,-13-13 15,27-40 1,-40 26-16,13 1 16,0-40-1,-13 39 17,0 54-32,0 12 15,0 14-15,0 13 0,0 1 16,14-1-16,12 92 15,-13-91-15,1-15 16,-54 120 15,13-172-31,-12 0 0,12-13 16,-12 0-16,12-14 0,-13-12 16,27-14-16,-13-66 15,65-146 16,1 212-31,-13 1 0,92-41 32,-80 80-32,1-14 0</inkml:trace>
  <inkml:trace contextRef="#ctx0" brushRef="#br0" timeOffset="161029.92">26055 5303 0,'-14'-13'0,"-25"-66"31,26 66-31,-1-1 0,41 120 47,39 185-15,-53-225-32,0-13 0,1 26 15</inkml:trace>
  <inkml:trace contextRef="#ctx0" brushRef="#br0" timeOffset="161399.07">26240 5581 0,'13'-13'0,"-26"26"0,26-39 16,-13 12-16,13 14 15,1 14 16,-1-14-31,66 13 32,-52-13-32,-1 0 0,80-27 31,13-39 0,-119 40-31,-13 13 0,-1-1 16,-12 1-16,-146 13 31,132 13-31,-65 93 31,316 145 1,-145-224-32,0-14 0,40 0 15</inkml:trace>
  <inkml:trace contextRef="#ctx0" brushRef="#br0" timeOffset="162589.85">23780 6705 0,'13'-26'0,"-26"52"0,79-198 31,-66 133-31,13-1 0,0 0 16,1 27 15,-28 39-31,1 27 0,13 14 16,-26 290 0,26-252-1,13 305 16,-13-344-31,0-26 0,-13-13 16,-53 12 0,39-39-1</inkml:trace>
  <inkml:trace contextRef="#ctx0" brushRef="#br0" timeOffset="162739.66">23529 6824 0,'0'0'15,"13"-53"-15,0 0 0,13 14 0,186-80 32,-159 119-17,145-27 1</inkml:trace>
  <inkml:trace contextRef="#ctx0" brushRef="#br0" timeOffset="163057.14">23674 7195 0,'-13'0'0,"26"0"0,-39 0 16,65-40 0,-12 27-1,26-1-15,396-65 31,-383 66-15</inkml:trace>
  <inkml:trace contextRef="#ctx0" brushRef="#br0" timeOffset="163257.68">24349 7036 0,'0'0'0,"-14"-13"15,1 66 17,13-27-17,-13 106 1,13-105 0,0-1-16,0-13 0</inkml:trace>
  <inkml:trace contextRef="#ctx0" brushRef="#br0" timeOffset="164052.92">24640 7009 0,'0'0'0,"0"-13"15,-14 13-15,-39 0 31,14 40-15,39 79 15,119-66 1,-93-53-17,-13 0-15,14-13 0,-14-1 16,0-52-1,-66-53 17,53 106-17,0-14-15,40-39 16,92 40 15,-105 26-31,-1 13 16,133 146 15,-146-133-31,0 1 16,1-1-16,-1 1 15,-13-1-15,0 1 16,-66 12 15,53-52-15,13 0-16,0 0 0,39-120 31,54-39 0,-80 172-15,27 133 15,-27-107-31,0 14 16,14 66-1</inkml:trace>
  <inkml:trace contextRef="#ctx0" brushRef="#br0" timeOffset="164197.14">25235 6586 0,'0'-26'0,"0"52"0,-14-79 15,14 40-15,0 26 16</inkml:trace>
  <inkml:trace contextRef="#ctx0" brushRef="#br0" timeOffset="164652.74">25830 6837 0,'13'-13'16,"-26"26"-16,26-52 0,-13 12 0,0 1 16,0-1-16,-13 1 15,0 0-15,-120-1 31,94 27-31,12 27 16,1-14-16,13 0 0,-14 13 16,80 80 15,-27-93-31,54 14 16,-41-14-16,1-13 0,26 13 46,-238 93-14,106 0-1,198-53 0,-92-53-31,13 0 0,0-13 16</inkml:trace>
  <inkml:trace contextRef="#ctx0" brushRef="#br0" timeOffset="164852.91">26200 6917 0,'0'0'0,"-26"-212"31,26 173-31,-14 12 0,1-13 16,13 27-1,40 132 16,26 146 1,-53-212-32,-13 0 0,14-27 15,-1 14-15,0-27 0</inkml:trace>
  <inkml:trace contextRef="#ctx0" brushRef="#br0" timeOffset="165194.92">26346 6970 0,'0'-27'0,"0"54"0,-14-67 16,14 14-16,14 52 47,78 27-16,-79-53-31,14 0 0,-14 0 0,14 0 16,-14-13-16,0-1 15,0-52 17,-13 40-32,-53-40 15,-26 119 32,119 132-16,-14-159-31,14 1 16,39-14-16</inkml:trace>
  <inkml:trace contextRef="#ctx0" brushRef="#br0" timeOffset="165883.01">26756 6904 0,'-66'-146'31,"132"292"-31,-159-345 15,93 186-15,0 26 16,40 146 0,13 39 31,-53-171-47,26 12 31,-13-131 0,-13 65-31,14-12 0,12-80 16,-13 92-1,-13 1-15,53-1 32,-40 80-1,-13 0 0,14-40-31,-1 1 31,0-1-15,13 26 0,-12-39-1,-1 14-15,13-1 16,67-13-1,-67 0 1,-12 0-16,91-53 47,-91 27-47,-1-1 0,-13 1 16,13-1-16,-26-65 15,-14 52 1,-78 106 31,78 13-47,27-26 0,0-13 15,53 119 1,-26-133 0,12 1-16</inkml:trace>
  <inkml:trace contextRef="#ctx0" brushRef="#br0" timeOffset="166456.73">27470 6837 0,'13'40'0,"-26"-80"15,0 14-15,-14-27 16,14 40-16,13-14 16,13 41 15,0 12-31,-13-13 0,14 14 15,-1-1-15,-13 14 0,0-14 16,0 14-16,0-14 0,13-12 16,-13 12-16,0-13 15,27-26 1,-14 0 0,13-53-1,-13 39 1,14-26-1,-1 106 17,-12-39-17,38 52 1,-38-53 0,-1-13-16,79-106 31,-78 66-16,-1 1-15,-13-1 0,0-13 16,0 0-16,-13-119 16,13 133-1,-14-1-15,-12 0 16,39 212 15,0-106-15,14-13-16,65 132 15,-65-145-15,-1 0 16</inkml:trace>
  <inkml:trace contextRef="#ctx0" brushRef="#br0" timeOffset="166819.12">27721 6798 0,'0'0'0,"-26"-13"16,12-54-1,28 67 1,12-13-16,27 13 16,119 0-1,-119 0 1,-13 0-16,12 0 0,-12-13 16,39 0-1,-52 13-15,39-66 16,-53 52-1,-13 1-15,-39-40 16,25 53 0,-52 40-1,53-14 1,13 1-16,0 13 0,13-14 16,53 106-1,-52-105 1,-28 26-1,-65-40 1,26-13-16</inkml:trace>
  <inkml:trace contextRef="#ctx0" brushRef="#br0" timeOffset="168727.98">28819 6533 0,'0'0'0,"13"-13"0,40-13 31,-40 26-16,-13 13 1,0 66 0,0-39-1,0-14-15,0 1 0,0-1 16,13 40 0,1-66-1,52-79 1,0 0-1,198-212 17,-224 251-17,13-13-15</inkml:trace>
  <inkml:trace contextRef="#ctx0" brushRef="#br0" timeOffset="169102.33">28925 6970 0,'0'-14'0,"0"28"0,0-54 16,13-13 15,-13 66 1,0 1-17,0-1-15,0 0 0,0 13 16,0-12-16,53 39 31,-14-80-15,1 14-16,0 0 15,158-93-15</inkml:trace>
  <inkml:trace contextRef="#ctx0" brushRef="#br0" timeOffset="176332.07">5806 3227 0,'0'-13'0,"0"26"0,0-66 0,13 27 16,14-1-16,-1-12 15,120-186 17,-120 172-32,14-159 31,-40 159-31,-53-92 15,13 145 1,-132 172 0,133-80-1,-1 28-15,-26 157 16,79 398 0,14-503-1,-1 0-15,40 304 16,-53-212-1,-13-158-15,-79 211 32</inkml:trace>
  <inkml:trace contextRef="#ctx0" brushRef="#br0" timeOffset="177330.89">5661 4060 0,'-14'-26'0,"14"-1"0,14 80 0,-28-119 31,41 66-31,-1 0 0,14 0 0,264 13 32,-238-26-17,133-40 1,-173 40-1,40-40 1,-66 27 0,0-14-1,-13 40 1,0 0-16,-14 53 16,14-27-1,0 14-15,0 119 16,39-14 15,-13-118-15,14-27-16,-14 13 15,93-26 17,-80-14-32,1 1 0,-14-1 15,40-92 1,-40 93-16,-13 13 15,0-14 1,0 40 0,27 93-1,-14-79 1,53 52 0,-53-66-1,93-39 1,-66 13-1,52-133 1,-79 93-16,-26-225 31,0 199-15,0 13-16,-14-13 0,14 13 16,-13 13-16,-41 132 31,94 331 0,-1-331-15,67 146-1,-67-198 1,67 12 0,-67-52-16,93-106 31,-79 13-16,-27 40-15,1 0 16,-41-212 0,1 212-1,12 13-15,1 0 0,0 27 16,0-1-16,-14 239 31,41-133-15,-14-13-16,13 14 0,13-14 15,80 225 17</inkml:trace>
  <inkml:trace contextRef="#ctx0" brushRef="#br0" timeOffset="177744.16">8200 3835 0,'26'-13'15,"-52"26"-15,105-145 32,-79 106-17,0-1-15,-13 1 0,0-1 16,-14 14-16,-26-13 15,-39 26 1,26 39 0,26 54-1,40-67 1,27 14-16,-1-13 0,212 118 31,-185-118-15,-27-14-16,1 13 0,-14 1 0,-92 39 31,26-53-15,13 0-16,-13-13 0,0 0 15,-52-79 1,105 39-16</inkml:trace>
  <inkml:trace contextRef="#ctx0" brushRef="#br0" timeOffset="177948.23">8650 3254 0,'26'0'15,"-52"0"-15,65 0 0,-25 13 0,-14 0 16,0 13-16,-14 1 16,1-1-16,0 107 15,13 144 16,13-211-31,0-13 16,-13 0-16,14 0 0</inkml:trace>
  <inkml:trace contextRef="#ctx0" brushRef="#br0" timeOffset="178494.21">8755 3941 0,'0'0'0,"-13"-26"0,0 13 0,13-14 16,26-26-1,1 40-15,13 0 16,224-53 0,106 0 15,-317 52-16,-13 1-15,0 0 16,-146-27 15,66 40-31,-13 13 16,-172 133 15,212-120-31,13 1 16,0-1-16,93 40 31,65-105 0,-131 25-31,-1 1 16,41-79 15,-67 92 0,13 119 1,66-27-1,-52-92-31</inkml:trace>
  <inkml:trace contextRef="#ctx0" brushRef="#br0" timeOffset="179164.1">10025 3743 0,'0'0'0,"-13"-146"31,-14 133-31,14 0 16,-132 119 15,131-67-15,-12 107-1,26-106 1,13-14-16,40 1 16,93-54-1,-107 14 1,160-331 15,-199 278-15,0 0-16,0 13 15,0-13-15,-53-40 32,53 146-17,-13 12-15,-1 15 0,14 12 16,0-13-16,0 93 16,27 13-1,-1-106 1,-13-53-16,54-53 31,-54 1-31,0 12 16,106-224 15,-106 225-15,1 26-16,-67 79 31,26-53-16,1 1-15,-1-14 0,1 13 16,13-12-16,-14 25 31,67-25-15,26-1 0,119 66-1,-145-66 1,-1 14-16,-12-14 0</inkml:trace>
  <inkml:trace contextRef="#ctx0" brushRef="#br0" timeOffset="179571.56">5330 4960 0,'-66'26'0,"26"-13"0,146-52 0,-225 78 16,132-39-16,40-13 15,1058-199 17,926-79-1,-1111 186-15,-490 65-16,-26 14 0,-40-1 15,768-39 16,-1112 66-31,-39-13 16,-27 13-16,-26-13 16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37:52.073"/>
    </inkml:context>
    <inkml:brush xml:id="br0">
      <inkml:brushProperty name="width" value="0.05" units="cm"/>
      <inkml:brushProperty name="height" value="0.05" units="cm"/>
      <inkml:brushProperty name="color" value="#FFC114"/>
    </inkml:brush>
  </inkml:definitions>
  <inkml:trace contextRef="#ctx0" brushRef="#br0">27 33 24575,'-8'0'0,"-9"-1"0,15 2 0,10 2 0,21 3 0,1-2 0,0-1 0,59-1 0,-50-2 0,-31 0 0,9 1 0,0-1 0,-1 0 0,1-2 0,0 0 0,-1 0 0,19-7 0,-34 9 0,0 0 0,0 0 0,-1-1 0,1 1 0,0 0 0,0 0 0,-1-1 0,1 1 0,0-1 0,-1 1 0,1-1 0,0 1 0,-1-1 0,1 1 0,-1-1 0,1 1 0,-1-1 0,1 0 0,-1 1 0,1-1 0,-1 0 0,0 0 0,0 1 0,0-1 0,0 1 0,-1-1 0,1 1 0,0-1 0,0 1 0,-1-1 0,1 1 0,0-1 0,-1 1 0,1 0 0,0-1 0,-1 1 0,1 0 0,-1-1 0,1 1 0,0 0 0,-1 0 0,1-1 0,-1 1 0,0 0 0,-35-11 0,28 9 0,0 0 0,-1 1 0,1 0 0,0 1 0,-1 0 0,1 0 0,-14 2 0,19-2 0,1 1 0,-1 0 0,1 0 0,-1 0 0,1 0 0,-1 1 0,1-1 0,0 0 0,0 1 0,-1 0 0,1-1 0,0 1 0,1 0 0,-1 0 0,0 0 0,0 0 0,1 1 0,-1-1 0,1 0 0,0 1 0,0-1 0,0 1 0,0-1 0,0 1 0,0 0 0,1-1 0,-1 6 0,-3 31 0,2 0 0,4 55 0,0-34 0,-1-1-682,15 94-1,-9-115-6143</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32.941"/>
    </inkml:context>
    <inkml:brush xml:id="br0">
      <inkml:brushProperty name="width" value="0.05" units="cm"/>
      <inkml:brushProperty name="height" value="0.05" units="cm"/>
      <inkml:brushProperty name="color" value="#FFC114"/>
    </inkml:brush>
  </inkml:definitions>
  <inkml:trace contextRef="#ctx0" brushRef="#br0">214 83 24575,'0'-12'0,"1"5"0,-1 0 0,0 0 0,-1 0 0,1 1 0,-3-10 0,2 14 0,1 1 0,0 0 0,-1 0 0,1 0 0,-1 0 0,1 0 0,-1 0 0,1 0 0,-1 1 0,0-1 0,0 0 0,1 0 0,-1 0 0,0 1 0,0-1 0,0 0 0,0 1 0,0-1 0,0 0 0,0 1 0,0 0 0,0-1 0,0 1 0,0-1 0,0 1 0,0 0 0,0 0 0,0 0 0,0 0 0,-1 0 0,1 0 0,0 0 0,0 0 0,0 0 0,0 0 0,0 1 0,0-1 0,0 0 0,-2 1 0,-4 2 0,1 0 0,-1 0 0,0 1 0,1-1 0,0 1 0,-1 1 0,2-1 0,-8 8 0,-3 3 0,-20 28 0,28-34 0,0 1 0,1 1 0,1-1 0,0 1 0,0 0 0,-6 19 0,11-27 0,0 1 0,0-1 0,0 1 0,1 0 0,-1 0 0,1-1 0,0 1 0,0 0 0,0 0 0,1-1 0,0 1 0,-1 0 0,1-1 0,0 1 0,1 0 0,-1-1 0,1 1 0,-1-1 0,1 0 0,0 0 0,0 0 0,1 0 0,-1 0 0,1 0 0,3 3 0,55 41 0,-46-38 0,0 2 0,-1-1 0,0 2 0,-1 0 0,18 22 0,-28-30 0,-1-1 0,1 1 0,-1 0 0,0 1 0,0-1 0,-1 0 0,1 0 0,-1 1 0,0-1 0,0 1 0,0-1 0,-1 1 0,0-1 0,0 1 0,0 0 0,0-1 0,-1 1 0,1-1 0,-1 1 0,-1-1 0,1 1 0,0-1 0,-1 0 0,0 0 0,0 0 0,-4 7 0,2-6-114,1 0 1,-1 0-1,0 0 0,0 0 0,-1 0 1,1-1-1,-1 0 0,0 0 0,0 0 1,0-1-1,-12 6 0,-7 1-6712</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33.393"/>
    </inkml:context>
    <inkml:brush xml:id="br0">
      <inkml:brushProperty name="width" value="0.05" units="cm"/>
      <inkml:brushProperty name="height" value="0.05" units="cm"/>
      <inkml:brushProperty name="color" value="#FFC114"/>
    </inkml:brush>
  </inkml:definitions>
  <inkml:trace contextRef="#ctx0" brushRef="#br0">55 239 24575,'-1'2'0,"1"0"0,-1 0 0,0 0 0,1 0 0,-1 1 0,0-1 0,-1-1 0,1 1 0,-3 4 0,-5 9 0,5-5 0,1 1 0,1-1 0,0 0 0,0 1 0,1-1 0,0 1 0,1 0 0,0-1 0,1 1 0,0 0 0,3 12 0,6 17 0,23 60 0,-20-61 0,8 19 0,-6-20 0,12 54 0,-28-90 0,-5-8 0,-4-11 0,-12-25 0,3-1 0,2 0 0,1-2 0,3 0 0,1 0 0,2-2 0,3 1 0,1-1 0,3 0 0,1 0 0,7-61 0,-5 108 0,2-24 0,8-33 0,-9 52 0,0-1 0,1 1 0,-1 0 0,1 0 0,1 0 0,-1 0 0,1 0 0,0 0 0,0 1 0,0 0 0,0-1 0,6-4 0,-8 8 0,0 0 0,0 1 0,-1-1 0,1 0 0,0 1 0,0-1 0,0 1 0,0-1 0,0 1 0,0-1 0,0 1 0,0 0 0,0-1 0,1 1 0,-1 0 0,0 0 0,0 0 0,0 0 0,0 0 0,0 0 0,0 0 0,0 0 0,0 1 0,1-1 0,0 1 0,0 0 0,0 0 0,-1 0 0,1 1 0,0-1 0,-1 1 0,1-1 0,-1 1 0,0-1 0,1 1 0,-1 0 0,0 0 0,1 2 0,2 5 0,0 1 0,-1-1 0,0 1 0,3 14 0,-2 0 69,-1 1-1,-1 0 0,-1-1 0,-3 33 1,0-44-225,1-1 1,-2 0 0,0 1 0,0-1 0,-1 0 0,0-1 0,-1 1-1,-1-1 1,0 0 0,-10 14 0,1-6-6671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33.815"/>
    </inkml:context>
    <inkml:brush xml:id="br0">
      <inkml:brushProperty name="width" value="0.05" units="cm"/>
      <inkml:brushProperty name="height" value="0.05" units="cm"/>
      <inkml:brushProperty name="color" value="#FFC114"/>
    </inkml:brush>
  </inkml:definitions>
  <inkml:trace contextRef="#ctx0" brushRef="#br0">150 71 24575,'5'-6'0,"-2"4"0,-1-1 0,1 1 0,-1-1 0,0 0 0,1 0 0,-1 0 0,1-4 0,-3 6 0,1 0 0,-1 0 0,0 0 0,0 0 0,0 0 0,0 0 0,0 0 0,0 0 0,0 0 0,0 0 0,0 0 0,0 0 0,0 0 0,-1 0 0,1 0 0,0 0 0,-1 0 0,1 0 0,-1 0 0,1 0 0,-1 0 0,0 0 0,1 1 0,-1-1 0,0 0 0,0 0 0,1 1 0,-1-1 0,0 1 0,-1-2 0,1 1 0,-1 0 0,1 0 0,-1 0 0,1 0 0,0 1 0,-1-1 0,0 0 0,1 1 0,-1-1 0,1 1 0,-1-1 0,0 1 0,1 0 0,-1 0 0,1 0 0,-1 0 0,0 0 0,1 0 0,-1 0 0,-2 1 0,1 0 0,1 0 0,-1 0 0,1 0 0,-1 1 0,1-1 0,0 1 0,0 0 0,-1-1 0,1 1 0,0 0 0,-2 3 0,-4 6 0,0 1 0,1 0 0,-11 24 0,14-27 0,-8 16 0,1 2 0,-10 34 0,19-52 0,0 1 0,0-1 0,0 1 0,1 0 0,1 0 0,0-1 0,0 1 0,1 0 0,0-1 0,3 14 0,-3-21 0,-1 0 0,1 0 0,-1-1 0,1 1 0,0 0 0,0-1 0,0 1 0,0 0 0,0-1 0,0 1 0,1-1 0,-1 0 0,0 1 0,1-1 0,-1 0 0,1 0 0,-1 0 0,1 0 0,0 0 0,-1 0 0,1 0 0,0-1 0,0 1 0,-1 0 0,1-1 0,0 0 0,0 1 0,0-1 0,0 0 0,0 0 0,-1 0 0,1 0 0,0 0 0,0-1 0,0 1 0,0 0 0,3-2 0,0 0 0,1 0 0,0 0 0,-1-1 0,1 0 0,-1 0 0,0 0 0,0 0 0,0-1 0,0 0 0,6-7 0,-4 1 0,0 0 0,-1 0 0,0-1 0,0 1 0,-1-1 0,-1-1 0,0 1 0,0-1 0,-1 1 0,-1-1 0,0 0 0,-1 0 0,1-16 0,-3 46-195,1 1 0,0-1 0,2 0 0,0 0 0,1 0 0,9 31 0,0-25-6631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34.034"/>
    </inkml:context>
    <inkml:brush xml:id="br0">
      <inkml:brushProperty name="width" value="0.05" units="cm"/>
      <inkml:brushProperty name="height" value="0.05" units="cm"/>
      <inkml:brushProperty name="color" value="#FFC114"/>
    </inkml:brush>
  </inkml:definitions>
  <inkml:trace contextRef="#ctx0" brushRef="#br0">129 26 24575,'-2'-2'0,"0"0"0,0 0 0,-1-1 0,1 2 0,0-1 0,-1 0 0,1 0 0,-1 1 0,0-1 0,0 1 0,1 0 0,-1 0 0,0 0 0,0 0 0,0 1 0,0-1 0,0 1 0,0-1 0,0 1 0,-5 1 0,5 0 0,0 0 0,0 0 0,1 0 0,-1 0 0,0 1 0,0 0 0,1 0 0,-1-1 0,1 1 0,-1 1 0,1-1 0,0 0 0,0 0 0,0 1 0,0-1 0,1 1 0,-1 0 0,1 0 0,-3 5 0,0 3 27,0-1-1,1 1 0,1 0 0,0 0 1,0 0-1,1 0 0,0 0 0,1 0 1,0 1-1,1-1 0,0 0 0,6 20 1,3 7-596,1-1 0,22 46 0,-21-55-6257</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34.423"/>
    </inkml:context>
    <inkml:brush xml:id="br0">
      <inkml:brushProperty name="width" value="0.05" units="cm"/>
      <inkml:brushProperty name="height" value="0.05" units="cm"/>
      <inkml:brushProperty name="color" value="#FFC114"/>
    </inkml:brush>
  </inkml:definitions>
  <inkml:trace contextRef="#ctx0" brushRef="#br0">70 306 24575,'-3'0'0,"0"1"0,0-1 0,0 1 0,1 0 0,-1 0 0,0 0 0,1 1 0,-1-1 0,1 0 0,-1 1 0,1 0 0,0 0 0,0-1 0,0 1 0,0 1 0,0-1 0,0 0 0,0 0 0,1 1 0,-1-1 0,1 1 0,-1-1 0,0 5 0,-1-1 0,1 0 0,-1 0 0,1 0 0,1 0 0,-1 0 0,1 1 0,0-1 0,1 1 0,0 9 0,0-13 0,0-1 0,0 0 0,1 0 0,-1 0 0,1 0 0,0 0 0,0 0 0,0 0 0,0 0 0,0 0 0,0 0 0,0 0 0,0 0 0,1-1 0,-1 1 0,1-1 0,-1 1 0,4 1 0,-2-1 0,0 0 0,0-1 0,0 1 0,1-1 0,-1 0 0,1 0 0,-1 0 0,1 0 0,-1-1 0,6 1 0,2-1 0,0-1 0,0 0 0,1 0 0,-1-1 0,0-1 0,12-4 0,-16 5 0,0 0 0,-1-1 0,1 0 0,-1-1 0,0 1 0,0-1 0,0 0 0,-1-1 0,1 1 0,-1-1 0,0 0 0,-1 0 0,1-1 0,-1 0 0,5-7 0,-4 3 0,-1 0 0,0 0 0,-1 0 0,0 0 0,0 0 0,-1-1 0,-1 1 0,0-1 0,0-15 0,0-10 0,-8-52 0,6 77 0,-1 0 0,0 0 0,-1 1 0,0-1 0,-1 1 0,0-1 0,0 1 0,-1 0 0,-7-9 0,11 17 0,0 0 0,-1 0 0,1 0 0,-1 0 0,1 1 0,-1-1 0,0 0 0,0 1 0,0 0 0,0-1 0,0 1 0,0 0 0,0 0 0,0 0 0,0 0 0,0 0 0,-1 1 0,1-1 0,0 1 0,-1-1 0,1 1 0,0 0 0,-1 0 0,1 0 0,-4 0 0,3 2 0,-1-1 0,1 0 0,0 1 0,0-1 0,0 1 0,0 0 0,0 0 0,0 0 0,1 1 0,-1-1 0,1 0 0,-1 1 0,1 0 0,0 0 0,0-1 0,-2 6 0,-2 4 0,0 0 0,2 0 0,-1 0 0,1 1 0,1 0 0,1-1 0,0 1 0,0 0 0,1 0 0,1 0 0,2 26 0,1-12 0,2-1 0,0 1 0,2-1 0,17 46 0,-17-56-170,1 0-1,0 0 0,1-1 1,1-1-1,0 1 0,1-2 1,17 19-1,-8-15-6655</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27.550"/>
    </inkml:context>
    <inkml:brush xml:id="br0">
      <inkml:brushProperty name="width" value="0.05" units="cm"/>
      <inkml:brushProperty name="height" value="0.05" units="cm"/>
      <inkml:brushProperty name="color" value="#FFC114"/>
    </inkml:brush>
  </inkml:definitions>
  <inkml:trace contextRef="#ctx0" brushRef="#br0">453 107 24575,'7'-7'0,"0"-1"0,-1 1 0,6-10 0,-10 14 0,0-1 0,0 1 0,0 0 0,-1 0 0,0-1 0,0 1 0,1-1 0,-2 1 0,1-1 0,0 1 0,-1-7 0,0 9 0,0 0 0,0 0 0,0 1 0,0-1 0,-1 0 0,1 0 0,0 0 0,-1 0 0,1 0 0,-1 0 0,1 0 0,-1 0 0,0 1 0,1-1 0,-1 0 0,0 0 0,1 1 0,-1-1 0,0 1 0,0-1 0,0 0 0,1 1 0,-1-1 0,0 1 0,0 0 0,0-1 0,0 1 0,0 0 0,0 0 0,0-1 0,0 1 0,0 0 0,0 0 0,0 0 0,0 0 0,0 0 0,-1 1 0,-4-1 0,0 1 0,1 0 0,-1 0 0,0 0 0,-6 3 0,-10 6 0,0 0 0,1 1 0,0 1 0,1 1 0,0 1 0,-21 20 0,1 2 0,-57 71 0,77-83 0,0 1 0,2 2 0,-20 39 0,33-57 0,0 1 0,1 0 0,0 0 0,1 0 0,0 0 0,1 0 0,0 1 0,0-1 0,1 1 0,1 0 0,-1-1 0,2 1 0,3 20 0,-2-24 0,0-1 0,1 0 0,-1 0 0,1 1 0,1-2 0,0 1 0,-1 0 0,2-1 0,-1 0 0,0 1 0,1-2 0,0 1 0,0-1 0,1 1 0,-1-2 0,1 1 0,0 0 0,0-1 0,0 0 0,0-1 0,8 3 0,8 2 0,0-1 0,0-2 0,1 0 0,43 2 0,-25-5-195,0-1 0,0-3 0,0-1 0,0-2 0,-1-2 0,52-17 0,-25 2-6631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27.785"/>
    </inkml:context>
    <inkml:brush xml:id="br0">
      <inkml:brushProperty name="width" value="0.05" units="cm"/>
      <inkml:brushProperty name="height" value="0.05" units="cm"/>
      <inkml:brushProperty name="color" value="#FFC114"/>
    </inkml:brush>
  </inkml:definitions>
  <inkml:trace contextRef="#ctx0" brushRef="#br0">1 9 24575,'0'-3'0,"3"-1"0,1 3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27.955"/>
    </inkml:context>
    <inkml:brush xml:id="br0">
      <inkml:brushProperty name="width" value="0.05" units="cm"/>
      <inkml:brushProperty name="height" value="0.05" units="cm"/>
      <inkml:brushProperty name="color" value="#FFC114"/>
    </inkml:brush>
  </inkml:definitions>
  <inkml:trace contextRef="#ctx0" brushRef="#br0">12 1 24575,'-3'3'0,"-1"4"0,-1 4 0,5 0 0,5-1 0,5-3 0,4-6 0,-1-3-8191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28.220"/>
    </inkml:context>
    <inkml:brush xml:id="br0">
      <inkml:brushProperty name="width" value="0.05" units="cm"/>
      <inkml:brushProperty name="height" value="0.05" units="cm"/>
      <inkml:brushProperty name="color" value="#FFC114"/>
    </inkml:brush>
  </inkml:definitions>
  <inkml:trace contextRef="#ctx0" brushRef="#br0">356 1 24575,'-3'0'0,"-4"3"0,-1 4 0,-2 4 0,-3 7 0,-1 3 0,-3 7 0,-4 8 0,-1 8 0,-4 5 0,0 7 0,-2 3 0,1 4 0,-2 1 0,2 2 0,-1-2 0,0-1 0,6-12-8191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36.341"/>
    </inkml:context>
    <inkml:brush xml:id="br0">
      <inkml:brushProperty name="width" value="0.05" units="cm"/>
      <inkml:brushProperty name="height" value="0.05" units="cm"/>
      <inkml:brushProperty name="color" value="#FFC114"/>
    </inkml:brush>
  </inkml:definitions>
  <inkml:trace contextRef="#ctx0" brushRef="#br0">39 69 24575,'0'-5'0,"-1"-1"0,0 1 0,-1-1 0,-3-8 0,0-2 0,5 15 0,0 0 0,0 0 0,-1 0 0,1 0 0,0 0 0,-1 0 0,1 0 0,0 0 0,-1 0 0,1 0 0,-1 1 0,0-1 0,1 0 0,-1 0 0,0 0 0,0 0 0,0 1 0,1 0 0,0 0 0,-1 0 0,1 0 0,0 1 0,-1-1 0,1 0 0,0 0 0,-1 1 0,1-1 0,0 0 0,0 1 0,-1-1 0,1 0 0,0 1 0,0-1 0,-1 0 0,1 1 0,0-1 0,0 0 0,0 1 0,0-1 0,0 0 0,0 1 0,0-1 0,-1 1 0,-5 39 0,3 367 0,5-214 0,-3-176 0,1 7 0,0-24 0,0 0 0,0-1 0,0 1 0,0 0 0,0 0 0,0 0 0,0 0 0,0 0 0,0 0 0,0 0 0,0 0 0,0 0 0,0 0 0,0 0 0,0 0 0,0 0 0,0 0 0,0 0 0,0 0 0,0 0 0,1 0 0,-1 0 0,0 0 0,0 0 0,0 0 0,0 0 0,0 0 0,0 0 0,0 0 0,0 0 0,0 0 0,0 0 0,0 0 0,0 0 0,0 0 0,3-14 0,2-8 0,0 0 0,2 1 0,0 0 0,2 0 0,16-29 0,-21 41 0,2 0 0,-1 1 0,1 0 0,0 0 0,1 0 0,0 1 0,0 0 0,1 0 0,0 1 0,0 0 0,0 0 0,1 1 0,0 0 0,14-6 0,-18 10 0,-1-1 0,1 1 0,0 0 0,0 0 0,0 1 0,1 0 0,-1 0 0,0 0 0,0 0 0,0 1 0,0 0 0,0 0 0,0 0 0,0 0 0,-1 1 0,1 0 0,0 0 0,-1 0 0,1 1 0,-1-1 0,0 1 0,0 0 0,0 0 0,0 1 0,0-1 0,-1 1 0,0 0 0,1 0 0,-1 0 0,-1 0 0,1 1 0,-1-1 0,4 8 0,-3-5 0,-1-1 0,1 1 0,-1 0 0,0 0 0,-1-1 0,1 1 0,-1 1 0,-1-1 0,1 0 0,-1 0 0,-1 0 0,1 0 0,-1 0 0,0 0 0,-1 0 0,0 0 0,0 0 0,0-1 0,-1 1 0,0-1 0,0 1 0,-1-1 0,-7 10 0,6-11 19,1 0 0,-1 0 0,0-1 0,0 0 0,-1 0 0,1-1 0,-1 1 0,1-1 0,-1 0 0,0-1 0,0 1 0,-1-1 0,1 0 0,0-1 0,-1 0 0,1 0 0,-13 1 0,11-3-151,-1 0 1,0 0 0,0 0-1,1-1 1,-1-1 0,1 1 0,-1-1-1,1-1 1,0 1 0,0-2 0,1 1-1,-13-9 1,0-4-6695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37:52.636"/>
    </inkml:context>
    <inkml:brush xml:id="br0">
      <inkml:brushProperty name="width" value="0.05" units="cm"/>
      <inkml:brushProperty name="height" value="0.05" units="cm"/>
      <inkml:brushProperty name="color" value="#FFC114"/>
    </inkml:brush>
  </inkml:definitions>
  <inkml:trace contextRef="#ctx0" brushRef="#br0">1 275 24575,'0'-2'0,"0"0"0,0 0 0,1 0 0,-1 0 0,1 0 0,-1 0 0,1 0 0,0 0 0,0 1 0,0-1 0,0 0 0,0 0 0,2-2 0,-2 4 0,-1 0 0,0-1 0,1 1 0,-1 0 0,0-1 0,1 1 0,-1 0 0,0 0 0,1-1 0,-1 1 0,1 0 0,-1 0 0,1 0 0,-1 0 0,0 0 0,1-1 0,-1 1 0,1 0 0,-1 0 0,1 0 0,-1 0 0,1 0 0,0 0 0,0 1 0,-1-1 0,1 1 0,0-1 0,-1 1 0,1-1 0,0 1 0,-1 0 0,1-1 0,-1 1 0,1 0 0,-1-1 0,1 1 0,-1 0 0,0-1 0,1 1 0,-1 0 0,0 0 0,1 1 0,5 16 0,-1 0 0,-1 0 0,-1 1 0,2 29 0,-5 78 0,-1-76 0,1 33 0,-1-162 0,3-1 0,5 1 0,23-116 0,-25 171 0,18-61 0,-20 74 0,1 0 0,0 1 0,1 0 0,1 0 0,10-15 0,-15 24 0,0-1 0,0 1 0,0 0 0,0 0 0,0 0 0,0 0 0,1 0 0,-1 0 0,0 0 0,1 0 0,-1 0 0,1 1 0,-1-1 0,1 0 0,-1 1 0,1 0 0,0-1 0,-1 1 0,1 0 0,-1 0 0,1 0 0,0 0 0,-1 0 0,1 0 0,0 0 0,-1 0 0,1 1 0,-1-1 0,1 1 0,-1-1 0,1 1 0,-1 0 0,1-1 0,-1 1 0,1 0 0,-1 0 0,0 0 0,0 0 0,3 3 0,5 4 0,0 1 0,-1 1 0,1-1 0,6 13 0,-9-14 0,1 2 0,0 0 0,-1 0 0,0 1 0,0-1 0,-2 1 0,1 0 0,3 17 0,-6-22 0,-1-1 0,0 1 0,-1-1 0,0 1 0,0 0 0,0 0 0,0-1 0,-1 1 0,0 0 0,0-1 0,0 1 0,-1-1 0,0 0 0,0 1 0,-1-1 0,1 0 0,-6 8 0,-1-2 0,0-1 0,-1 0 0,0 0 0,0-1 0,-13 8 0,9-6 0,-26 25 0,38-35 0,1 1 0,0 0 0,0 0 0,0 0 0,1 0 0,-1 0 0,0 0 0,1 0 0,-1 0 0,1 0 0,0 0 0,-1 1 0,1-1 0,0 0 0,0 0 0,1 0 0,-1 0 0,0 0 0,1 0 0,-1 1 0,1-1 0,0 0 0,0 0 0,0-1 0,0 1 0,2 3 0,4 8 0,1 0 0,17 20 0,-14-20 0,150 175 27,-104-125-1419,-26-27-5434</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37.654"/>
    </inkml:context>
    <inkml:brush xml:id="br0">
      <inkml:brushProperty name="width" value="0.05" units="cm"/>
      <inkml:brushProperty name="height" value="0.05" units="cm"/>
      <inkml:brushProperty name="color" value="#FFC114"/>
    </inkml:brush>
  </inkml:definitions>
  <inkml:trace contextRef="#ctx0" brushRef="#br0">2 59 24575,'-1'-46'0,"1"34"0,1 41 0,16 154 0,3 95 0,-20-231 0,-1-34 0,1-33 0,1-1 0,0 0 0,2 1 0,6-30 0,-6 38 0,1-1 0,0 0 0,1 1 0,0 0 0,1 0 0,11-17 0,-16 27 0,1-1 0,-1 1 0,1-1 0,0 1 0,0 0 0,1-1 0,-1 1 0,0 0 0,1 1 0,-1-1 0,1 0 0,-1 1 0,1-1 0,0 1 0,0 0 0,-1 0 0,1 0 0,0 0 0,0 0 0,0 1 0,0-1 0,0 1 0,0 0 0,0 0 0,1 0 0,-1 0 0,0 1 0,0-1 0,0 1 0,0 0 0,-1 0 0,1 0 0,0 0 0,0 0 0,0 1 0,-1-1 0,1 1 0,-1 0 0,5 3 0,0 1 0,1 1 0,-1 0 0,0 1 0,0-1 0,-1 1 0,0 1 0,-1-1 0,0 1 0,0 0 0,6 18 0,-7-17 0,-1 0 0,-1 1 0,0-1 0,-1 0 0,1 0 0,-2 1 0,-1 20 0,1-28 0,-1 1 0,1 0 0,-1 0 0,0-1 0,0 1 0,-1-1 0,1 1 0,-1-1 0,0 1 0,0-1 0,0 0 0,0 0 0,0 0 0,-1 0 0,1 0 0,-1 0 0,0-1 0,0 0 0,0 1 0,0-1 0,0 0 0,-1 0 0,1-1 0,-7 4 0,3-3 25,1-1-1,-1 1 0,0-1 1,1-1-1,-1 1 1,0-1-1,1 0 0,-1 0 1,0-1-1,1 0 0,-1 0 1,1-1-1,-7-2 1,3 1-215,1-1 0,0 0 1,1-1-1,-1 0 0,1 0 1,0-1-1,0 0 1,-8-8-1,-7-10-6636</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37.885"/>
    </inkml:context>
    <inkml:brush xml:id="br0">
      <inkml:brushProperty name="width" value="0.05" units="cm"/>
      <inkml:brushProperty name="height" value="0.05" units="cm"/>
      <inkml:brushProperty name="color" value="#FFC114"/>
    </inkml:brush>
  </inkml:definitions>
  <inkml:trace contextRef="#ctx0" brushRef="#br0">0 32 24575,'0'-3'0,"0"-4"0,0-4 0,0 2 0,3 7 0,1 10 0,3 9 0,4 8 0,2 10 0,3 10 0,-2 8 0,0 4 0,1 1 0,1 0 0,-2 0 0,-1-4 0,-3-10-8191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38.090"/>
    </inkml:context>
    <inkml:brush xml:id="br0">
      <inkml:brushProperty name="width" value="0.05" units="cm"/>
      <inkml:brushProperty name="height" value="0.05" units="cm"/>
      <inkml:brushProperty name="color" value="#FFC114"/>
    </inkml:brush>
  </inkml:definitions>
  <inkml:trace contextRef="#ctx0" brushRef="#br0">7 206 24575,'-3'-37'0,"2"30"0,0 0 0,0 1 0,1-1 0,0 0 0,1-10 0,-1 15 0,1-1 0,0 1 0,-1 0 0,1 0 0,0-1 0,0 1 0,1 0 0,-1 0 0,0 0 0,1 0 0,-1 0 0,1 1 0,-1-1 0,1 0 0,0 1 0,0-1 0,0 1 0,0-1 0,4-1 0,11-4 0,1 1 0,0 1 0,0 0 0,0 2 0,0 0 0,30-1 0,3-2 0,115-24-1365,-136 22-5461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38.493"/>
    </inkml:context>
    <inkml:brush xml:id="br0">
      <inkml:brushProperty name="width" value="0.05" units="cm"/>
      <inkml:brushProperty name="height" value="0.05" units="cm"/>
      <inkml:brushProperty name="color" value="#FFC114"/>
    </inkml:brush>
  </inkml:definitions>
  <inkml:trace contextRef="#ctx0" brushRef="#br0">1 54 24575,'2'51'0,"1"1"0,15 67 0,34 100 0,-32-139 0,-15-60 0,-3-7 0,1-1 0,0 1 0,1-1 0,1 0 0,11 22 0,-16-34 0,0 0 0,0 0 0,0 1 0,0-1 0,0 0 0,1 0 0,-1 0 0,0 1 0,0-1 0,0 0 0,0 0 0,0 0 0,0 0 0,1 1 0,-1-1 0,0 0 0,0 0 0,0 0 0,0 0 0,1 0 0,-1 0 0,0 0 0,0 1 0,0-1 0,1 0 0,-1 0 0,0 0 0,0 0 0,1 0 0,-1 0 0,0 0 0,0 0 0,0 0 0,1 0 0,-1 0 0,0 0 0,0 0 0,0 0 0,1 0 0,-1 0 0,0-1 0,0 1 0,1 0 0,3-12 0,-2-17 0,-9-90 0,-1-62 0,10 127 0,9-53 0,-8 90 0,0 1 0,1 0 0,1 0 0,0 0 0,2 1 0,-1-1 0,16-23 0,-21 36 0,1 0 0,0 1 0,1-1 0,-1 0 0,0 1 0,1-1 0,-1 1 0,1 0 0,0 0 0,0 0 0,0 0 0,0 0 0,0 0 0,0 1 0,0 0 0,1-1 0,-1 1 0,0 1 0,1-1 0,-1 0 0,1 1 0,-1 0 0,1-1 0,5 2 0,-1 0 0,-1 1 0,0 0 0,0 1 0,0-1 0,0 1 0,-1 1 0,1-1 0,-1 1 0,0 0 0,11 9 0,-8-5 0,-1 0 0,0 1 0,0-1 0,0 1 0,-1 1 0,0 0 0,-1 0 0,0 0 0,-1 0 0,8 21 0,-12-27 0,0 0 0,1 1 0,-2-1 0,1 0 0,0 1 0,-1-1 0,0 1 0,0 0 0,0-1 0,0 1 0,-1-1 0,0 0 0,0 1 0,0-1 0,-1 0 0,1 1 0,-1-1 0,0 0 0,0 0 0,0 0 0,-1 0 0,1-1 0,-1 1 0,0-1 0,0 1 0,0-1 0,-1 0 0,1 0 0,-1-1 0,0 1 0,-3 1 0,-8 4 69,1-1-1,-2 0 0,1-1 0,-30 7 1,-66 7-1776,52-13-5119</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40.144"/>
    </inkml:context>
    <inkml:brush xml:id="br0">
      <inkml:brushProperty name="width" value="0.05" units="cm"/>
      <inkml:brushProperty name="height" value="0.05" units="cm"/>
      <inkml:brushProperty name="color" value="#FFC114"/>
    </inkml:brush>
  </inkml:definitions>
  <inkml:trace contextRef="#ctx0" brushRef="#br0">11 220 24575,'0'0'0,"-1"0"0,0-1 0,0 0 0,0 0 0,1 1 0,-1-1 0,0 0 0,1 0 0,-1 0 0,0 1 0,1-1 0,-1 0 0,1 0 0,0 0 0,-1 0 0,0-2 0,2 2 0,0 0 0,0 1 0,0-1 0,0 0 0,0 0 0,0 1 0,0-1 0,0 1 0,0-1 0,0 1 0,0-1 0,1 1 0,-1 0 0,0 0 0,0-1 0,0 1 0,2 0 0,42-7 0,1 2 0,72 2 0,-35 1 0,3940-145-8693,-3078 134 16188,-954 13-7523,0-1 1,1 0-1,-1 0 0,0-1 0,-11-3 0,4-3-6798</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41.526"/>
    </inkml:context>
    <inkml:brush xml:id="br0">
      <inkml:brushProperty name="width" value="0.05" units="cm"/>
      <inkml:brushProperty name="height" value="0.05" units="cm"/>
      <inkml:brushProperty name="color" value="#FFC114"/>
    </inkml:brush>
  </inkml:definitions>
  <inkml:trace contextRef="#ctx0" brushRef="#br0">3045 8 24575,'0'-1'0,"0"1"0,0 0 0,0 0 0,0-1 0,0 1 0,0 0 0,0-1 0,0 1 0,0 0 0,0 0 0,0-1 0,0 1 0,0 0 0,0 0 0,-1-1 0,1 1 0,0 0 0,0 0 0,0-1 0,0 1 0,-1 0 0,1 0 0,0 0 0,0-1 0,-1 1 0,1 0 0,0 0 0,0 0 0,-1 0 0,1 0 0,0 0 0,0 0 0,-1-1 0,1 1 0,0 0 0,0 0 0,-1 0 0,1 0 0,0 0 0,-1 0 0,1 0 0,0 0 0,0 0 0,-1 1 0,1-1 0,-1 0 0,-15 6 0,14-5 0,-427 214-138,-1191 441-2294,1228-530 2227,-135 46-120,489-158 447,27-7 302,16-4 86,21-5 635,24-7-617,53-17-1,-89 21-696,0 0 0,0 0 0,0-2 0,-1 1 0,0-2 0,-1 0 0,1 0 0,17-17 0,-16 9-6657</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41.825"/>
    </inkml:context>
    <inkml:brush xml:id="br0">
      <inkml:brushProperty name="width" value="0.05" units="cm"/>
      <inkml:brushProperty name="height" value="0.05" units="cm"/>
      <inkml:brushProperty name="color" value="#FFC114"/>
    </inkml:brush>
  </inkml:definitions>
  <inkml:trace contextRef="#ctx0" brushRef="#br0">170 2 24575,'7'-1'0,"-4"0"0,-8 8 0,-22 32 0,1 1 0,2 1 0,2 1 0,-26 70 0,41-94 0,2 0 0,0 1 0,1 0 0,-2 31 0,6-44 0,0 1 0,0-1 0,0 0 0,1 0 0,0 0 0,0 1 0,1-1 0,-1 0 0,1 0 0,1-1 0,-1 1 0,1 0 0,0-1 0,0 1 0,1-1 0,-1 0 0,1 0 0,5 4 0,15 10-24,0-2 0,1-1-1,0-1 1,1-1 0,32 13-1,-9-5-1194,-7-1-5607</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43.072"/>
    </inkml:context>
    <inkml:brush xml:id="br0">
      <inkml:brushProperty name="width" value="0.05" units="cm"/>
      <inkml:brushProperty name="height" value="0.05" units="cm"/>
      <inkml:brushProperty name="color" value="#FFC114"/>
    </inkml:brush>
  </inkml:definitions>
  <inkml:trace contextRef="#ctx0" brushRef="#br0">175 1010 24575,'-14'1'0,"0"1"0,1 0 0,-27 8 0,7-1 0,24-7 0,-43 7 0,86-32 0,433-182 9,-292 133-226,139-58-811,493-216 1016,-768 328 21,312-151-299,-333 161 308,26-16-55,-41 22 59,0-1 0,0 1 1,0 0-1,0-1 1,0 0-1,0 1 1,-1-1-1,1 0 1,2-6-1,-5 9-10,1-1 0,-1 1 0,0 0 0,0-1-1,0 1 1,0 0 0,1-1 0,-1 1 0,0 0 0,0-1 0,0 1 0,0-1-1,0 1 1,0 0 0,0-1 0,0 1 0,0 0 0,0-1 0,0 1 0,-1-1-1,1 1 1,0 0 0,0-1 0,0 1 0,0 0 0,0-1 0,-1 1 0,1 0-1,0-1 1,0 1 0,-1-1 0,-13-4 424,-16 4 72,25 2-599,0 0 0,0 0 0,0 0 0,0 1 0,0-1 0,0 1 0,0 0 0,1 1 0,-1-1 0,1 1 0,-1 0 0,1 0 0,0 0 0,-4 4 0,1 3-6735</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43.398"/>
    </inkml:context>
    <inkml:brush xml:id="br0">
      <inkml:brushProperty name="width" value="0.05" units="cm"/>
      <inkml:brushProperty name="height" value="0.05" units="cm"/>
      <inkml:brushProperty name="color" value="#FFC114"/>
    </inkml:brush>
  </inkml:definitions>
  <inkml:trace contextRef="#ctx0" brushRef="#br0">75 2 24575,'-64'0'0,"54"0"0,43 0 0,71-1 0,157 6 0,-251-4 0,0 0 0,0 1 0,0 0 0,-1 1 0,1 0 0,0 1 0,10 5 0,-17-8 0,0 1 0,0 0 0,0 0 0,0 0 0,-1 1 0,1-1 0,0 1 0,-1-1 0,0 1 0,0 0 0,0 0 0,0 0 0,0 0 0,0 0 0,-1 0 0,0 0 0,1 1 0,-1-1 0,-1 1 0,1-1 0,0 1 0,-1-1 0,1 1 0,-1 3 0,-1 5 0,-1-1 0,0 1 0,0 0 0,-1 0 0,-1-1 0,0 0 0,0 0 0,-8 13 0,-53 83 0,58-97 0,-58 84-1365,36-56-5461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44.971"/>
    </inkml:context>
    <inkml:brush xml:id="br0">
      <inkml:brushProperty name="width" value="0.05" units="cm"/>
      <inkml:brushProperty name="height" value="0.05" units="cm"/>
      <inkml:brushProperty name="color" value="#FFC114"/>
    </inkml:brush>
  </inkml:definitions>
  <inkml:trace contextRef="#ctx0" brushRef="#br0">0 17 24575,'0'-1'0,"0"0"0,0 1 0,0-1 0,0 1 0,0-1 0,0 1 0,0-1 0,0 0 0,1 1 0,-1-1 0,0 1 0,0-1 0,0 1 0,1-1 0,-1 1 0,0-1 0,0 1 0,1-1 0,-1 1 0,1-1 0,-1 1 0,0-1 0,1 1 0,-1 0 0,1-1 0,-1 1 0,1 0 0,-1-1 0,1 1 0,-1 0 0,1 0 0,-1 0 0,1-1 0,0 1 0,-1 0 0,1 0 0,-1 0 0,1 0 0,-1 0 0,1 0 0,0 0 0,-1 0 0,2 0 0,28 10 0,-29-10 0,176 82 0,-64-28 0,830 385-1695,-15 29 0,-760-377 1519,403 202 638,-563-289-2,27 11 534,-34-15-935,1 1-1,-1-1 1,0 0 0,0 1-1,1-1 1,-1 0 0,0 0-1,1 1 1,-1-1-1,0 0 1,1 0 0,-1-1-1,0 1 1,1 0 0,-1 0-1,0-1 1,0 1 0,1 0-1,-1-1 1,2-1 0,-2 1-62,-1-1 0,1 0 0,-1 0 0,0 0 0,1 1 0,-1-1 0,0 0 0,0 0 1,0 0-1,0 0 0,-1 0 0,1 1 0,0-1 0,-1 0 0,0 0 0,1 1 0,-1-1 0,-1-3 0,0 0-888,-4-12-5935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37:54.089"/>
    </inkml:context>
    <inkml:brush xml:id="br0">
      <inkml:brushProperty name="width" value="0.05" units="cm"/>
      <inkml:brushProperty name="height" value="0.05" units="cm"/>
      <inkml:brushProperty name="color" value="#FFC114"/>
    </inkml:brush>
  </inkml:definitions>
  <inkml:trace contextRef="#ctx0" brushRef="#br0">7 123 24575,'0'0'0,"0"0"0,-1 0 0,1 0 0,0 0 0,0 0 0,-1 0 0,1 0 0,0 0 0,0 0 0,-1 0 0,1 1 0,0-1 0,0 0 0,-1 0 0,1 0 0,0 0 0,0 0 0,0 0 0,-1 0 0,1 1 0,0-1 0,0 0 0,0 0 0,-1 0 0,1 1 0,0-1 0,0 0 0,0 0 0,0 0 0,0 1 0,-1-1 0,1 0 0,0 0 0,0 1 0,0-1 0,0 1 0,0-1 0,1 0 0,-1 1 0,0-1 0,0 0 0,0 1 0,1-1 0,-1 0 0,0 1 0,0-1 0,1 0 0,-1 1 0,0-1 0,1 0 0,-1 0 0,0 0 0,0 1 0,1-1 0,-1 0 0,1 0 0,-1 0 0,0 0 0,1 1 0,-1-1 0,1 0 0,12 2 0,0 0 0,1 0 0,-1-2 0,0 0 0,22-2 0,-14 1 0,694-45-1633,-42 2 141,-441 32 1478,282-18-1049,-446 25-2926</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45.237"/>
    </inkml:context>
    <inkml:brush xml:id="br0">
      <inkml:brushProperty name="width" value="0.05" units="cm"/>
      <inkml:brushProperty name="height" value="0.05" units="cm"/>
      <inkml:brushProperty name="color" value="#FFC114"/>
    </inkml:brush>
  </inkml:definitions>
  <inkml:trace contextRef="#ctx0" brushRef="#br0">280 190 24575,'-18'-32'0,"-2"2"0,-38-45 0,17 22 0,99 111 0,-21-17 0,75 94 0,-102-120 0,0 0 0,-1 1 0,0 0 0,-1 0 0,-1 1 0,-1 0 0,6 25 0,-10-35 0,-2 0 0,1 0 0,-1 0 0,0 0 0,0 0 0,-1 0 0,0 0 0,0 0 0,-1 0 0,0 0 0,0-1 0,-1 1 0,1-1 0,-1 1 0,-1-1 0,1 0 0,-1 0 0,0-1 0,-1 1 0,1-1 0,-1 0 0,0 0 0,-6 5 0,-8 4 0,0 0 0,-1-1 0,0-1 0,-1 0 0,-36 12 0,-85 25-1365,78-31-5461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46.115"/>
    </inkml:context>
    <inkml:brush xml:id="br0">
      <inkml:brushProperty name="width" value="0.05" units="cm"/>
      <inkml:brushProperty name="height" value="0.05" units="cm"/>
      <inkml:brushProperty name="color" value="#FFC114"/>
    </inkml:brush>
  </inkml:definitions>
  <inkml:trace contextRef="#ctx0" brushRef="#br0">33 52 24575,'-3'0'0,"-4"0"0,-5 0 0,4 0 0,6 0 0,9 0 0,14 0 0,14-3 0,15-1 0,14 0 0,12-2 0,8 0 0,2 0 0,0-1 0,-10 1 0,-11 0 0,-16 2-8191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46.315"/>
    </inkml:context>
    <inkml:brush xml:id="br0">
      <inkml:brushProperty name="width" value="0.05" units="cm"/>
      <inkml:brushProperty name="height" value="0.05" units="cm"/>
      <inkml:brushProperty name="color" value="#FFC114"/>
    </inkml:brush>
  </inkml:definitions>
  <inkml:trace contextRef="#ctx0" brushRef="#br0">9 34 24575,'-3'3'0,"-2"4"0,4 1 0,6-1 0,7-2 0,8-1 0,10-5 0,12-2 0,12-3 0,9-2 0,6-1 0,4 0 0,1-2 0,-1 2 0,-11 2 0,-16 2-8191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47.560"/>
    </inkml:context>
    <inkml:brush xml:id="br0">
      <inkml:brushProperty name="width" value="0.05" units="cm"/>
      <inkml:brushProperty name="height" value="0.05" units="cm"/>
      <inkml:brushProperty name="color" value="#FFC114"/>
    </inkml:brush>
  </inkml:definitions>
  <inkml:trace contextRef="#ctx0" brushRef="#br0">3771 75 24575,'-8'0'0,"1"-2"0,0 1 0,-1-1 0,1 0 0,0-1 0,-10-4 0,-16-5 0,-17-1 0,-1 2 0,0 2 0,-1 3 0,-64 0 0,-94 7 0,-258 35 0,235-2-198,-295 81 0,355-63 65,3 6 1,-212 105 0,-120 122 132,383-203 0,-215 191 0,206-141-11,112-114 35,1 1-1,1 0 1,1 1 0,1 1 0,-16 35 0,26-50-112,0 1 0,0-1 0,0 0 0,1 1 0,0-1 0,0 1 0,0 8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47.853"/>
    </inkml:context>
    <inkml:brush xml:id="br0">
      <inkml:brushProperty name="width" value="0.05" units="cm"/>
      <inkml:brushProperty name="height" value="0.05" units="cm"/>
      <inkml:brushProperty name="color" value="#FFC114"/>
    </inkml:brush>
  </inkml:definitions>
  <inkml:trace contextRef="#ctx0" brushRef="#br0">37 8 24575,'0'0'0,"0"-1"0,0 1 0,0 0 0,1 0 0,-1 0 0,0 0 0,0-1 0,0 1 0,0 0 0,0 0 0,0 0 0,0-1 0,0 1 0,0 0 0,0 0 0,0 0 0,0 0 0,0-1 0,0 1 0,0 0 0,0 0 0,0 0 0,0-1 0,-1 1 0,1 0 0,0 0 0,0 0 0,0 0 0,0-1 0,0 1 0,0 0 0,0 0 0,-1 0 0,1 0 0,0 0 0,0 0 0,0-1 0,0 1 0,-1 0 0,1 0 0,0 0 0,0 0 0,0 0 0,0 0 0,-1 0 0,1 0 0,0 0 0,0 0 0,0 0 0,-1 0 0,1 0 0,0 0 0,0 0 0,0 0 0,-1 0 0,1 0 0,0 0 0,0 0 0,0 0 0,0 0 0,-1 0 0,1 1 0,-8 10 0,1 19 0,1 1 0,1 0 0,2 0 0,1 60 0,2-89 0,1 1 0,-1-1 0,0 1 0,1-1 0,-1 1 0,1-1 0,-1 0 0,1 0 0,0 1 0,0-1 0,1 0 0,-1 0 0,0 0 0,1 0 0,-1 0 0,1 0 0,-1 0 0,1 0 0,0-1 0,0 1 0,0-1 0,0 1 0,0-1 0,0 0 0,0 0 0,0 0 0,1 0 0,-1 0 0,0 0 0,1-1 0,-1 1 0,0-1 0,1 0 0,-1 1 0,1-1 0,-1 0 0,5-1 0,7 0 0,-1-1 0,0-1 0,0 0 0,0 0 0,20-9 0,20-14 247,-44 20-408,1 1 0,0 0-1,0 1 1,0 0 0,0 0 0,1 1 0,-1 0-1,1 1 1,12-1 0,-5 4-6665</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49.161"/>
    </inkml:context>
    <inkml:brush xml:id="br0">
      <inkml:brushProperty name="width" value="0.05" units="cm"/>
      <inkml:brushProperty name="height" value="0.05" units="cm"/>
      <inkml:brushProperty name="color" value="#FFC114"/>
    </inkml:brush>
  </inkml:definitions>
  <inkml:trace contextRef="#ctx0" brushRef="#br0">5 23 24575,'-3'-12'0,"1"1"0,11 21 0,19 29 0,45 49 0,-55-69 0,0-2 0,1 0 0,1-2 0,32 20 0,-16-15 0,0-3 0,1-1 0,1-1 0,0-2 0,53 10 0,-8-8 0,130 8 0,-108-20 0,-1-4 0,1-4 0,-1-6 0,165-37 0,-236 41 0,-1-1 0,0-2 0,-1-1 0,-1-2 0,55-30 0,-80 40 34,-1 0 1,1-1-1,-1 1 0,-1-1 0,1 0 0,0 0 0,-1 0 0,0 0 0,5-9 1,-7 12-92,0-1 0,-1 0 0,1 0 0,0 0 0,-1 1 0,1-1 0,-1 0 0,0 0 1,0 0-1,0 0 0,0 0 0,0 0 0,0 0 0,0 0 0,0 0 0,-1 0 0,1 1 1,-1-1-1,0 0 0,1 0 0,-1 0 0,0 1 0,0-1 0,0 0 0,0 1 1,0-1-1,-1 1 0,1-1 0,-2-1 0,-7-5-6769</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49.583"/>
    </inkml:context>
    <inkml:brush xml:id="br0">
      <inkml:brushProperty name="width" value="0.05" units="cm"/>
      <inkml:brushProperty name="height" value="0.05" units="cm"/>
      <inkml:brushProperty name="color" value="#FFC114"/>
    </inkml:brush>
  </inkml:definitions>
  <inkml:trace contextRef="#ctx0" brushRef="#br0">57 15 24575,'-19'-6'0,"-2"-2"0,21 8 0,-1-1 0,0 1 0,1 0 0,-1 0 0,1 0 0,-1 0 0,0 0 0,1 0 0,-1 1 0,1-1 0,-1 0 0,0 0 0,1 0 0,-1 0 0,1 1 0,-1-1 0,1 0 0,-1 1 0,1-1 0,-1 0 0,1 1 0,-1-1 0,1 1 0,-1-1 0,1 1 0,-1-1 0,1 1 0,0-1 0,-1 1 0,1 0 0,0 0 0,0 0 0,0 0 0,0 0 0,0 0 0,0 0 0,0-1 0,0 1 0,0 0 0,1 0 0,-1 0 0,0 0 0,1-1 0,-1 1 0,0 0 0,1 0 0,-1-1 0,1 1 0,-1 0 0,1 0 0,-1-1 0,1 1 0,0-1 0,-1 1 0,1-1 0,0 1 0,0-1 0,-1 1 0,1-1 0,0 1 0,1-1 0,28 14 0,-29-13 0,45 14 0,1-2 0,52 8 0,53 15 0,-149-35 0,1 0 0,-1 0 0,0 0 0,1 1 0,-1-1 0,0 1 0,0 0 0,0 0 0,0 0 0,-1 0 0,1 1 0,0-1 0,-1 1 0,0 0 0,3 3 0,-3-3 0,-2-1 0,1 0 0,0 1 0,0-1 0,-1 1 0,0-1 0,1 1 0,-1-1 0,0 1 0,0-1 0,0 1 0,-1-1 0,1 1 0,-1-1 0,1 1 0,-1-1 0,0 0 0,0 1 0,0-1 0,0 0 0,0 0 0,-2 4 0,-10 13 0,0-1 0,0 0 0,-29 28 0,-56 43 0,33-32 0,47-41 0,6-6 0,1 1 0,0-1 0,0 2 0,1 0 0,0 0 0,-11 20 0,17-16 342,4-15-393,0-1 1,0 1 0,0-1 0,0 1 0,0-1-1,0 1 1,0-1 0,0 0 0,0 1 0,0-1-1,1 1 1,-1-1 0,0 1 0,0-1 0,0 0-1,1 1 1,-1-1 0,0 1 0,1-1 0,-1 0 0,0 1-1,0-1 1,1 0 0,-1 0 0,1 1 0,-1-1-1,0 0 1,1 0 0,-1 0 0,1 1 0,-1-1-1,0 0 1,1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9:51.083"/>
    </inkml:context>
    <inkml:brush xml:id="br0">
      <inkml:brushProperty name="width" value="0.05" units="cm"/>
      <inkml:brushProperty name="height" value="0.05" units="cm"/>
      <inkml:brushProperty name="color" value="#FFC114"/>
    </inkml:brush>
  </inkml:definitions>
  <inkml:trace contextRef="#ctx0" brushRef="#br0">0 931 24575,'2'6'0,"-1"-1"0,1 1 0,0 0 0,1-1 0,-1 1 0,1-1 0,0 0 0,1 0 0,-1 0 0,8 8 0,-8-10 0,8 9 0,0 0 0,0-1 0,2 0 0,-1-1 0,1-1 0,25 14 0,91 38 0,-77-42 0,0-2 0,1-2 0,1-3 0,1-2 0,59 4 0,-9-9 0,184-13 0,-139-9-177,-1-6 0,-1-7 1,-2-6-1,258-101 0,-316 101 161,-2-5 1,-1-3 0,113-80-1,-155 93-1,-1-2-1,-1-2 1,-3-2-1,0-2 0,-3-1 1,-1-1-1,47-77 1,-67 94 137,-1-1 1,-1 0 0,-2-1 0,0-1-1,-2 1 1,0-1 0,-2 0 0,3-34-1,-9 59-120,1 0 0,-1-1 0,0 1 0,0 0 0,0-1 0,-1 1 0,1 0 0,0 0 0,-1-1 0,0 1 0,1 0 0,-1 0 0,0 0 0,0 0 0,0 0 0,0 0 0,-1 0 0,-1-3 0,1 4 0,-1-1 0,1 1 0,0-1 0,-1 1 0,1 0 0,-1 0 0,0 0 0,1 1 0,-1-1 0,0 1 0,1-1 0,-1 1 0,0 0 0,1 0 0,-5 0 0,2 0 0,0 0 0,0 0 0,-1 1 0,1 0 0,0 0 0,0 0 0,0 0 0,0 1 0,0 0 0,0 0 0,0 0 0,1 0 0,-1 1 0,1 0 0,0 0 0,-1 0 0,1 1 0,1-1 0,-1 1 0,0 0 0,1 0 0,0 0 0,-4 7 0,-112 201 0,144-251 0,50-56 0,48-39 0,-117 127 0,0 1 0,1 0 0,0 0 0,0 1 0,0 0 0,9-5 0,-13 9 0,0 0 0,0 0 0,0 0 0,-1 0 0,1 0 0,0 1 0,0-1 0,0 1 0,0 0 0,0 0 0,0 0 0,1 0 0,-1 1 0,-1-1 0,1 1 0,0 0 0,0 0 0,0 0 0,0 0 0,0 0 0,3 3 0,8 5-170,-1 1-1,0 1 0,-1 1 1,0 0-1,0 0 0,-2 1 1,16 22-1,-7-6-6655</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8:29:59.50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8:32:02.534"/>
    </inkml:context>
    <inkml:brush xml:id="br0">
      <inkml:brushProperty name="width" value="0.05" units="cm"/>
      <inkml:brushProperty name="height" value="0.05" units="cm"/>
      <inkml:brushProperty name="color" value="#E71224"/>
    </inkml:brush>
  </inkml:definitions>
  <inkml:trace contextRef="#ctx0" brushRef="#br0">101 272 6753,'-1'0'4,"1"0"0,0 0 1,0 0-1,0 0 0,0 0 1,0 0-1,0 0 0,0 0 1,0 0-1,-1 0 1,1 0-1,0 0 0,0 0 1,0-1-1,0 1 0,0 0 1,0 0-1,0 0 0,0 0 1,0 0-1,0 0 1,0 0-1,0 0 0,0 0 1,0-1-1,0 1 0,-1 0 1,1 0-1,0 0 0,0 0 1,0 0-1,0 0 0,0 0 1,0 0-1,0-1 1,0 1-1,0 0 0,1 0 1,-1 0-1,0 0 0,0 0 1,0 0-1,0 0 0,0 0 1,0-1-1,0 1 1,0 0-1,0 0 0,0 0 1,0 0-1,0 0 0,0 0 1,1 0-1,-1-1 16,0 1 0,0 0 0,0 0 0,0-1 1,0 1-1,0 0 0,1-1 0,-1 1 0,0 0 0,0 0 0,0-1 0,0 1 0,0 0 0,0-1 0,0 1 1,0 0-1,0-1 0,0 1 0,-1 0 0,1 0 0,0-1 0,0 1 0,0 0 0,0-1 0,0 1 0,0 0 1,-1-1-1,0-1 130,-1 1 0,1-2 0,-1 1 0,1 0 1,0 0-1,0 0 0,0 0 0,0-1 0,1 1 0,-1-1 1,1 1-1,-1 0 0,1-1 0,0 1 0,0-1 1,0 1-1,0-4 0,7-46 1582,-4 36-1215,1 0 0,9-26 0,-11 37-471,0 1-1,0 0 0,0 0 1,1 0-1,-1 0 0,1 1 1,0-1-1,0 1 0,0 0 1,0 0-1,1 0 0,-1 0 1,1 0-1,6-3 0,1 0-35,1 1 0,0 0 0,0 1 0,0 1-1,24-5 1,-33 8-3,1-1-1,0 1 1,0 0-1,-1 0 1,1 0 0,0 1-1,0-1 1,-1 1-1,1 0 1,-1 0-1,1 0 1,0 0-1,-1 1 1,0 0 0,1-1-1,-1 1 1,0 0-1,0 1 1,0-1-1,0 0 1,-1 1-1,1 0 1,-1 0-1,4 3 1,0 6 23,1 1 0,-1-1 1,-1 1-1,0 0 0,-1 0 0,0 1 1,-1-1-1,-1 1 0,2 22 0,-3-7-8,-1 0 0,-1-1 1,-8 48-1,5-59-12,0 0 0,0 0-1,-2 0 1,0 0 0,-1-1 0,0 0 0,-2-1 0,0 1 0,-16 20 0,18-28-13,-1 1 1,1-1-1,-2-1 1,1 1-1,-1-1 0,0-1 1,0 0-1,-1 0 1,0-1-1,0 0 0,0 0 1,-1-2-1,0 1 1,1-1-1,-1 0 1,-13 0-1,16-2-1,1 0 0,-1-1 1,1 0-1,-1 0 0,0-1 0,1 0 0,-1 0 0,-7-3 0,12 3 3,0 0-1,1 0 1,-1 0-1,0-1 1,1 1-1,-1-1 0,1 0 1,0 0-1,0 0 1,-1 0-1,1 0 0,0 0 1,1-1-1,-1 1 1,0 0-1,1-1 0,-1 0 1,1 1-1,0-1 1,0 0-1,0 0 1,0 1-1,-1-5 0,1-4-8,0 1 1,1 0-1,-1-1 0,2 1 0,0 0 0,0 0 0,1-1 0,0 1 0,0 0 0,1 1 1,1-1-1,5-11 0,-7 17 4,0 0 1,1 0-1,0 0 0,-1 0 1,1 0-1,1 1 1,-1-1-1,0 1 0,1 0 1,0 0-1,-1 1 1,7-5-1,-6 6 5,-1 0 1,1-1-1,0 1 0,-1 1 0,1-1 0,0 0 1,0 1-1,0 0 0,-1 0 0,1 0 0,0 0 1,0 1-1,0-1 0,-1 1 0,1 0 1,0 0-1,4 2 0,0 1 21,-1-1 0,0 1 1,0 0-1,0 1 0,0-1 0,0 1 0,-1 1 1,0-1-1,0 1 0,9 13 0,0 2 66,-2 1 0,14 28 0,-16-27-114,1-1 0,17 23-1,-2-14-864,-25-29 643,0-1 0,0 1 0,0 0 0,0 0 0,0-1 0,0 0 0,1 1 0,-1-1 0,1 0 0,-1 0 0,1 0 0,3 1 0,9-2-1243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38:03.893"/>
    </inkml:context>
    <inkml:brush xml:id="br0">
      <inkml:brushProperty name="width" value="0.05" units="cm"/>
      <inkml:brushProperty name="height" value="0.05" units="cm"/>
      <inkml:brushProperty name="color" value="#FFC114"/>
    </inkml:brush>
  </inkml:definitions>
  <inkml:trace contextRef="#ctx0" brushRef="#br0">245 142 24575,'-64'-1'0,"-74"2"0,137-1 0,-2 0 0,0 0 0,0 0 0,0 0 0,0 1 0,0-1 0,1 1 0,-1 0 0,0 0 0,0 0 0,0 0 0,1 0 0,-4 2 0,6-3 0,0 0 0,0 0 0,0 1 0,-1-1 0,1 0 0,0 0 0,0 1 0,0-1 0,0 0 0,0 0 0,0 0 0,0 1 0,0-1 0,0 0 0,0 0 0,0 1 0,0-1 0,0 0 0,0 0 0,0 1 0,0-1 0,0 0 0,0 0 0,0 1 0,0-1 0,0 0 0,0 0 0,0 1 0,0-1 0,1 0 0,-1 0 0,0 0 0,0 1 0,0-1 0,0 0 0,1 0 0,-1 0 0,0 1 0,0-1 0,0 0 0,1 0 0,-1 0 0,0 0 0,0 0 0,0 0 0,1 0 0,-1 0 0,0 1 0,0-1 0,1 0 0,-1 0 0,18 5 0,40 2 0,0-3 0,107-5 0,-106 0 0,878-48-797,0-32-96,-617 43-244,-280 31-4227</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8:32:02.888"/>
    </inkml:context>
    <inkml:brush xml:id="br0">
      <inkml:brushProperty name="width" value="0.05" units="cm"/>
      <inkml:brushProperty name="height" value="0.05" units="cm"/>
      <inkml:brushProperty name="color" value="#E71224"/>
    </inkml:brush>
  </inkml:definitions>
  <inkml:trace contextRef="#ctx0" brushRef="#br0">143 125 7969,'-7'-4'298,"0"0"0,-1 1 0,1 0 0,-1 0 1,0 0-1,0 1 0,0 0 0,0 1 0,-14-1 0,20 2-272,1 0 0,-1 0-1,0 0 1,1 0-1,-1 1 1,0-1-1,0 1 1,1-1 0,-1 1-1,1 0 1,-1-1-1,0 1 1,1 0 0,0 0-1,-1 0 1,1 0-1,-1 1 1,1-1-1,-2 2 1,1 0 4,0 1 1,0-1-1,1 0 1,-1 1-1,1-1 0,-1 1 1,1-1-1,-1 8 1,0 0 47,1 0 0,1 0 1,0 0-1,0 0 0,3 14 1,-2-14 0,2 1 1,0-1-1,0 0 1,1-1-1,0 1 1,1 0-1,0-1 0,1 0 1,0-1-1,0 1 1,13 13-1,-15-19-60,-1-1-1,1 1 1,0-1-1,0 0 1,0 0-1,1 0 1,-1-1-1,1 1 1,-1-1-1,1 0 0,0 0 1,0-1-1,0 0 1,0 1-1,0-2 1,0 1-1,0-1 1,0 1-1,0-1 1,0-1-1,1 1 1,-1-1-1,0 0 1,0 0-1,0 0 1,0-1-1,8-3 1,-5 1-84,-1 0 1,1-1-1,-1 0 1,0 0-1,0 0 1,-1-1-1,0 0 1,0 0-1,0-1 1,-1 0-1,0 0 1,0 0-1,0 0 1,-1-1-1,0 0 1,-1 0-1,0 0 1,0 0-1,-1 0 1,0-1-1,0 1 1,-1-1-1,0 0 1,0-9-1,-1 8 32,0 0 0,-1 0 0,0-1 0,0 1 1,-1 0-1,0 0 0,-1 1 0,0-1 0,-1 0 0,0 1 0,0 0 0,-1 0 0,0 0 0,-1 0 0,0 1 1,0 0-1,-1 0 0,0 1 0,0 0 0,-12-9 0,15 13 29,0 1 0,-1 0 0,1 0 0,-1 0 0,1 1-1,-1 0 1,1 0 0,-1 0 0,0 0 0,0 1 0,1-1 0,-1 1 0,0 1 0,0-1 0,0 1-1,1-1 1,-1 1 0,0 1 0,1-1 0,-7 3 0,8-3-70,-1 1 0,1-1 0,-1 1 0,1 0 0,0 0 0,0 1 0,-1-1 0,2 0 0,-1 1 0,0 0 0,0 0 0,1 0 0,-1 0 0,1 0 0,0 0 0,0 0 0,0 1 0,1-1 0,-1 1 0,1 0 0,0-1 0,0 1 0,0 0 0,0 0 0,0 5 1,2-5-112,-1-1 1,0 0 0,1 0-1,0 0 1,-1 0 0,1 0-1,0 0 1,1 0 0,-1 0-1,0 0 1,1 0 0,3 4-1,8 4-861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8:32:03.257"/>
    </inkml:context>
    <inkml:brush xml:id="br0">
      <inkml:brushProperty name="width" value="0.05" units="cm"/>
      <inkml:brushProperty name="height" value="0.05" units="cm"/>
      <inkml:brushProperty name="color" value="#E71224"/>
    </inkml:brush>
  </inkml:definitions>
  <inkml:trace contextRef="#ctx0" brushRef="#br0">58 44 7873,'-4'1'62,"1"-1"1,-1 0 0,0 0-1,1 0 1,-1 0-1,1-1 1,-6 0 0,8 0 20,0 0 1,-1 1 0,1-1 0,-1 0 0,1 1 0,0-1 0,0 0-1,-1 0 1,1 0 0,0 0 0,0 0 0,0 0 0,0-1 0,0 1 0,0 0-1,0-1 1,1 1 0,-1 0 0,0-3 0,0 4-50,1 0 0,0-1 1,0 1-1,0-1 0,0 1 0,0 0 1,0-1-1,0 1 0,0-1 1,0 1-1,0-1 0,0 1 0,0 0 1,0-1-1,0 1 0,0-1 0,0 1 1,0 0-1,1-1 0,-1 1 0,0 0 1,0-1-1,0 1 0,1 0 0,-1-1 1,1 0-1,0 0-266,0 1-1,1-1 1,-1 0-1,1 0 1,0 1 0,-1-1-1,1 1 1,0-1 0,-1 1-1,1 0 1,0 0-1,-1 0 1,4 0 0,49-2-609,-41 1 3,9 14-2812,65 40 3352,-85-52 289,-1-1 0,0 1-1,1 0 1,-1 0 0,0 0 0,1 0-1,-1 1 1,0-1 0,0 0 0,0 0-1,0 1 1,0-1 0,0 1-1,-1-1 1,1 1 0,0-1 0,0 2-1,-1-2 8,0 0 0,0 0 1,-1 0-1,1-1 0,0 1 0,0 0 0,0 0 0,-1-1 0,1 1 0,0 0 0,-1 0 0,1-1 0,-1 1 0,1-1 0,-1 1 0,1 0 0,-2 0 0,0 2 14,-6 6 177,1 0 1,-1 0 0,0-1 0,-1 0 0,0 0 0,0-1 0,-1-1 0,-14 9 0,1-4 851,0 0 0,-43 13 2691,72-22-3577,14 5-169,1-1 1,1-1-1,31 3 1,-39-6-201,-1-1 0,0-1 1,0 0-1,23-3 1,-6 0-406,8-1-343</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8:32:03.736"/>
    </inkml:context>
    <inkml:brush xml:id="br0">
      <inkml:brushProperty name="width" value="0.05" units="cm"/>
      <inkml:brushProperty name="height" value="0.05" units="cm"/>
      <inkml:brushProperty name="color" value="#E71224"/>
    </inkml:brush>
  </inkml:definitions>
  <inkml:trace contextRef="#ctx0" brushRef="#br0">197 446 7293,'0'0'20,"-9"-10"128,-26-30 92,26 30 2025,7 7-2003,-5-8 159,11 26-115,-3-11-369,1 2 198,5 21-58,20 87 2,-21-87-49,-1 0-1,-1 0 1,-1 0 0,-2 51 0,-1-39-22,0-36-14,0 0 9,0 1-1,0 0 0,0-1 1,0 1-1,-1-1 1,1 1-1,-1 0 1,0-1-1,-3 7 0,3-11-4,-1 1 0,1-1-1,0 0 1,-1 0-1,1 0 1,0 0-1,0 0 1,-1 0 0,1-1-1,0 1 1,0 0-1,0-1 1,0 1 0,1 0-1,-2-3 1,-2-2-18,-16-19-9,2-2 0,0 0 0,2 0 0,1-2 0,1 0 0,2 0 0,1-1 0,1-1 0,2 0 0,1 0 0,1-1 0,1 0 0,3 0 0,0 0 0,2 0 0,1 0 0,2 0 0,11-55 0,-11 77 22,0-1-1,0 1 1,1 0-1,1 0 1,0 1-1,0-1 1,1 1-1,12-16 1,-14 20 2,0 1 1,1 0-1,0 0 1,0 0-1,0 0 1,0 0-1,1 1 0,-1 0 1,1 1-1,0-1 1,0 1-1,0 0 1,0 0-1,0 1 0,0 0 1,8-1-1,-1 2 1,0 0-1,0 1 0,0 0 0,0 1 1,0 1-1,0 0 0,0 0 0,-1 2 1,0-1-1,0 2 0,0-1 0,-1 2 1,1-1-1,-1 2 0,-1-1 0,12 12 1,-16-12 4,0 0 0,-1 0 1,0 1-1,0 0 0,-1 0 0,1 0 1,-2 1-1,1 0 0,-1-1 1,-1 1-1,0 0 0,0 0 1,1 13-1,-3-15 6,0 0 1,0-1 0,0 1-1,-1 0 1,0 0-1,0-1 1,-1 1-1,0-1 1,0 1-1,0-1 1,-1 0 0,0 0-1,0 0 1,-1 0-1,1 0 1,-1-1-1,-1 1 1,-7 7-1,-6 2-266,0-1 0,-2 0 0,1-1 0,-1-2 0,-1 0 0,0-1 0,-1-1 0,-22 7-1,20-9-765</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8:32:04.663"/>
    </inkml:context>
    <inkml:brush xml:id="br0">
      <inkml:brushProperty name="width" value="0.05" units="cm"/>
      <inkml:brushProperty name="height" value="0.05" units="cm"/>
      <inkml:brushProperty name="color" value="#E71224"/>
    </inkml:brush>
  </inkml:definitions>
  <inkml:trace contextRef="#ctx0" brushRef="#br0">169 240 5573,'0'-1'11,"-3"-54"756,0 6 557,3 42-1083,0-1-1,-1 0 1,1 0 0,-1 0 0,-1 0-1,-3-12 1,3 14-76,0 0-94,-1 0 0,1 0 0,-1 0 0,0 0-1,-6-8 1,9 14-70,-1-1 0,0 0-1,1 1 1,-1-1 0,0 1 0,1-1-1,-1 1 1,0-1 0,0 1 0,1-1-1,-1 1 1,0 0 0,0-1-1,0 1 1,0 0 0,1 0 0,-1-1-1,0 1 1,-1 0 0,0 0-1,1 1 0,0-1 0,-1 1 0,1-1 0,0 1 0,0-1 0,-1 1 0,1 0-1,0 0 1,0-1 0,0 1 0,0 0 0,0 0 0,0 0 0,0 0 0,-1 2 0,-11 14 102,1 0 1,1 1-1,1 0 0,-12 29 0,17-35-31,0 0 0,1 0-1,1 0 1,0 1 0,1 0 0,0 0-1,1-1 1,1 21 0,0-30-64,0 0 1,1 0 0,-1-1 0,1 1-1,0 0 1,-1 0 0,1 0 0,1-1-1,-1 1 1,0 0 0,1-1 0,-1 1-1,1-1 1,0 0 0,-1 0 0,1 1-1,0-1 1,4 2 0,-3-1-37,1-2 0,-1 1 0,1 0 0,-1-1 0,1 0 0,-1 1 0,1-1 0,0-1 0,0 1 0,0 0 0,-1-1 0,7 0 0,-1-1-63,-1 1 0,1-2 0,-1 1-1,1-1 1,-1-1 0,0 1 0,0-1 0,0-1 0,0 1 0,0-1-1,12-10 1,-13 8 93,0 0-1,-1-1 1,0 0 0,-1-1-1,1 1 1,-1-1 0,-1 0-1,1 0 1,-2 0-1,1-1 1,-1 0 0,0 1-1,-1-1 1,2-11 0,-1-3 196,0 0 0,-2 1 0,0-2 0,-5-34 1,2 43 29,1 24-161,2 23-81,4-4 25,-2-3 38,1-1 1,14 43-1,-16-61-39,1 1 0,-1-1-1,1 0 1,1 0 0,-1 0 0,1 0-1,0 0 1,1-1 0,-1 0 0,1 0-1,0 0 1,0 0 0,1-1 0,9 6-1,-12-9-7,-1 0-1,1 0 0,-1 0 0,1-1 1,-1 1-1,1-1 0,-1 0 1,1 0-1,0 0 0,-1 0 0,1 0 1,-1 0-1,1-1 0,-1 1 0,1-1 1,-1 0-1,1 0 0,-1 0 1,1 0-1,-1 0 0,0 0 0,0-1 1,3-1-1,7-6-6,-1 0 0,20-20-1,-20 18 9,18-20-3,-2-1 0,-1-1-1,42-70 1,-61 90-5,-6 12 7,-6 7-3,2-2 4,0 0 1,1 1 0,-1-1 0,1 1 0,0 0-1,0-1 1,0 1 0,1 0 0,0 0 0,0 0-1,0 0 1,0 0 0,1 1 0,0-1 0,0 0-1,0 0 1,1 0 0,0 0 0,0 0 0,0 0-1,0 0 1,1 0 0,0 0 0,0 0 0,0-1-1,1 1 1,-1-1 0,1 0 0,0 0 0,1 0-1,-1 0 1,0 0 0,1 0 0,0-1 0,0 0-1,0 0 1,1 0 0,-1 0 0,0-1 0,6 3-1,0-1-1,1 0 1,-1-1-1,1 0 0,0-1 0,-1 0 0,1 0 0,0-1 0,0-1 0,0 0 0,0 0 0,0-1 0,0 0 0,0-1 0,21-7 0,-29 8 0,0 0 1,-1 0-1,1-1 0,-1 1 0,1-1 0,-1 0 0,0 0 0,1 0 0,-1 0 0,0 0 0,0 0 0,-1 0 0,1-1 0,0 1 0,-1-1 1,1 1-1,-1-1 0,0 0 0,0 0 0,0 1 0,0-1 0,-1 0 0,1 0 0,-1 0 0,1 0 0,-1 0 0,0 0 0,0 0 0,-1 0 1,1-3-1,-3-10 17,0 1 1,0-1 0,-1 1 0,-8-18-1,10 26-13,-7-10-27,6 18-27,2 10 18,5 50 213,3 1 1,2-1-1,19 65 0,-7-31 83,-19-85-239,16 96 97,-17-94-110,0 0 0,-1 0 0,0 0 0,-1 0-1,0 0 1,-6 22 0,6-31-6,0 1 1,-1-1-1,1 1 0,-1-1 0,1 1 1,-1-1-1,0 0 0,-1 0 1,1 0-1,0 0 0,-1 0 0,0-1 1,1 1-1,-1-1 0,0 0 0,-1 1 1,-5 2-1,4-3 0,-1 0 0,1-1 0,0 1 0,-1-1 1,1-1-1,-1 1 0,1-1 0,-1 0 0,1 0 0,-1 0 0,-6-2 1,-2-1 3,0 0 1,0-2 0,0 0 0,0 0 0,1-1 0,0-1 0,0 0 0,-18-13 0,21 11-3,0 0-1,0-1 0,0 0 1,1-1-1,1 0 0,0 0 1,0-1-1,-9-19 0,14 23-7,-1 1-1,1 0 1,1-1-1,-1 0 1,1 1 0,1-1-1,-1 0 1,1 0-1,1 0 1,0 0-1,0 0 1,0 0-1,1 0 1,0 0-1,0 0 1,4-9-1,-4 14-4,1 0 1,0 0-1,0 0 0,0 0 0,0 0 1,0 1-1,1-1 0,-1 1 0,1-1 1,0 1-1,0 0 0,-1 0 0,2 0 1,-1 0-1,0 1 0,0-1 0,0 1 0,1 0 1,-1 0-1,1 0 0,-1 0 0,5 0 1,2 0-93,0 0 1,0 1-1,0 0 1,0 0-1,0 1 1,17 4-1,60 25-4131,-68-27 2795</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8:32:06.121"/>
    </inkml:context>
    <inkml:brush xml:id="br0">
      <inkml:brushProperty name="width" value="0.05" units="cm"/>
      <inkml:brushProperty name="height" value="0.05" units="cm"/>
      <inkml:brushProperty name="color" value="#E71224"/>
    </inkml:brush>
  </inkml:definitions>
  <inkml:trace contextRef="#ctx0" brushRef="#br0">132 410 6281,'0'0'368,"-17"-13"-247,-51-40 31,51 39 909,12 9-836,-15-15-87,15 15 1041,11 19-1044,-4-9-122,50 108 330,-48-104-325,1 1 0,-1-1 0,-1 0 0,0 1 0,0 0 0,-1 0 1,0 0-1,0 0 0,-1 13 0,-1-23-15,0 1 0,1-1 1,-1 0-1,0 1 0,0-1 0,0 1 0,0-1 1,0 0-1,0 1 0,0-1 0,0 0 0,-1 1 0,1-1 1,0 0-1,0 1 0,0-1 0,0 0 0,0 1 1,-1-1-1,1 0 0,0 1 0,0-1 0,0 0 1,-1 1-1,1-1 0,0 0 0,0 0 0,-1 1 1,1-1-1,0 0 0,-1 0 0,1 0 0,0 1 1,-1-1-1,-11-7 100,-9-18-12,17 15-87,1 1 1,0 0-1,1-1 1,0 0-1,1 1 1,-1-1-1,2 0 1,0 0-1,0 0 1,0 0-1,3-10 1,0 5-5,0 0 0,1 0 0,1 0 0,0 0 0,1 1 0,10-18 0,-13 27-2,0 0 0,0 1 0,0-1 1,1 1-1,-1 0 0,1 0 0,0 1 0,0-1 0,1 1 1,-1-1-1,1 1 0,0 1 0,-1-1 0,1 1 0,0 0 1,1 0-1,-1 0 0,7-1 0,-8 3 23,0-1 0,0 1 0,0 0 0,0 0-1,0 0 1,1 1 0,-1-1 0,0 1 0,0 0 0,0 1 0,0-1 0,0 0 0,-1 1 0,1 0-1,0 0 1,-1 0 0,1 1 0,-1-1 0,0 1 0,0-1 0,0 1 0,0 0 0,0 1-1,3 3 1,-1 1 28,-1-1-1,1 1 0,-1 0 0,-1 1 0,1-1 1,-2 0-1,1 1 0,-1 0 0,0 0 0,-1 0 1,0 0-1,0 0 0,-1 0 0,0 0 0,-2 9 1,-1 5 90,-1 0 0,-2 0 0,0 0 1,-15 33-1,2-17-108,28-53-47,0 1 0,1 1-1,20-21 1,16-18-79,-38 40 79,66-81-87,-63 80 84,0 1 1,1-1-1,1 2 0,0 0 1,15-9-1,-27 18 17,1 0-1,-1 0 0,1 0 0,-1 0 0,1 1 0,0-1 1,-1 1-1,1-1 0,0 1 0,-1 0 0,1-1 0,0 1 1,0 0-1,-1 0 0,1 0 0,0 1 0,0-1 0,-1 0 1,1 1-1,0-1 0,3 2 0,-3 0 7,1-1 1,-1 1-1,0 0 0,1 0 1,-1 0-1,0 0 0,0 1 0,0-1 1,-1 0-1,1 1 0,2 4 1,1 6 33,1 0 1,-2 0-1,0 0 1,2 18-1,18 65 88,-20-83-115,1-1 0,0 0 0,0 0 0,2-1 0,11 17 0,-15-24-7,1 0 0,-1-1-1,1 0 1,1 1 0,-1-2 0,0 1 0,1 0 0,-1-1 0,1 0-1,-1 0 1,1 0 0,0-1 0,0 1 0,0-1 0,0-1 0,0 1 0,0 0-1,0-1 1,1 0 0,-1-1 0,7 0 0,11-2-119,1-1 0,-1-1 0,26-10 0,-34 10 2,-1 0 1,0-1-1,0-1 0,0 0 1,16-12-1,-24 15 101,-1-1-1,1 1 0,-1-1 1,0 0-1,0 0 1,-1 0-1,0-1 0,1 0 1,-2 0-1,1 0 1,-1 0-1,0 0 1,4-12-1,-6 14 12,-1 1 0,0-1 0,0 1 0,0 0 0,0-1 0,0 1 0,-1-1 0,1 1 0,-1 0 0,0-1 0,0 1 0,0 0 0,0 0 0,-1-1 0,1 1 0,-1 0 0,0 1 1,-3-6-1,-5-3 1,-1-1 0,-21-18 0,22 20-5,-30-20 32,37 28-25,0 0 0,0 1 0,-1-1 1,1 1-1,0-1 0,-1 1 0,1 0 1,-1 0-1,1 0 0,-1 1 0,-4-1 1,6 2 11,0-1 0,0 1 0,1-1 0,-1 1 0,0-1 0,1 1 1,-1 0-1,1 0 0,-1 0 0,1 0 0,-1 0 0,1 0 0,0 1 0,-1-1 0,1 0 1,0 1-1,0-1 0,0 1 0,0-1 0,0 1 0,0-1 0,0 1 0,1 0 1,-1 0-1,1-1 0,-1 1 0,1 0 0,-1 3 0,0 7 120,-1-1 0,1 1 1,1 15-1,1-17-65,0 6-136,0-1 0,2 1 1,0 0-1,1-1 0,0 0 0,1 0 0,1 0 1,0-1-1,1 0 0,1 0 0,0 0 0,19 23 0,-25-35-123,1 0-1,-1 0 1,1 0-1,0 0 0,0 0 1,0 0-1,-1-1 0,2 1 1,-1-1-1,0 0 1,0 0-1,0 0 0,1 0 1,-1-1-1,0 1 1,0-1-1,6 0 0,0 0-236,-1 0 0,1-1 0,-1 0 0,0 0-1,1-1 1,7-3 0,5-2-409,-1-2 1,0 0-1,33-21 0,-45 25 801,0-1 0,0 0 0,-1 0-1,0-1 1,0 0 0,0 0-1,-1 0 1,0-1 0,-1 0-1,9-17 1,-13 21 167,0 0 0,0 1-1,0-1 1,-1 0 0,0 0-1,0 0 1,0 0 0,0 0-1,-1 0 1,1 0 0,-3-6 0,-16-43 1795,10 36-697,-17-26 0,15 27-352,-1 5-137,9 9-322,8 6-168,6 7-208,0 1-1,-1 1 1,-1 0 0,0 0 0,0 1-1,7 19 1,-13-29-21,9 20 173,0 0 0,14 44 0,-23-61-168,-1 0 0,-1 0 0,1 0 0,-1 0 0,0 0 0,-1 0 0,0 0 0,0 0 0,0 1 1,-1-1-1,0 0 0,-1 0 0,1 0 0,-1 0 0,-5 11 0,7-18-27,0 0 0,0 1 0,0-1 1,0 0-1,0 1 0,0-1 0,-1 0 1,1 0-1,0 1 0,0-1 0,0 0 1,0 0-1,0 1 0,0-1 0,-1 0 1,1 0-1,0 1 0,0-1 0,0 0 1,-1 0-1,1 0 0,0 0 0,0 1 1,-1-1-1,1 0 0,0 0 0,0 0 1,-1 0-1,1 0 0,0 0 0,0 1 1,-1-1-1,1 0 0,0 0 0,-1 0 1,1 0-1,0 0 0,-1 0 0,-1-12 10,4-19-12,8 3-17,1 1-1,1-1 1,1 2-1,2 0 1,32-45-1,-34 53-1,1 0 0,30-30 0,-39 44 17,-1 0-1,1-1 1,0 2-1,1-1 1,-1 0 0,1 1-1,-1 0 1,1 1-1,0-1 1,0 1-1,0 0 1,0 0-1,1 1 1,10-1-1,-14 2 11,-1 0-1,0 0 0,1 1 1,-1-1-1,0 1 0,0 0 0,0-1 1,1 1-1,-1 0 0,0 0 1,0 0-1,0 1 0,-1-1 1,1 1-1,0-1 0,0 1 0,-1-1 1,1 1-1,-1 0 0,1 0 1,-1-1-1,0 1 0,0 0 1,0 0-1,0 1 0,0-1 1,0 0-1,0 0 0,0 4 0,2 7 70,-1 0-1,0 0 0,0 25 0,-1-26-31,-1-6-15,2 32 255,7 41 0,-7-69-242,0-1 0,0 0-1,1 1 1,0-1-1,0 0 1,1 0-1,1-1 1,-1 1 0,12 14-1,-15-22-55,0 0 0,0 0 0,0 0 0,0 0 0,0 0 0,0 0 0,0-1 0,0 1 0,0 0 0,0-1-1,1 1 1,-1-1 0,0 1 0,0-1 0,1 0 0,-1 1 0,0-1 0,1 0 0,-1 0 0,0 0 0,3 0 0,-2-1-71,1 1 1,-1-1-1,1 0 0,-1 0 1,1 0-1,-1 0 0,0 0 1,1-1-1,-1 1 0,3-3 1,1-2-201,0 0 0,0 0 0,-1 0 0,1-1 1,6-12-1,-3 3 158,-1-1-1,-1-1 1,0 1 0,-1-1-1,-1-1 1,-1 1 0,-1-1 0,0 1-1,0-27 1,-4-12 185,-14-99-1,5 65-95,9 85 48,-2-27-4,3 32-1,0 0-1,0 0 1,0 0-1,0-1 0,0 1 1,0 0-1,0 0 1,0 0-1,1 0 0,-1 0 1,0-1-1,1 1 0,-1 0 1,0 0-1,1 0 1,0 0-1,-1 0 0,2-1 1,-2 2 15,1 1 0,0-1 0,0 0 1,0 1-1,0-1 0,0 1 0,0-1 1,0 1-1,-1 0 0,1-1 0,0 1 0,0 0 1,-1-1-1,1 1 0,-1 0 0,1 0 1,-1 0-1,1-1 0,-1 1 0,1 0 1,-1 0-1,1 0 0,-1 2 0,12 25 352,48 189 2018,-30-98-1373,26 65-1029,-55-177-792,0 1-1,0 0 1,0 13-1,-1-17-590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8:32:06.491"/>
    </inkml:context>
    <inkml:brush xml:id="br0">
      <inkml:brushProperty name="width" value="0.05" units="cm"/>
      <inkml:brushProperty name="height" value="0.05" units="cm"/>
      <inkml:brushProperty name="color" value="#E71224"/>
    </inkml:brush>
  </inkml:definitions>
  <inkml:trace contextRef="#ctx0" brushRef="#br0">12 124 7549,'-12'-9'319,"16"-1"320,2 0-214,-3 4-283,1 1-1,-1 0 1,1 0 0,0 0-1,1 0 1,-1 1-1,1-1 1,0 1 0,0 0-1,0 1 1,1-1 0,-1 1-1,1 0 1,0 1-1,10-4 1,7-1-954,-1 1 1,44-5-1,-51 10-326</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8:32:06.891"/>
    </inkml:context>
    <inkml:brush xml:id="br0">
      <inkml:brushProperty name="width" value="0.05" units="cm"/>
      <inkml:brushProperty name="height" value="0.05" units="cm"/>
      <inkml:brushProperty name="color" value="#E71224"/>
    </inkml:brush>
  </inkml:definitions>
  <inkml:trace contextRef="#ctx0" brushRef="#br0">302 202 6845,'-17'-38'203,"7"13"97,-1 2 0,-1-1 0,-17-23-1,22 37-175,-12-15 196,18 24-301,1 0 1,-1 0 0,0 1 0,0-1 0,0 0 0,1 1 0,-1-1-1,0 1 1,0-1 0,0 1 0,0-1 0,0 1 0,0 0-1,0-1 1,0 1 0,0 0 0,0 0 0,0 0 0,-1-1-1,1 1 1,0 1 0,0-1 0,-1 0 0,0 2 41,0-1 0,1 1 1,-1 0-1,1 0 0,0 0 1,-1 0-1,1 0 0,0 1 1,0-1-1,0 0 0,0 4 1,-1-1 46,-59 123 1444,7-16-788,45-92-632,2 1-1,0-1 1,-6 37 0,12-50-109,0 0 0,0-1 0,1 1 1,0 0-1,0 0 0,0 0 0,1-1 1,0 1-1,1 0 0,-1 0 0,1-1 0,0 1 1,1-1-1,0 0 0,0 0 0,0 0 0,1 0 1,-1 0-1,1-1 0,1 1 0,-1-1 0,1 0 1,0-1-1,0 1 0,9 5 0,-8-6-40,0-1-1,0 0 0,1-1 0,-1 1 1,1-1-1,-1 0 0,1-1 1,0 1-1,0-2 0,0 1 1,0-1-1,0 0 0,0 0 1,0 0-1,-1-1 0,1-1 1,0 1-1,0-1 0,-1 0 1,11-5-1,0 1-66,0-1 1,0-1-1,-1-1 0,0 0 1,-1-2-1,16-12 0,-23 16 77,0-1 0,0 0-1,-1 0 1,0 0-1,-1-1 1,0 0-1,0-1 1,-1 1-1,0-1 1,-1 0 0,5-16-1,-6 16 0,1-1 3,-1 1-1,0 0 1,-1-1 0,0 0 0,0 1 0,-2-1 0,1 0 0,-2-17-1,1 39 43,0-1 0,-1 0-1,-2 14 1,-1 8 21,-7 45-14,7-55-116,1 1-1,0-1 0,2 1 0,0-1 0,2 1 1,3 22-1,-3-42 29,-1-1-111,0 1 0,1 0 1,-1 0-1,1 0 0,0-1 1,-1 1-1,1-1 0,1 1 0,-1 0 1,0-1-1,1 0 0,-1 1 1,1-1-1,0 0 0,-1 0 0,1 0 1,0 0-1,3 2 0,4 2-1008</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8:32:07.247"/>
    </inkml:context>
    <inkml:brush xml:id="br0">
      <inkml:brushProperty name="width" value="0.05" units="cm"/>
      <inkml:brushProperty name="height" value="0.05" units="cm"/>
      <inkml:brushProperty name="color" value="#E71224"/>
    </inkml:brush>
  </inkml:definitions>
  <inkml:trace contextRef="#ctx0" brushRef="#br0">184 110 6125,'-3'-43'201,"3"34"38,0 0 1,-1 0-1,-4-18 1,5 27-197,0-1 0,0 1 0,0-1 0,0 1 0,0-1 0,0 1 0,0-1 0,0 1 0,0-1 0,-1 1 0,1-1 0,0 1 0,0-1 0,-1 1 0,1 0 0,0-1 0,0 1 0,-1-1 0,1 1 0,-1 0 0,1-1 0,0 1 0,-1 0 0,1-1 0,-1 1 0,1 0 1,-1 0-1,1-1 0,0 1 0,-1 0 0,1 0 0,-1 0 0,1 0 0,-1 0 0,1 0 0,-1 0 0,0 0 0,-1 0 12,1 1 0,0 0 0,0 0 0,-1 0 0,1 0 1,0 1-1,0-1 0,0 0 0,0 0 0,0 1 0,0-1 0,0 2 1,-22 47 300,-59 237 788,46-148-1562,36-138 402,-7 32-994,7-32 892,0 1 0,0-1 0,0 0 0,0 1 0,0-1-1,0 0 1,1 1 0,-1-1 0,0 0 0,1 0 0,-1 1 0,1-1 0,-1 0 0,1 0 0,-1 1 0,1-1 0,0 0 0,0 0 0,0 0 0,0 0 0,1 1 0,8 1-1088</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8:32:07.587"/>
    </inkml:context>
    <inkml:brush xml:id="br0">
      <inkml:brushProperty name="width" value="0.05" units="cm"/>
      <inkml:brushProperty name="height" value="0.05" units="cm"/>
      <inkml:brushProperty name="color" value="#E71224"/>
    </inkml:brush>
  </inkml:definitions>
  <inkml:trace contextRef="#ctx0" brushRef="#br0">72 114 6785,'1'0'39,"-1"-1"1,1 1 0,0 0-1,-1-1 1,1 1-1,-1 0 1,1-1 0,-1 1-1,1-1 1,-1 1 0,0-1-1,1 1 1,-1-1 0,1 1-1,-1-1 1,0 1 0,1-1-1,-1 0 1,0 1 0,0-1-1,0 1 1,1-1-1,-1 0 1,0 1 0,0-1-1,0 0 1,0 1 0,0-1-1,0 0 1,0 1 0,0-1-1,-1 0 1,1 1 0,0-2-1,-1 0 130,-1 1 1,1-1-1,0 0 0,0 1 0,-1-1 1,1 1-1,-1-1 0,0 1 0,1 0 1,-1 0-1,-3-2 0,-25-8 1608,29 10-1742,-1 1-1,1 0 1,0-1 0,0 1 0,0 0-1,-1 0 1,1 0 0,0 0 0,0 0-1,0 0 1,-1 1 0,1-1-1,0 0 1,0 1 0,0-1 0,0 1-1,-2 0 1,2 0-34,1 0 0,-1 0 0,0 0-1,0 1 1,1-1 0,-1 0 0,1 0 0,-1 1 0,1-1-1,0 0 1,-1 1 0,1-1 0,0 1 0,0-1 0,0 0 0,0 1-1,0-1 1,0 0 0,1 1 0,-1 1 0,10 31 18,-6-25-23,3 15 38,20 41-1,-23-58-33,-1 0 0,2-1 0,-1 1 0,0-1 0,1 0 1,1 0-1,-1-1 0,1 1 0,-1-1 0,9 5 0,-13-10-1,1 1-1,-1 0 0,0-1 0,1 0 0,-1 1 0,1-1 0,-1 0 0,1 1 0,-1-1 0,1 0 0,-1 0 1,0 0-1,1-1 0,-1 1 0,1 0 0,-1 0 0,1-1 0,-1 1 0,0-1 0,1 1 0,-1-1 0,0 0 1,1 0-1,-1 1 0,0-1 0,0 0 0,0 0 0,2-2 0,4-4-8,0 0 0,0-1 0,7-9 0,-3 2 3,-5 8-73,1 0 0,0 0 0,0 0 0,0 1 0,1 0 0,10-6 0,-15 10 50,0 1 0,1 0-1,-1 0 1,1 0-1,-1 0 1,1 0-1,-1 1 1,1-1-1,0 1 1,-1 0-1,1 0 1,0 0-1,-1 1 1,1-1-1,0 1 1,-1 0-1,1 0 1,-1 0 0,5 3-1,-3-2 27,-1 0-1,0 0 1,0 1-1,0 0 1,0-1-1,0 1 1,-1 1-1,1-1 1,-1 0-1,0 1 1,3 4-1,0 2 25,0 0-1,-1 1 1,5 13-1,-9-24-18,-1 1 0,0-1 1,1 0-1,-1 1 0,1-1 0,-1 0 1,1 1-1,-1-1 0,1 0 0,-1 0 0,1 1 1,-1-1-1,1 0 0,-1 0 0,1 0 0,-1 0 1,1 1-1,0-1 0,-1 0 0,1 0 0,-1 0 1,1 0-1,-1-1 0,1 1 0,-1 0 1,1 0-1,0 0 0,-1 0 0,1 0 0,-1-1 1,1 1-1,22-10 27,-18 8-32,19-8 5,58-26-41,-75 31 37,1 1-1,0-1 0,-1 0 1,0-1-1,0 1 0,-1-1 0,10-12 1,-15 17 1,0 0 1,0-1-1,-1 1 1,1 0 0,0-1-1,-1 1 1,1 0-1,-1-1 1,1 1-1,-1-1 1,0 1-1,0-1 1,1 1 0,-1 0-1,0-1 1,0 1-1,-1-1 1,1 1-1,0-1 1,0 1 0,-1-1-1,1 1 1,-1 0-1,1-1 1,-1 1-1,1 0 1,-1-1-1,0 1 1,0 0 0,0 0-1,0 0 1,0 0-1,0-1 1,0 1-1,0 1 1,-1-2 0,-7-5 28,1 1 1,-1 0-1,0 1 1,-11-5 0,3 1 121,-29-19 205,-33-19-194,78 47-305,0 0 0,0-1 0,-1 1 0,1 0 0,0-1 0,0 1 0,-1 0 0,1 0-1,0 0 1,0 0 0,-1 0 0,1 0 0,0 1 0,0-1 0,-1 0 0,1 1 0,0-1-1,0 1 1,0-1 0,0 1 0,0-1 0,0 1 0,0 0 0,0-1 0,0 1 0,0 0 0,-2 2-1,1 1-1140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8:32:08.769"/>
    </inkml:context>
    <inkml:brush xml:id="br0">
      <inkml:brushProperty name="width" value="0.05" units="cm"/>
      <inkml:brushProperty name="height" value="0.05" units="cm"/>
      <inkml:brushProperty name="color" value="#E71224"/>
    </inkml:brush>
  </inkml:definitions>
  <inkml:trace contextRef="#ctx0" brushRef="#br0">153 180 4784,'4'-6'81,"0"0"-1,0 0 1,1 0-1,-1 1 1,1 0-1,0-1 1,10-6-1,3-4 276,-17 15-304,0 0 0,0 0 0,1-1 0,-1 1 0,0 0 1,1 0-1,-1 0 0,1 1 0,-1-1 0,1 0 0,1 0 0,-3 1-39,1 0-1,-1 0 0,0 0 1,1 0-1,-1 0 0,0 0 1,1 0-1,-1 0 0,0 0 1,0 0-1,1 1 0,-1-1 1,0 0-1,0 0 0,1 0 1,-1 0-1,0 1 0,0-1 1,1 0-1,-1 0 0,0 0 1,0 1-1,0-1 0,0 0 1,1 0-1,-1 1 0,0-1 1,0 0-1,0 0 0,0 1 1,0-1-1,0 0 0,0 1 1,0-1-1,0 1 0,1 5 95,-1-1 0,0 1-1,-1 0 1,-1 11 0,0-7-7,-29 182 794,-18 154 194,48-330-1084,1-1 1,0 1 0,1-1-1,0 0 1,4 17-1,-4-27 1,0-1 0,0 0 0,1 1-1,-1-1 1,1 0 0,0 0 0,0 0-1,0 0 1,1-1 0,-1 1 0,1 0-1,0-1 1,0 0 0,0 0 0,0 0-1,0 0 1,1 0 0,0-1 0,-1 1-1,1-1 1,0 0 0,6 2 0,-1-2 1,0-1 0,0-1 0,0 1 0,0-1 0,0-1 0,0 1 0,0-2 1,11-2-1,8-1 7,229-24 101,0 10 1,414 24 0,-323 24 686,-314-24-643,-17-2 20,-14-3-3,-4-1 83,-40-11-97,1-2-1,-49-25 1,88 38-158,0 0 1,0 0-1,0 0 0,0 0 1,0 0-1,0-1 1,0 1-1,0 0 0,0-1 1,0 1-1,1-1 1,-1 1-1,1 0 1,-1-1-1,1 1 0,-1-1 1,1 0-1,0 1 1,0-1-1,0-2 0,2-41 3,0 22-40,-4-15-33,-2 1 0,-10-44 0,-4-49-43,18 95 62,2 0 0,1 0 0,11-49 0,2-17 14,-15 95 32,-1 1 0,1-1 0,-1 0 0,-1 0 0,1 1 0,-1-1 0,-2-10 0,2 14 0,0-1 0,0 1 0,0 0-1,0 0 1,-1 0 0,1 0 0,-1 0-1,1 0 1,-1 0 0,0 1 0,0-1-1,0 0 1,0 1 0,0 0 0,0-1-1,0 1 1,0 0 0,-1 0 0,1 0-1,-3-1 1,-27-6 13,0 2-1,0 1 1,-1 1 0,-42 1-1,31 1-10,-633-6-39,420 9 48,115-2-26,-154 3-35,293-2 45,-3 0-40,0 0 1,0 0-1,0 0 0,0 1 1,0 0-1,0 0 1,0 1-1,1 0 1,-1 0-1,0 0 1,-8 5-1,13-6 12,1 0-1,-1-1 1,0 1-1,1 0 1,-1-1 0,0 1-1,1 0 1,-1 0-1,1 0 1,-1-1 0,1 1-1,0 0 1,-1 0-1,1 0 1,0 0 0,-1 0-1,1 0 1,0 0-1,0 0 1,0 0 0,0 0-1,0 0 1,0 0-1,0-1 1,0 1 0,1 2-1,0-1-77,0 1 0,0 0-1,1-1 1,-1 1 0,1-1-1,-1 0 1,1 1 0,0-1 0,2 2-1,4 3-345,0 0 0,0-1 0,0 0 0,14 7 0,4-2-581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38:05.393"/>
    </inkml:context>
    <inkml:brush xml:id="br0">
      <inkml:brushProperty name="width" value="0.05" units="cm"/>
      <inkml:brushProperty name="height" value="0.05" units="cm"/>
      <inkml:brushProperty name="color" value="#FFC114"/>
    </inkml:brush>
  </inkml:definitions>
  <inkml:trace contextRef="#ctx0" brushRef="#br0">12 0 24575,'-1'2'0,"-1"-1"0,1 1 0,0 0 0,0 0 0,0 0 0,0 0 0,0 0 0,1 0 0,-1 0 0,0 0 0,1 0 0,0 0 0,-1 0 0,1 0 0,0 1 0,0-1 0,1 3 0,8 41 0,-6-32 0,25 113 0,14 154 0,-20 146-1365,-22-407-5461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8:32:09.249"/>
    </inkml:context>
    <inkml:brush xml:id="br0">
      <inkml:brushProperty name="width" value="0.05" units="cm"/>
      <inkml:brushProperty name="height" value="0.05" units="cm"/>
      <inkml:brushProperty name="color" value="#E71224"/>
    </inkml:brush>
  </inkml:definitions>
  <inkml:trace contextRef="#ctx0" brushRef="#br0">136 45 2840,'18'3'136,"0"0"-1,23 1 1,-35-4 5,0 0 1,0 0-1,0-1 0,0 0 0,0 0 1,0 0-1,0-1 0,0 0 1,0 0-1,9-5 0,-14 7-107,-1 0 1,1-1-1,0 1 0,-1 0 0,1-1 1,0 1-1,-1 0 0,1-1 0,-1 1 1,1-1-1,-1 1 0,1-1 0,-1 1 1,1-1-1,-1 0 0,1 1 0,-1-1 1,0 1-1,1-1 0,-1 0 0,0 1 1,0-1-1,1 0 0,-1 1 0,0-1 1,0 0-1,0 0 0,0 1 0,0-1 1,0 0-1,0 1 0,0-1 0,0 0 1,0 0-1,0 1 0,-1-1 0,1 0 1,0 1-1,0-1 0,-1 0 0,1 1 1,0-1-1,-1 1 0,1-1 0,-1 0 1,0 0-1,0 0-7,-1 0-1,1 0 1,0 0 0,-1 0-1,1 1 1,-1-1 0,1 0 0,-1 1-1,1-1 1,-1 1 0,0-1 0,1 1-1,-1 0 1,1 0 0,-1 0-1,0 0 1,1 0 0,-1 0 0,0 0-1,-1 1 1,-13 3 70,1 1 1,0 1-1,0 1 1,1 0-1,0 0 0,0 2 1,1 0-1,0 0 1,1 1-1,-18 18 0,29-27-71,-1 1 0,1-1 0,0 1-1,0-1 1,0 1 0,0-1-1,0 1 1,0 0 0,0 0-1,1-1 1,-1 1 0,1 0 0,-1 0-1,1 0 1,0 0 0,-1 0-1,1-1 1,0 1 0,0 0-1,0 0 1,1 0 0,-1 0 0,0 0-1,2 3 1,-1-3 12,1 0-1,-1 0 1,0 0 0,1 0-1,-1-1 1,1 1 0,0 0-1,0-1 1,0 0 0,0 1 0,0-1-1,0 0 1,0 0 0,0 0-1,0 0 1,0 0 0,0-1-1,1 1 1,-1 0 0,4-1 0,24 4 8,0-2 0,1-2 1,-1 0-1,0-2 1,1-1-1,-1-2 1,0-1-1,44-14 1,-69 18-50,0 0 0,0-1 1,0 1-1,0-1 1,-1 0-1,1 0 1,-1 0-1,8-8 1,-11 10 0,0 0 1,0 0 0,0 0-1,-1 0 1,1 0-1,0 0 1,-1 0 0,1 0-1,-1-1 1,1 1-1,-1 0 1,0 0 0,1-1-1,-1 1 1,0 0-1,0 0 1,0-1 0,0 1-1,0 0 1,0 0-1,0-1 1,0 1 0,-1 0-1,1 0 1,-1-1 0,1 1-1,0 0 1,-1 0-1,0 0 1,1 0 0,-1-1-1,0 1 1,1 0-1,-1 0 1,0 0 0,0 1-1,0-1 1,0 0-1,0 0 1,0 0 0,-2 0-1,-7-5-2,1 0 0,0 1-1,-1 0 1,0 1 0,0 0 0,-1 0-1,1 2 1,-1-1 0,0 1 0,-16-1-1,-14 1-125,-58 4 0,92-2 99,-128 10-955,64-1 57</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46.331"/>
    </inkml:context>
    <inkml:brush xml:id="br0">
      <inkml:brushProperty name="width" value="0.05" units="cm"/>
      <inkml:brushProperty name="height" value="0.05" units="cm"/>
      <inkml:brushProperty name="color" value="#E71224"/>
    </inkml:brush>
  </inkml:definitions>
  <inkml:trace contextRef="#ctx0" brushRef="#br0">13 62 6249 0 0,'1'0'13'0'0,"0"0"1"0"0,0 0-1 0 0,0 0 1 0 0,0 0 0 0 0,-1 0-1 0 0,1 0 1 0 0,0-1 0 0 0,0 1-1 0 0,0 0 1 0 0,0 0 0 0 0,0-1-1 0 0,-1 1 1 0 0,1-1-1 0 0,0 1 1 0 0,0 0 0 0 0,-1-1-1 0 0,1 1 1 0 0,0-1 0 0 0,-1 0-1 0 0,2 0 1 0 0,-10-9 733 0 0,7 10-685 0 0,0-1 0 0 0,1 1 0 0 0,-1-1-1 0 0,0 1 1 0 0,0-1 0 0 0,1 1 0 0 0,-1-1 0 0 0,0 0-1 0 0,1 1 1 0 0,-1-1 0 0 0,1 0 0 0 0,-1 1 0 0 0,1-1-1 0 0,-1 0 1 0 0,1 0 0 0 0,0 0 0 0 0,-1 0 0 0 0,1 1-1 0 0,0-1 1 0 0,-1 0 0 0 0,1 0 0 0 0,0 0-1 0 0,0 0 1 0 0,0 0 0 0 0,0-1 0 0 0,0 1-7 0 0,1 1 0 0 0,-1-1 1 0 0,0 0-1 0 0,1 0 0 0 0,-1 0 1 0 0,1 0-1 0 0,0 0 0 0 0,-1 1 0 0 0,1-1 1 0 0,-1 0-1 0 0,1 0 0 0 0,0 1 1 0 0,0-1-1 0 0,-1 1 0 0 0,1-1 1 0 0,0 0-1 0 0,0 1 0 0 0,0 0 0 0 0,0-1 1 0 0,0 1-1 0 0,0-1 0 0 0,0 1 1 0 0,0 0-1 0 0,0 0 0 0 0,1-1 1 0 0,0 1-21 0 0,20-5 1155 0 0,-11 3 1 0 0,-16 1 629 0 0,4 3-1730 0 0,0 0 0 0 0,0 0 0 0 0,1 0 1 0 0,-1 0-1 0 0,0 0 0 0 0,1 0 0 0 0,0 0 1 0 0,0 1-1 0 0,-1 3 0 0 0,1 1 60 0 0,-20 227 2376 0 0,11-107-2102 0 0,7-105-445 0 0,-2 22-382 0 0,2 0 0 0 0,5 77 0 0 0,-3-118 215 0 0,0-1 0 0 0,0 0-1 0 0,0 0 1 0 0,0 1 0 0 0,0-1 0 0 0,-1 0-1 0 0,1 0 1 0 0,-1 1 0 0 0,0-1 0 0 0,1 0 0 0 0,-1 0-1 0 0,0 0 1 0 0,0 0 0 0 0,0 0 0 0 0,-1 0 0 0 0,1 0-1 0 0,0 0 1 0 0,-3 1 0 0 0,4-2 145 0 0,-6 9-1680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46.856"/>
    </inkml:context>
    <inkml:brush xml:id="br0">
      <inkml:brushProperty name="width" value="0.05" units="cm"/>
      <inkml:brushProperty name="height" value="0.05" units="cm"/>
      <inkml:brushProperty name="color" value="#E71224"/>
    </inkml:brush>
  </inkml:definitions>
  <inkml:trace contextRef="#ctx0" brushRef="#br0">269 294 5056 0 0,'1'-5'194'0'0,"2"-17"13"0"0,-3 16 1989 0 0,0 5-2170 0 0,0 0 0 0 0,0 1 0 0 0,0-1 0 0 0,0 0-1 0 0,0 0 1 0 0,0 0 0 0 0,0 0 0 0 0,0 0-1 0 0,0 1 1 0 0,1-1 0 0 0,-1 0 0 0 0,0 0 0 0 0,0 0-1 0 0,1 0 1 0 0,-1 1 0 0 0,0-1 0 0 0,1 0 0 0 0,0-1-1 0 0,3-7 50 0 0,-4-28 1159 0 0,-7-54-1162 0 0,7 83-37 0 0,-1-1 0 0 0,0 1 1 0 0,0 0-1 0 0,-1 0 1 0 0,0-1-1 0 0,0 1 1 0 0,-1 1-1 0 0,-4-11 1 0 0,1 6 15 0 0,5 10 651 0 0,-14-1-567 0 0,-47-3 4 0 0,59 6-121 0 0,0 0 0 0 0,1 1-1 0 0,-1-1 1 0 0,0 1 0 0 0,0 0 0 0 0,0 0-1 0 0,0 0 1 0 0,1 0 0 0 0,-1 1-1 0 0,0-1 1 0 0,1 1 0 0 0,-1-1-1 0 0,1 1 1 0 0,0 0 0 0 0,-1 0 0 0 0,1 0-1 0 0,0 0 1 0 0,0 1 0 0 0,0-1-1 0 0,-1 4 1 0 0,-3 1 49 0 0,-7 6 52 0 0,-45 57 353 0 0,53-63-433 0 0,0 1 0 0 0,0 0 0 0 0,1 0 0 0 0,0 0 1 0 0,0 0-1 0 0,1 0 0 0 0,-4 16 0 0 0,6-23-31 0 0,1 1 0 0 0,0 0 0 0 0,-1-1 0 0 0,1 1-1 0 0,0 0 1 0 0,0-1 0 0 0,0 1 0 0 0,0 0 0 0 0,0-1 0 0 0,0 1 0 0 0,0 0-1 0 0,1-1 1 0 0,-1 1 0 0 0,1-1 0 0 0,-1 1 0 0 0,1 0 0 0 0,0-1 0 0 0,-1 1 0 0 0,1-1-1 0 0,0 1 1 0 0,0-1 0 0 0,2 3 0 0 0,-1-3-4 0 0,-1 0-1 0 0,1 0 1 0 0,0 0 0 0 0,0-1 0 0 0,0 1-1 0 0,0 0 1 0 0,0-1 0 0 0,0 1-1 0 0,0-1 1 0 0,0 0 0 0 0,0 0-1 0 0,0 1 1 0 0,0-1 0 0 0,0 0 0 0 0,4-1-1 0 0,7-2-13 0 0,1 0-1 0 0,-1 0 0 0 0,0-2 0 0 0,15-6 1 0 0,-26 10 7 0 0,6-2 0 0 0,-1-1 0 0 0,0-1 1 0 0,1 1-1 0 0,-2-1 0 0 0,1-1 0 0 0,0 1 0 0 0,-1-1 0 0 0,0 0 0 0 0,-1 0 1 0 0,1-1-1 0 0,-1 0 0 0 0,0 0 0 0 0,-1 0 0 0 0,0 0 0 0 0,0-1 0 0 0,0 1 1 0 0,2-10-1 0 0,-3 5 12 0 0,-2 7 18 0 0,0 0 0 0 0,0 1 0 0 0,1-1 0 0 0,-1 0 0 0 0,1 1 0 0 0,5-8 0 0 0,-6 42 319 0 0,5 67-14 0 0,17 185-201 0 0,-3-175-2254 0 0,-9-81-43 0 0,-6-16 767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47.215"/>
    </inkml:context>
    <inkml:brush xml:id="br0">
      <inkml:brushProperty name="width" value="0.05" units="cm"/>
      <inkml:brushProperty name="height" value="0.05" units="cm"/>
      <inkml:brushProperty name="color" value="#E71224"/>
    </inkml:brush>
  </inkml:definitions>
  <inkml:trace contextRef="#ctx0" brushRef="#br0">117 30 8001 0 0,'-9'-13'275'0'0,"8"11"-102"0"0,1 1 1 0 0,-1-1-1 0 0,0 1 0 0 0,0-1 0 0 0,0 1 0 0 0,0 0 1 0 0,0 0-1 0 0,0-1 0 0 0,0 1 0 0 0,-3-1 0 0 0,3 2-151 0 0,1 0 0 0 0,-1 0 0 0 0,0 0-1 0 0,1 0 1 0 0,-1 0 0 0 0,0 0 0 0 0,0 0-1 0 0,1 0 1 0 0,-1 1 0 0 0,0-1 0 0 0,1 0-1 0 0,-1 1 1 0 0,1-1 0 0 0,-1 0-1 0 0,0 1 1 0 0,1-1 0 0 0,-1 1 0 0 0,1-1-1 0 0,-1 1 1 0 0,1-1 0 0 0,-1 1 0 0 0,1-1-1 0 0,-1 1 1 0 0,1 0 0 0 0,0-1 0 0 0,-1 1-1 0 0,1 0 1 0 0,0-1 0 0 0,0 1 0 0 0,-1 0-1 0 0,1 0 1 0 0,-14 25 82 0 0,0 1 1 0 0,-16 48-1 0 0,25-59 50 0 0,1 0 1 0 0,1 0-1 0 0,0 0 0 0 0,0 0 1 0 0,2 1-1 0 0,0 23 0 0 0,1-36-142 0 0,0-1 0 0 0,1 0 0 0 0,-1 0 0 0 0,1 0 0 0 0,-1 1 0 0 0,1-1 0 0 0,0 0 0 0 0,0 0 0 0 0,0 0 0 0 0,1 0 0 0 0,-1 0 0 0 0,1-1 0 0 0,-1 1 0 0 0,1 0 0 0 0,0-1 0 0 0,0 1 0 0 0,0-1 0 0 0,0 0 0 0 0,1 1-1 0 0,-1-1 1 0 0,1 0 0 0 0,-1 0 0 0 0,1-1 0 0 0,0 1 0 0 0,0 0 0 0 0,0-1 0 0 0,0 0 0 0 0,0 0 0 0 0,0 0 0 0 0,0 0 0 0 0,0 0 0 0 0,0 0 0 0 0,0-1 0 0 0,0 0 0 0 0,1 0 0 0 0,-1 0 0 0 0,0 0 0 0 0,0 0 0 0 0,6-1 0 0 0,7-2-17 0 0,0-1 0 0 0,-1 0 0 0 0,1-1 1 0 0,-1-1-1 0 0,0 0 0 0 0,23-14 1 0 0,-29 15-6 0 0,0 0 0 0 0,-1-1 0 0 0,0-1 1 0 0,0 1-1 0 0,-1-2 0 0 0,1 1 0 0 0,-1-1 0 0 0,-1 1 1 0 0,0-2-1 0 0,0 1 0 0 0,8-16 0 0 0,-12 20 7 0 0,-1 0-1 0 0,1-1 1 0 0,-1 1-1 0 0,0 0 0 0 0,0 0 1 0 0,-1 0-1 0 0,1-1 0 0 0,-1 1 1 0 0,0 0-1 0 0,0-1 0 0 0,-1 1 1 0 0,1 0-1 0 0,-1-1 0 0 0,0 1 1 0 0,0 0-1 0 0,0 0 1 0 0,-1 0-1 0 0,1 0 0 0 0,-1 0 1 0 0,0 0-1 0 0,-4-6 0 0 0,3 5 5 0 0,-1 1-1 0 0,1-1 0 0 0,-1 1 1 0 0,0 0-1 0 0,0 0 0 0 0,-1 1 1 0 0,1-1-1 0 0,-1 1 0 0 0,1 0 1 0 0,-1 0-1 0 0,0 0 0 0 0,0 1 1 0 0,-1 0-1 0 0,1 0 0 0 0,0 0 0 0 0,-8-1 1 0 0,0 1-36 0 0,-1 1 1 0 0,1 0-1 0 0,-1 1 1 0 0,1 0-1 0 0,-1 1 1 0 0,1 1-1 0 0,-23 5 0 0 0,-20 8-2434 0 0,51-12 1378 0 0,4 1-247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47.554"/>
    </inkml:context>
    <inkml:brush xml:id="br0">
      <inkml:brushProperty name="width" value="0.05" units="cm"/>
      <inkml:brushProperty name="height" value="0.05" units="cm"/>
      <inkml:brushProperty name="color" value="#E71224"/>
    </inkml:brush>
  </inkml:definitions>
  <inkml:trace contextRef="#ctx0" brushRef="#br0">32 64 10429 0 0,'-12'-3'100'0'0,"1"2"80"0"0,5-2 80 0 0,10 1 8 0 0,-6 0 8 0 0,-2-4-4 0 0,10 3 4 0 0,-2 2 0 0 0,9-6-100 0 0,2 4-116 0 0,4-3-204 0 0,6 1-184 0 0,-4 2-220 0 0,13-4-220 0 0,2 2-136 0 0,5 1-236 0 0,-8 1-228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47.907"/>
    </inkml:context>
    <inkml:brush xml:id="br0">
      <inkml:brushProperty name="width" value="0.05" units="cm"/>
      <inkml:brushProperty name="height" value="0.05" units="cm"/>
      <inkml:brushProperty name="color" value="#E71224"/>
    </inkml:brush>
  </inkml:definitions>
  <inkml:trace contextRef="#ctx0" brushRef="#br0">163 0 7357 0 0,'-36'13'312'0'0,"-55"14"0"0"0,61-24 795 0 0,25-5 13 0 0,18-2-546 0 0,24-3-512 0 0,0 1 0 0 0,73 0 0 0 0,-15 1-1700 0 0,-60 3 577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48.265"/>
    </inkml:context>
    <inkml:brush xml:id="br0">
      <inkml:brushProperty name="width" value="0.05" units="cm"/>
      <inkml:brushProperty name="height" value="0.05" units="cm"/>
      <inkml:brushProperty name="color" value="#E71224"/>
    </inkml:brush>
  </inkml:definitions>
  <inkml:trace contextRef="#ctx0" brushRef="#br0">136 184 6565 0 0,'-16'-7'631'0'0,"1"0"-1"0"0,0-1 1 0 0,1-1 0 0 0,-1 0 0 0 0,2-1 0 0 0,-19-17 0 0 0,30 26-506 0 0,0-1 1 0 0,1 0-1 0 0,0 0 1 0 0,-1 0-1 0 0,1 1 0 0 0,0-1 1 0 0,0 0-1 0 0,0 0 1 0 0,0-1-1 0 0,0 1 0 0 0,1 0 1 0 0,-1-3-1 0 0,1 5-104 0 0,-1-1 0 0 0,1 1 0 0 0,0-1 0 0 0,1 1 0 0 0,-1-1 0 0 0,0 1 0 0 0,0-1-1 0 0,0 1 1 0 0,0 0 0 0 0,0-1 0 0 0,0 1 0 0 0,1-1 0 0 0,-1 1 0 0 0,0-1 0 0 0,0 1 0 0 0,1 0 0 0 0,-1-1 0 0 0,0 1 0 0 0,0-1-1 0 0,1 1 1 0 0,-1 0 0 0 0,1-1 0 0 0,0 0-14 0 0,0 1 1 0 0,0-1-1 0 0,0 1 0 0 0,1 0 0 0 0,-1-1 0 0 0,0 1 1 0 0,0 0-1 0 0,0 0 0 0 0,0 0 0 0 0,1 0 1 0 0,-1 0-1 0 0,0 0 0 0 0,2 0 0 0 0,11 2-2 0 0,0 0-1 0 0,-1 2 1 0 0,1-1-1 0 0,-1 2 0 0 0,1 0 1 0 0,-1 0-1 0 0,-1 1 1 0 0,1 1-1 0 0,-1 0 1 0 0,14 11-1 0 0,-7-4 36 0 0,0 1-1 0 0,-1 1 1 0 0,-1 1 0 0 0,0 1-1 0 0,16 23 1 0 0,-30-38-36 0 0,0 1-1 0 0,0 0 1 0 0,-1 1-1 0 0,0-1 1 0 0,0 0 0 0 0,0 1-1 0 0,0-1 1 0 0,-1 1 0 0 0,0-1-1 0 0,0 1 1 0 0,0 0-1 0 0,0 0 1 0 0,-1 9 0 0 0,0-12-4 0 0,-1 0 0 0 0,1 0 0 0 0,-1 1 0 0 0,1-1 0 0 0,-1 0 1 0 0,0 0-1 0 0,0 0 0 0 0,0 0 0 0 0,0 0 0 0 0,0 0 0 0 0,0 0 1 0 0,-1-1-1 0 0,1 1 0 0 0,-1 0 0 0 0,1-1 0 0 0,-1 1 0 0 0,0-1 1 0 0,1 1-1 0 0,-1-1 0 0 0,0 0 0 0 0,0 0 0 0 0,0 0 0 0 0,0 0 1 0 0,0 0-1 0 0,0 0 0 0 0,0 0 0 0 0,-1-1 0 0 0,1 1 0 0 0,0-1 1 0 0,0 1-1 0 0,-3-1 0 0 0,-1 1 3 0 0,0-1 0 0 0,0 1 1 0 0,1-1-1 0 0,-1-1 0 0 0,0 1 0 0 0,1-1 0 0 0,-1 0 1 0 0,0 0-1 0 0,-10-4 0 0 0,14 4 1 0 0,-1 0 1 0 0,1 0-1 0 0,0 0 0 0 0,0 0 1 0 0,0-1-1 0 0,0 1 0 0 0,0-1 1 0 0,1 1-1 0 0,-1-1 0 0 0,0 1 1 0 0,1-1-1 0 0,-1 0 0 0 0,1 0 0 0 0,0 0 1 0 0,-1 0-1 0 0,1 0 0 0 0,0 0 1 0 0,0-1-1 0 0,0 1 0 0 0,1 0 1 0 0,-1 0-1 0 0,0-1 0 0 0,1 1 1 0 0,0 0-1 0 0,-1-1 0 0 0,1-3 1 0 0,1-4-1 0 0,0-1 0 0 0,1 1 0 0 0,0 0 0 0 0,0 0 0 0 0,1 0 0 0 0,1 0 0 0 0,0 1 0 0 0,0-1 0 0 0,1 1 0 0 0,0 0 0 0 0,0 1 0 0 0,1-1 0 0 0,8-9 0 0 0,1 1-10 0 0,0 0 0 0 0,2 1 0 0 0,0 0 0 0 0,35-24 0 0 0,-39 32-92 0 0,1 0 1 0 0,1 0 0 0 0,-1 1-1 0 0,1 1 1 0 0,0 0 0 0 0,1 1-1 0 0,-1 1 1 0 0,18-2 0 0 0,-24 9-2632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48.639"/>
    </inkml:context>
    <inkml:brush xml:id="br0">
      <inkml:brushProperty name="width" value="0.05" units="cm"/>
      <inkml:brushProperty name="height" value="0.05" units="cm"/>
      <inkml:brushProperty name="color" value="#E71224"/>
    </inkml:brush>
  </inkml:definitions>
  <inkml:trace contextRef="#ctx0" brushRef="#br0">43 177 8961 0 0,'-4'-4'1753'0'0,"16"5"-1270"0"0,20 4-356 0 0,-27-3-123 0 0,0-1-1 0 0,0 0 1 0 0,0 0-1 0 0,0-1 1 0 0,0 1 0 0 0,0-1-1 0 0,0 0 1 0 0,0 0 0 0 0,-1-1-1 0 0,1 1 1 0 0,0-1 0 0 0,0 0-1 0 0,0-1 1 0 0,0 1 0 0 0,5-3-1 0 0,-9 3-3 0 0,1 0 1 0 0,0 0-1 0 0,0 0 0 0 0,-1-1 0 0 0,1 1 0 0 0,0-1 0 0 0,-1 1 0 0 0,1-1 0 0 0,-1 1 0 0 0,0-1 1 0 0,0 0-1 0 0,1 1 0 0 0,-1-1 0 0 0,0 0 0 0 0,-1 0 0 0 0,1 0 0 0 0,0 0 0 0 0,0 0 0 0 0,-1 0 0 0 0,1 0 1 0 0,-1 0-1 0 0,0 0 0 0 0,0 0 0 0 0,1-1 0 0 0,-1 1 0 0 0,-1 0 0 0 0,1 0 0 0 0,0 0 0 0 0,0 0 1 0 0,-1 0-1 0 0,1 0 0 0 0,-1 0 0 0 0,0 0 0 0 0,0 0 0 0 0,0 0 0 0 0,1 0 0 0 0,-3-3 0 0 0,-9-28-30 0 0,10 26 19 0 0,0 1-1 0 0,-1-1 1 0 0,1 1 0 0 0,-8-13 0 0 0,9 17 7 0 0,0 0 0 0 0,-1 1 0 0 0,0-1 0 0 0,1 0 0 0 0,-1 1-1 0 0,0-1 1 0 0,0 1 0 0 0,1-1 0 0 0,-1 1 0 0 0,0 0 0 0 0,-1 0 0 0 0,1 0 0 0 0,0 0 0 0 0,0 0 0 0 0,0 0 0 0 0,-1 1 0 0 0,1-1 0 0 0,0 1-1 0 0,-4-1 1 0 0,3 1 2 0 0,0 0 0 0 0,0 0 0 0 0,0 0-1 0 0,-1 0 1 0 0,1 0 0 0 0,0 1 0 0 0,0 0 0 0 0,0-1-1 0 0,0 1 1 0 0,0 0 0 0 0,0 1 0 0 0,0-1-1 0 0,0 0 1 0 0,0 1 0 0 0,0 0 0 0 0,1-1-1 0 0,-4 4 1 0 0,2-1 13 0 0,0 0 0 0 0,0 1 0 0 0,1-1 0 0 0,-1 1 0 0 0,1-1-1 0 0,0 1 1 0 0,1 0 0 0 0,-1 1 0 0 0,-1 5 0 0 0,-1 6 116 0 0,0-1 1 0 0,2 1 0 0 0,0 0-1 0 0,1 0 1 0 0,0 29-1 0 0,1-36-46 0 0,2 0 0 0 0,-1 1 0 0 0,2-1-1 0 0,-1 0 1 0 0,1 0 0 0 0,1 0-1 0 0,4 13 1 0 0,-4-18-100 0 0,-1 1-1 0 0,1-1 0 0 0,1 0 1 0 0,-1-1-1 0 0,0 1 1 0 0,1-1-1 0 0,0 1 1 0 0,0-1-1 0 0,0 0 1 0 0,1 0-1 0 0,-1-1 1 0 0,1 0-1 0 0,0 1 1 0 0,7 2-1 0 0,-7-3-256 0 0,1-1-1 0 0,0 1 1 0 0,-1-1-1 0 0,1-1 1 0 0,0 1-1 0 0,0-1 0 0 0,1 0 1 0 0,-1 0-1 0 0,0 0 1 0 0,0-1-1 0 0,7-1 1 0 0,17-1-1094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49.023"/>
    </inkml:context>
    <inkml:brush xml:id="br0">
      <inkml:brushProperty name="width" value="0.05" units="cm"/>
      <inkml:brushProperty name="height" value="0.05" units="cm"/>
      <inkml:brushProperty name="color" value="#E71224"/>
    </inkml:brush>
  </inkml:definitions>
  <inkml:trace contextRef="#ctx0" brushRef="#br0">261 151 6625 0 0,'-10'-12'1251'0'0,"6"9"-981"0"0,1-1 0 0 0,-1 0 0 0 0,1 0 1 0 0,1 0-1 0 0,-1 0 0 0 0,0 0 0 0 0,1-1 0 0 0,-3-7 0 0 0,2 3-233 0 0,0 1 0 0 0,0-1 0 0 0,-1 1 0 0 0,0 0-1 0 0,0 0 1 0 0,-10-13 0 0 0,12 19-27 0 0,0 0 0 0 0,1 0 0 0 0,-1 0 0 0 0,0 0 0 0 0,0 1 0 0 0,0-1 0 0 0,-1 1 0 0 0,1-1 0 0 0,0 1-1 0 0,-1 0 1 0 0,1 0 0 0 0,-1 0 0 0 0,1 0 0 0 0,-1 1 0 0 0,1-1 0 0 0,-1 0 0 0 0,1 1 0 0 0,-1 0 0 0 0,0 0 0 0 0,1 0 0 0 0,-1 0 0 0 0,1 0-1 0 0,-1 0 1 0 0,0 1 0 0 0,1-1 0 0 0,-1 1 0 0 0,1 0 0 0 0,-4 1 0 0 0,0 1 68 0 0,0 0-1 0 0,0 0 1 0 0,0 1 0 0 0,1 0-1 0 0,-1 0 1 0 0,1 0-1 0 0,0 1 1 0 0,0-1 0 0 0,1 1-1 0 0,-1 0 1 0 0,1 1 0 0 0,0-1-1 0 0,-5 11 1 0 0,2-3 32 0 0,1-1 0 0 0,1 1-1 0 0,0 0 1 0 0,0 0 0 0 0,-3 24 0 0 0,7-35-106 0 0,0 0-1 0 0,1 0 1 0 0,0 0-1 0 0,0 1 1 0 0,-1-1-1 0 0,1 0 1 0 0,0 0-1 0 0,1 0 1 0 0,-1 0-1 0 0,0 1 1 0 0,1-1-1 0 0,-1 0 1 0 0,1 0 0 0 0,0 0-1 0 0,-1 0 1 0 0,1 0-1 0 0,0 0 1 0 0,0 0-1 0 0,1 0 1 0 0,-1 0-1 0 0,0-1 1 0 0,0 1-1 0 0,1 0 1 0 0,-1-1-1 0 0,1 1 1 0 0,0-1-1 0 0,-1 0 1 0 0,1 1-1 0 0,0-1 1 0 0,0 0 0 0 0,0 0-1 0 0,0 0 1 0 0,2 1-1 0 0,1-1-7 0 0,0 0-1 0 0,0 0 1 0 0,0 0 0 0 0,1 0-1 0 0,-1-1 1 0 0,0 0-1 0 0,0 0 1 0 0,0 0 0 0 0,0-1-1 0 0,0 0 1 0 0,0 0 0 0 0,0 0-1 0 0,6-2 1 0 0,-1-1 0 0 0,-1 0 1 0 0,1 0 0 0 0,-1-1-1 0 0,1 0 1 0 0,-1-1 0 0 0,-1 0-1 0 0,1 0 1 0 0,-1-1 0 0 0,0 0-1 0 0,-1-1 1 0 0,0 0 0 0 0,0 0-1 0 0,8-13 1 0 0,-5 9 20 0 0,-10 12-14 0 0,1 0 1 0 0,-1 0-1 0 0,0 0 0 0 0,0 0 1 0 0,0 0-1 0 0,0 0 0 0 0,0 0 1 0 0,0-1-1 0 0,0 1 1 0 0,1 0-1 0 0,-1 0 0 0 0,0 0 1 0 0,0 0-1 0 0,0 0 0 0 0,0 0 1 0 0,0 0-1 0 0,0 0 1 0 0,1 0-1 0 0,-1 0 0 0 0,0 0 1 0 0,0 0-1 0 0,0 0 0 0 0,0 0 1 0 0,0 0-1 0 0,1 0 1 0 0,-1 0-1 0 0,0 0 0 0 0,0 0 1 0 0,0 0-1 0 0,0 1 0 0 0,0-1 1 0 0,0 0-1 0 0,0 0 0 0 0,1 0 1 0 0,-1 0-1 0 0,0 0 1 0 0,0 0-1 0 0,0 0 0 0 0,0 0 1 0 0,0 0-1 0 0,0 0 0 0 0,0 1 1 0 0,0-1-1 0 0,3 23 395 0 0,-3-5-291 0 0,1-5-273 0 0,1 0 1 0 0,6 21 0 0 0,-8-31-114 0 0,2 1 1 0 0,-1-1-1 0 0,0 0 1 0 0,0 0-1 0 0,1 1 0 0 0,0-1 1 0 0,0-1-1 0 0,0 1 1 0 0,0 0-1 0 0,0 0 0 0 0,0-1 1 0 0,1 1-1 0 0,-1-1 1 0 0,1 0-1 0 0,4 3 0 0 0,5 2-967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49.578"/>
    </inkml:context>
    <inkml:brush xml:id="br0">
      <inkml:brushProperty name="width" value="0.05" units="cm"/>
      <inkml:brushProperty name="height" value="0.05" units="cm"/>
      <inkml:brushProperty name="color" value="#E71224"/>
    </inkml:brush>
  </inkml:definitions>
  <inkml:trace contextRef="#ctx0" brushRef="#br0">129 342 6721 0 0,'2'-18'27'0'0,"-1"9"117"0"0,1-1 0 0 0,-2 1 0 0 0,1-1 0 0 0,-1 1 0 0 0,-2-15 0 0 0,1 21-62 0 0,1 1 1 0 0,-1 0-1 0 0,0-1 0 0 0,0 1 1 0 0,0 0-1 0 0,0 0 0 0 0,0 0 1 0 0,0 0-1 0 0,-1 0 1 0 0,1 0-1 0 0,0 0 0 0 0,-1 1 1 0 0,0-1-1 0 0,1 0 0 0 0,-1 1 1 0 0,0-1-1 0 0,0 1 1 0 0,0 0-1 0 0,0-1 0 0 0,0 1 1 0 0,0 0-1 0 0,0 0 0 0 0,0 0 1 0 0,-1 1-1 0 0,1-1 1 0 0,0 1-1 0 0,-5-1 0 0 0,5 1-39 0 0,-1 0 1 0 0,1 0-1 0 0,-1 0 0 0 0,0 0 0 0 0,1 1 0 0 0,-1 0 1 0 0,1-1-1 0 0,-1 1 0 0 0,1 0 0 0 0,-1 0 0 0 0,1 0 1 0 0,0 1-1 0 0,-1-1 0 0 0,1 0 0 0 0,0 1 0 0 0,0 0 1 0 0,0-1-1 0 0,0 1 0 0 0,0 0 0 0 0,1 0 0 0 0,-1 0 1 0 0,0 0-1 0 0,1 0 0 0 0,-3 4 0 0 0,0 1-21 0 0,1-1 0 0 0,-1 1 0 0 0,1-1 0 0 0,0 1-1 0 0,1 0 1 0 0,0 0 0 0 0,-3 11 0 0 0,5-10 38 0 0,-1 0 0 0 0,1-1 0 0 0,0 1 0 0 0,1 0 0 0 0,0 0 0 0 0,0-1-1 0 0,1 1 1 0 0,-1 0 0 0 0,2-1 0 0 0,-1 1 0 0 0,1-1 0 0 0,0 0 0 0 0,1 0 0 0 0,0 0 0 0 0,8 11 0 0 0,-9-14-44 0 0,0 0-1 0 0,1 0 1 0 0,-1 0 0 0 0,1-1 0 0 0,0 1 0 0 0,0-1 0 0 0,1 0 0 0 0,-1 0 0 0 0,1 0-1 0 0,0-1 1 0 0,-1 0 0 0 0,1 0 0 0 0,0 0 0 0 0,0 0 0 0 0,0-1 0 0 0,1 0-1 0 0,-1 0 1 0 0,0 0 0 0 0,0 0 0 0 0,1-1 0 0 0,-1 0 0 0 0,0 0 0 0 0,9-2-1 0 0,-6 1-55 0 0,0-1-1 0 0,0 0 0 0 0,0 0 1 0 0,0-1-1 0 0,0 0 0 0 0,0 0 0 0 0,-1 0 1 0 0,0-1-1 0 0,0-1 0 0 0,0 1 0 0 0,0-1 1 0 0,-1 0-1 0 0,1-1 0 0 0,-1 1 0 0 0,-1-1 1 0 0,1 0-1 0 0,-1-1 0 0 0,0 0 0 0 0,0 1 1 0 0,-1-1-1 0 0,0-1 0 0 0,0 1 0 0 0,-1-1 1 0 0,0 1-1 0 0,0-1 0 0 0,-1 0 1 0 0,0 0-1 0 0,2-14 0 0 0,0-21 39 0 0,-2-1-1 0 0,-6-78 0 0 0,0 14 69 0 0,21 213 35 0 0,-2 29 483 0 0,-4 145 0 0 0,-9-263-556 0 0,1-10-4 0 0,0-7 25 0 0,61-91 15 0 0,-45 61-65 0 0,-7 10-14 0 0,1 0 0 0 0,23-27 1 0 0,-32 43 12 0 0,0 1 1 0 0,0 0-1 0 0,1 0 0 0 0,-1 0 1 0 0,1 0-1 0 0,0 0 1 0 0,0 1-1 0 0,0 0 1 0 0,1 0-1 0 0,-1 1 0 0 0,1-1 1 0 0,0 1-1 0 0,-1 0 1 0 0,1 1-1 0 0,7-2 0 0 0,-10 3 4 0 0,0 0 0 0 0,0 0-1 0 0,0 0 1 0 0,0 0 0 0 0,1 0-1 0 0,-1 1 1 0 0,0-1 0 0 0,0 1-1 0 0,0 0 1 0 0,0 0-1 0 0,0 0 1 0 0,0 0 0 0 0,0 0-1 0 0,0 1 1 0 0,-1 0 0 0 0,1-1-1 0 0,4 5 1 0 0,-3-2 17 0 0,-1 0 1 0 0,1 0-1 0 0,-1 0 1 0 0,0 0 0 0 0,0 1-1 0 0,0 0 1 0 0,-1-1-1 0 0,1 1 1 0 0,2 10-1 0 0,-1-2 43 0 0,-1 0 1 0 0,-1 1-1 0 0,0-1 0 0 0,0 1 0 0 0,-1-1 0 0 0,-1 1 0 0 0,-2 21 0 0 0,0-26-247 0 0,1-1-1 0 0,-2 1 1 0 0,1 0 0 0 0,-1-1-1 0 0,0 1 1 0 0,-1-1 0 0 0,0 0 0 0 0,0 0-1 0 0,-1 0 1 0 0,0-1 0 0 0,-6 8-1 0 0,3-6-1115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38:06.208"/>
    </inkml:context>
    <inkml:brush xml:id="br0">
      <inkml:brushProperty name="width" value="0.05" units="cm"/>
      <inkml:brushProperty name="height" value="0.05" units="cm"/>
      <inkml:brushProperty name="color" value="#FFC114"/>
    </inkml:brush>
  </inkml:definitions>
  <inkml:trace contextRef="#ctx0" brushRef="#br0">127 66 24575,'22'-30'0,"-21"29"0,0 0 0,-1 0 0,1 0 0,0 0 0,-1 0 0,1 0 0,-1 0 0,0 0 0,1 0 0,-1 0 0,0 0 0,1 0 0,-1-1 0,0 1 0,0 0 0,0 0 0,0 0 0,0 0 0,0 0 0,-1-1 0,1 1 0,0 0 0,0 0 0,-1 0 0,1 0 0,-1 0 0,1 0 0,-2-1 0,1 1 0,0 1 0,0-1 0,0 1 0,0-1 0,0 1 0,0 0 0,0 0 0,0-1 0,0 1 0,0 0 0,0 0 0,0 0 0,0 0 0,0 0 0,-1 0 0,1 0 0,0 1 0,0-1 0,0 0 0,0 1 0,0-1 0,0 1 0,0-1 0,0 1 0,0-1 0,0 1 0,-1 1 0,-25 21 0,18-12 0,0 1 0,1 0 0,0 1 0,1 0 0,0 0 0,1 1 0,1-1 0,-5 19 0,3-5 0,1 1 0,1-1 0,-1 42 0,5-59 0,1-1 0,1 0 0,0 1 0,0-1 0,1 0 0,0 1 0,0-1 0,1 0 0,0-1 0,1 1 0,0 0 0,7 10 0,-7-13 0,1 0 0,-1 0 0,1-1 0,1 0 0,-1 0 0,1 0 0,-1-1 0,2 1 0,-1-1 0,0-1 0,1 1 0,-1-1 0,1 0 0,0-1 0,0 0 0,10 2 0,-6-2 0,-1-1 0,1 0 0,0 0 0,0-2 0,0 1 0,0-1 0,-1-1 0,1 0 0,0 0 0,-1-1 0,1 0 0,-1-1 0,0-1 0,0 1 0,-1-1 0,1-1 0,-1 0 0,0 0 0,-1-1 0,1 0 0,7-9 0,-9 9 0,-1-1 0,1 1 0,-1-2 0,-1 1 0,0-1 0,0 1 0,0-1 0,-1-1 0,-1 1 0,1-1 0,-1 1 0,-1-1 0,0 0 0,-1 0 0,1 0 0,-2 0 0,0 0 0,0 0 0,0 0 0,-1 0 0,-1 0 0,-5-18 0,3 16 0,-1 0 0,0 0 0,-1 1 0,-1-1 0,0 1 0,0 1 0,-1-1 0,0 1 0,-1 1 0,0 0 0,-15-12 0,17 15 0,0 1 0,0 1 0,-1-1 0,1 1 0,-1 0 0,0 1 0,0-1 0,0 2 0,0-1 0,-1 1 0,1 0 0,-1 1 0,1 0 0,-1 1 0,1-1 0,-1 2 0,0-1 0,-10 3 0,15-2-136,0 0-1,1 0 1,-1 0-1,0 1 1,1 0-1,-1 0 1,1 0-1,0 0 0,-5 4 1,-4 6-6690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50.122"/>
    </inkml:context>
    <inkml:brush xml:id="br0">
      <inkml:brushProperty name="width" value="0.05" units="cm"/>
      <inkml:brushProperty name="height" value="0.05" units="cm"/>
      <inkml:brushProperty name="color" value="#E71224"/>
    </inkml:brush>
  </inkml:definitions>
  <inkml:trace contextRef="#ctx0" brushRef="#br0">1 106 5448 0 0,'0'-12'267'0'0,"1"-1"0"0"0,3-19-1 0 0,-4 29-75 0 0,1 0-1 0 0,0-1 0 0 0,-1 1 1 0 0,1 0-1 0 0,0 0 0 0 0,1 0 0 0 0,-1 1 1 0 0,1-1-1 0 0,-1 0 0 0 0,1 0 0 0 0,0 1 1 0 0,0-1-1 0 0,0 1 0 0 0,0-1 1 0 0,4-2-1 0 0,-6 5-137 0 0,1 0 0 0 0,-1 0 1 0 0,0-1-1 0 0,1 1 0 0 0,-1 0 0 0 0,0 0 0 0 0,1 0 1 0 0,-1 0-1 0 0,1 0 0 0 0,-1 0 0 0 0,0 1 1 0 0,1-1-1 0 0,-1 0 0 0 0,0 0 0 0 0,1 0 1 0 0,-1 0-1 0 0,0 0 0 0 0,1 0 0 0 0,-1 1 0 0 0,0-1 1 0 0,1 0-1 0 0,-1 0 0 0 0,0 1 0 0 0,1-1 1 0 0,-1 0-1 0 0,0 0 0 0 0,0 1 0 0 0,1-1 1 0 0,-1 0-1 0 0,0 1 0 0 0,0-1 0 0 0,0 0 0 0 0,0 1 1 0 0,1-1-1 0 0,-1 0 0 0 0,0 1 0 0 0,0-1 1 0 0,0 0-1 0 0,0 1 0 0 0,0 0 0 0 0,4 15 703 0 0,-2 11-333 0 0,-1 0 0 0 0,-1 0 0 0 0,-9 51 0 0 0,1 3-268 0 0,7-59-212 0 0,0 0-1 0 0,2 0 1 0 0,0 0 0 0 0,1 0 0 0 0,2 0-1 0 0,0-1 1 0 0,1 1 0 0 0,1-1-1 0 0,1 0 1 0 0,1-1 0 0 0,1 0 0 0 0,21 36-1 0 0,-11-25-909 0 0,11 13-1561 0 0,-21-30 1271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50.555"/>
    </inkml:context>
    <inkml:brush xml:id="br0">
      <inkml:brushProperty name="width" value="0.05" units="cm"/>
      <inkml:brushProperty name="height" value="0.05" units="cm"/>
      <inkml:brushProperty name="color" value="#E71224"/>
    </inkml:brush>
  </inkml:definitions>
  <inkml:trace contextRef="#ctx0" brushRef="#br0">4 125 6033 0 0,'0'0'23'0'0,"0"0"0"0"0,-1-1 0 0 0,1 1 1 0 0,0 0-1 0 0,0 0 0 0 0,0 0 1 0 0,-1-1-1 0 0,1 1 0 0 0,0 0 0 0 0,0 0 1 0 0,0-1-1 0 0,0 1 0 0 0,-1 0 1 0 0,1 0-1 0 0,0-1 0 0 0,0 1 1 0 0,0 0-1 0 0,0-1 0 0 0,0 1 0 0 0,0 0 1 0 0,0-1-1 0 0,0 1 0 0 0,0 0 1 0 0,0 0-1 0 0,0-1 0 0 0,0 1 0 0 0,0 0 1 0 0,0-1-1 0 0,0 1 0 0 0,0 0 1 0 0,0-1-1 0 0,1 1 0 0 0,-1 0 1 0 0,0 0-1 0 0,0-1 0 0 0,0 1 0 0 0,1 0 1 0 0,12-9 515 0 0,21 1-295 0 0,46 0-257 0 0,106 3-1 0 0,-43 3-55 0 0,-117 2 320 0 0,-23 0 352 0 0,-17 0-39 0 0,8 0-466 0 0,1 0-1 0 0,-1 0 1 0 0,0 1 0 0 0,1 0 0 0 0,-1 0-1 0 0,1 0 1 0 0,-8 3 0 0 0,11-3-85 0 0,1-1 1 0 0,0 1 0 0 0,-1 0-1 0 0,1 0 1 0 0,0 0-1 0 0,-1 0 1 0 0,1 0 0 0 0,0 0-1 0 0,0 0 1 0 0,0 0-1 0 0,0 1 1 0 0,0-1-1 0 0,0 0 1 0 0,0 1 0 0 0,1-1-1 0 0,-1 0 1 0 0,0 1-1 0 0,1-1 1 0 0,-1 1 0 0 0,1-1-1 0 0,-1 1 1 0 0,1 0-1 0 0,0-1 1 0 0,0 1 0 0 0,0-1-1 0 0,0 1 1 0 0,0-1-1 0 0,0 1 1 0 0,0 0-1 0 0,0-1 1 0 0,1 3 0 0 0,1 6 104 0 0,0 0 0 0 0,1 1 0 0 0,0-1 0 0 0,0-1 0 0 0,1 1 0 0 0,0 0 0 0 0,9 12 0 0 0,-9-16-82 0 0,0 0 0 0 0,1 0 0 0 0,0-1 1 0 0,0 1-1 0 0,1-1 0 0 0,-1-1 0 0 0,1 1 0 0 0,0-1 0 0 0,0 0 0 0 0,1 0 1 0 0,10 5-1 0 0,-1-3-18 0 0,1-1 1 0 0,0 0-1 0 0,-1-1 0 0 0,2 0 1 0 0,-1-2-1 0 0,0 0 1 0 0,0-1-1 0 0,1 0 1 0 0,18-3-1 0 0,-25 1-46 0 0,0-1-1 0 0,0 0 1 0 0,-1 0 0 0 0,1-1-1 0 0,0-1 1 0 0,17-8 0 0 0,-22 9-5 0 0,0-1 1 0 0,0 0 0 0 0,-1 0-1 0 0,1 0 1 0 0,-1 0 0 0 0,0-1-1 0 0,0 0 1 0 0,-1 0 0 0 0,1-1-1 0 0,-1 1 1 0 0,5-10 0 0 0,-6 10 22 0 0,-1 0 1 0 0,0 0-1 0 0,0 0 0 0 0,-1 0 1 0 0,1-1-1 0 0,-1 1 1 0 0,0 0-1 0 0,-1-1 1 0 0,1 1-1 0 0,-1-1 0 0 0,0 1 1 0 0,0-1-1 0 0,-1 1 1 0 0,0-1-1 0 0,0 1 1 0 0,0 0-1 0 0,-1-1 0 0 0,1 1 1 0 0,-1 0-1 0 0,0 0 1 0 0,-1 0-1 0 0,1 0 1 0 0,-1 1-1 0 0,0-1 0 0 0,0 1 1 0 0,-1-1-1 0 0,-4-4 1 0 0,1 1 0 0 0,-1 1 1 0 0,1 0 0 0 0,-1 0-1 0 0,-1 1 1 0 0,1 0-1 0 0,-1 0 1 0 0,0 1 0 0 0,0 0-1 0 0,0 1 1 0 0,-1 0-1 0 0,0 0 1 0 0,1 1 0 0 0,-19-3-1 0 0,17 5 4 0 0,0 0-1 0 0,0 1 0 0 0,0 0 0 0 0,0 1 1 0 0,0 0-1 0 0,0 1 0 0 0,-14 4 0 0 0,20-5-83 0 0,-1 1 0 0 0,1 0-1 0 0,0 0 1 0 0,0 0-1 0 0,0 1 1 0 0,0 0-1 0 0,0 0 1 0 0,1 0 0 0 0,-1 0-1 0 0,1 1 1 0 0,0-1-1 0 0,0 1 1 0 0,0 1-1 0 0,0-1 1 0 0,-5 10 0 0 0,2 6-1206 0 0,4-9 425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51.626"/>
    </inkml:context>
    <inkml:brush xml:id="br0">
      <inkml:brushProperty name="width" value="0.05" units="cm"/>
      <inkml:brushProperty name="height" value="0.05" units="cm"/>
      <inkml:brushProperty name="color" value="#E71224"/>
    </inkml:brush>
  </inkml:definitions>
  <inkml:trace contextRef="#ctx0" brushRef="#br0">44 461 6813 0 0,'-15'-27'1004'0'0,"13"23"-564"0"0,0-1 0 0 0,0 1 0 0 0,0 0 0 0 0,-1 0 0 0 0,-5-7 1 0 0,0-2 652 0 0,7 7-667 0 0,4 6-67 0 0,-2 2-361 0 0,0-1-1 0 0,0 0 1 0 0,0 1-1 0 0,0-1 1 0 0,0 1-1 0 0,0-1 1 0 0,0 1-1 0 0,0 0 0 0 0,0-1 1 0 0,-1 1-1 0 0,1 0 1 0 0,-1-1-1 0 0,0 1 1 0 0,1 3-1 0 0,3 29 12 0 0,-4-29 9 0 0,-1 65 172 0 0,-1 0-33 0 0,2-63-95 0 0,1 0 0 0 0,0 0 1 0 0,0-1-1 0 0,0 1 0 0 0,1-1 1 0 0,0 1-1 0 0,6 11 1 0 0,-7-17-36 0 0,0 1 1 0 0,0-1-1 0 0,1 0 1 0 0,-1 1-1 0 0,0-1 1 0 0,0 0-1 0 0,1 0 1 0 0,-1 0-1 0 0,1 0 1 0 0,-1-1-1 0 0,1 1 1 0 0,0 0 0 0 0,-1-1-1 0 0,1 1 1 0 0,-1-1-1 0 0,1 1 1 0 0,0-1-1 0 0,0 0 1 0 0,-1 0-1 0 0,1 1 1 0 0,0-1-1 0 0,-1-1 1 0 0,1 1-1 0 0,0 0 1 0 0,1-1 0 0 0,9 0 2 0 0,-1-1 1 0 0,18-6-1 0 0,-20 5-13 0 0,4 0-11 0 0,-1-1-1 0 0,0-1 1 0 0,0 0-1 0 0,0 0 0 0 0,-1-1 1 0 0,1-1-1 0 0,10-8 1 0 0,-16 10-10 0 0,0 0 1 0 0,-1 0-1 0 0,1-1 1 0 0,-1 1-1 0 0,0-1 1 0 0,-1 0 0 0 0,0-1-1 0 0,0 1 1 0 0,0-1-1 0 0,-1 0 1 0 0,0 1-1 0 0,0-2 1 0 0,3-10 0 0 0,0-13-69 0 0,-1 1 0 0 0,-2 0 1 0 0,0-1-1 0 0,-3 0 0 0 0,0 0 1 0 0,-2 1-1 0 0,-1-1 1 0 0,-2 1-1 0 0,0 0 0 0 0,-2 0 1 0 0,-2 0-1 0 0,-1 1 0 0 0,-19-42 1 0 0,27 68 65 0 0,1 0 1 0 0,-1 0-1 0 0,0 0 1 0 0,0 0-1 0 0,0 0 0 0 0,0 1 1 0 0,0-1-1 0 0,-1 1 1 0 0,1-1-1 0 0,-1 1 0 0 0,1 0 1 0 0,-1 0-1 0 0,0 0 1 0 0,-6-3-1 0 0,7 4 5 0 0,1 1-1 0 0,-1 0 1 0 0,0 0-1 0 0,0 0 1 0 0,0 0-1 0 0,0 0 1 0 0,0 0-1 0 0,1 0 1 0 0,-1 0-1 0 0,0 1 1 0 0,0-1-1 0 0,0 1 1 0 0,1-1-1 0 0,-1 1 1 0 0,0 0-1 0 0,0-1 1 0 0,1 1-1 0 0,-1 0 1 0 0,1 0-1 0 0,-1 0 1 0 0,1 1-1 0 0,-1-1 1 0 0,1 0-1 0 0,0 1 1 0 0,-1-1-1 0 0,1 0 1 0 0,0 1-1 0 0,0-1 1 0 0,-1 3-1 0 0,-5 7 13 0 0,0 1 1 0 0,1 0-1 0 0,0 0 0 0 0,1 0 1 0 0,1 0-1 0 0,0 1 0 0 0,0-1 0 0 0,1 1 1 0 0,1 0-1 0 0,0 0 0 0 0,0 22 1 0 0,3-4 206 0 0,0 0 0 0 0,2 1 0 0 0,12 53 0 0 0,-9-58-2 0 0,2 0 0 0 0,1-1-1 0 0,16 34 1 0 0,-20-49-217 0 0,0-1 0 0 0,1 0-1 0 0,0 0 1 0 0,1 0 0 0 0,0-1 0 0 0,1 0 0 0 0,0 0-1 0 0,0-1 1 0 0,1 0 0 0 0,14 10 0 0 0,-19-15-314 0 0,1 0 1 0 0,0-1 0 0 0,-1 0 0 0 0,1 0-1 0 0,0 0 1 0 0,0 0 0 0 0,0-1-1 0 0,0 1 1 0 0,1-1 0 0 0,-1-1 0 0 0,0 1-1 0 0,10-1 1 0 0,-5-3-1220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52.231"/>
    </inkml:context>
    <inkml:brush xml:id="br0">
      <inkml:brushProperty name="width" value="0.05" units="cm"/>
      <inkml:brushProperty name="height" value="0.05" units="cm"/>
      <inkml:brushProperty name="color" value="#E71224"/>
    </inkml:brush>
  </inkml:definitions>
  <inkml:trace contextRef="#ctx0" brushRef="#br0">105 100 6689 0 0,'-16'-4'798'0'0,"-28"-10"0"0"0,19 6 423 0 0,24 7-1163 0 0,0 1 0 0 0,0 0 0 0 0,0-1 1 0 0,0 1-1 0 0,0-1 0 0 0,0 1 0 0 0,0-1 0 0 0,0 1 0 0 0,0-1 0 0 0,0 0 0 0 0,0 1 0 0 0,1-1 0 0 0,-1 0 0 0 0,0 0 1 0 0,1 0-1 0 0,-1 0 0 0 0,0 1 0 0 0,1-1 0 0 0,-1 0 0 0 0,1 0 0 0 0,0 0 0 0 0,-1 0 0 0 0,1 0 0 0 0,0 0 0 0 0,-1 0 0 0 0,1-1 1 0 0,0 1-1 0 0,0 0 0 0 0,0 0 0 0 0,0 0 0 0 0,0-1 0 0 0,5 44-29 0 0,-5-35 31 0 0,2 15 174 0 0,0 1-1 0 0,1-1 0 0 0,11 41 0 0 0,-11-57-205 0 0,-1 0 0 0 0,0-1-1 0 0,1 1 1 0 0,0 0-1 0 0,1-1 1 0 0,-1 0-1 0 0,1 0 1 0 0,5 6 0 0 0,-7-9-31 0 0,1 1 1 0 0,0-1 0 0 0,0 1-1 0 0,1-1 1 0 0,-1 0 0 0 0,0 0 0 0 0,1 0-1 0 0,-1-1 1 0 0,1 1 0 0 0,0-1-1 0 0,-1 0 1 0 0,1 0 0 0 0,0 0-1 0 0,5 0 1 0 0,-3-1-98 0 0,-1 0 1 0 0,1-1-1 0 0,-1 1 0 0 0,1-1 0 0 0,-1-1 0 0 0,1 1 0 0 0,-1-1 1 0 0,0 0-1 0 0,0 0 0 0 0,0 0 0 0 0,0-1 0 0 0,0 1 1 0 0,0-1-1 0 0,-1 0 0 0 0,1-1 0 0 0,4-3 0 0 0,-4 2-43 0 0,0 1 0 0 0,-1-1-1 0 0,1 0 1 0 0,-1 0-1 0 0,0-1 1 0 0,0 1 0 0 0,-1-1-1 0 0,0 0 1 0 0,0 0-1 0 0,0 0 1 0 0,0 0 0 0 0,3-13-1 0 0,-6 12 127 0 0,1-1 0 0 0,-1 0 0 0 0,0 1-1 0 0,-1-1 1 0 0,0 0 0 0 0,0 1 0 0 0,-1-1 0 0 0,0 1 0 0 0,0-1-1 0 0,0 1 1 0 0,-1 0 0 0 0,0 0 0 0 0,-1 0 0 0 0,1 0 0 0 0,-1 1-1 0 0,-1-1 1 0 0,-5-6 0 0 0,7 9 19 0 0,-1 0 0 0 0,1 1 0 0 0,-1-1 0 0 0,1 1 0 0 0,-1-1-1 0 0,0 1 1 0 0,0 1 0 0 0,0-1 0 0 0,-1 0 0 0 0,1 1 0 0 0,-1 0 0 0 0,1 0 0 0 0,-1 0 0 0 0,0 1-1 0 0,1 0 1 0 0,-1 0 0 0 0,0 0 0 0 0,0 0 0 0 0,0 1 0 0 0,0 0 0 0 0,0 0 0 0 0,0 0 0 0 0,0 0 0 0 0,0 1-1 0 0,0 0 1 0 0,0 0 0 0 0,-5 2 0 0 0,9-3 4 0 0,0 0 1 0 0,0 1-1 0 0,0-1 1 0 0,-1 0-1 0 0,1 1 0 0 0,0-1 1 0 0,0 1-1 0 0,0 0 0 0 0,0-1 1 0 0,0 1-1 0 0,0 0 0 0 0,0-1 1 0 0,0 1-1 0 0,0 0 0 0 0,1 0 1 0 0,-1 0-1 0 0,0 0 0 0 0,0 0 1 0 0,1 0-1 0 0,-1 0 0 0 0,1 0 1 0 0,-1 0-1 0 0,0 1 0 0 0,2-1 3 0 0,-1 0 1 0 0,0 0-1 0 0,1 0 0 0 0,-1 0 0 0 0,1 0 0 0 0,0 0 0 0 0,-1 0 0 0 0,1 0 0 0 0,0 0 0 0 0,-1 0 0 0 0,1-1 1 0 0,0 1-1 0 0,0 0 0 0 0,0-1 0 0 0,-1 1 0 0 0,1-1 0 0 0,0 1 0 0 0,0-1 0 0 0,0 1 0 0 0,0-1 0 0 0,0 1 0 0 0,0-1 1 0 0,0 0-1 0 0,0 0 0 0 0,2 1 0 0 0,12 3 14 0 0,-1-1-1 0 0,1 0 1 0 0,0-1 0 0 0,26 0-1 0 0,62-7-79 0 0,-24 0-28 0 0,-42 4 41 0 0,-15 2 26 0 0,1-1 1 0 0,0-1-1 0 0,0-1 1 0 0,-1-2-1 0 0,39-9 1 0 0,-60 13 27 0 0,0 0-1 0 0,-1-1 1 0 0,1 1 0 0 0,0 0-1 0 0,-1 0 1 0 0,1 0 0 0 0,0-1-1 0 0,-1 1 1 0 0,1 0 0 0 0,-1-1-1 0 0,1 1 1 0 0,0 0 0 0 0,-1-1 0 0 0,1 1-1 0 0,-1-1 1 0 0,1 1 0 0 0,-1-1-1 0 0,0 1 1 0 0,1-1 0 0 0,-1 1-1 0 0,1-1 1 0 0,-1 0 0 0 0,0 1-1 0 0,1-1 1 0 0,-1-1 0 0 0,0 2 9 0 0,0-1 0 0 0,-1 0-1 0 0,1 1 1 0 0,-1-1 0 0 0,1 0 0 0 0,0 1 0 0 0,-1-1 0 0 0,1 1-1 0 0,-1-1 1 0 0,0 1 0 0 0,1-1 0 0 0,-1 1 0 0 0,1 0 0 0 0,-1-1 0 0 0,0 1-1 0 0,1 0 1 0 0,-1-1 0 0 0,0 1 0 0 0,0 0 0 0 0,-4-2 53 0 0,-1 0 1 0 0,1 0 0 0 0,-1 1-1 0 0,0 0 1 0 0,-6-1 0 0 0,6 2-17 0 0,1 0 1 0 0,-1 0-1 0 0,1 1 0 0 0,-1 0 1 0 0,1 0-1 0 0,-1 0 1 0 0,1 1-1 0 0,-1-1 1 0 0,1 1-1 0 0,0 0 1 0 0,0 1-1 0 0,0-1 1 0 0,0 1-1 0 0,-6 5 1 0 0,6-3 30 0 0,0 0 0 0 0,1 0 0 0 0,0 0 0 0 0,0 1 0 0 0,0-1 1 0 0,1 1-1 0 0,0 0 0 0 0,0 0 0 0 0,0 0 0 0 0,1 1 0 0 0,-4 11 0 0 0,4-10-16 0 0,0 1 0 0 0,0 0-1 0 0,1-1 1 0 0,0 1 0 0 0,0 0-1 0 0,1 0 1 0 0,0 0-1 0 0,2 12 1 0 0,-1-16-81 0 0,0 0 0 0 0,1-1-1 0 0,-1 1 1 0 0,1 0 0 0 0,0-1 0 0 0,1 1-1 0 0,-1-1 1 0 0,1 0 0 0 0,0 1 0 0 0,0-1-1 0 0,0-1 1 0 0,0 1 0 0 0,1 0 0 0 0,-1-1-1 0 0,1 1 1 0 0,6 3 0 0 0,3 1-482 0 0,0 0 1 0 0,1-1-1 0 0,0 0 0 0 0,0-1 1 0 0,0 0-1 0 0,1-1 1 0 0,0-1-1 0 0,0-1 1 0 0,22 3-1 0 0,-10-4-681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52.897"/>
    </inkml:context>
    <inkml:brush xml:id="br0">
      <inkml:brushProperty name="width" value="0.05" units="cm"/>
      <inkml:brushProperty name="height" value="0.05" units="cm"/>
      <inkml:brushProperty name="color" value="#E71224"/>
    </inkml:brush>
  </inkml:definitions>
  <inkml:trace contextRef="#ctx0" brushRef="#br0">179 459 4608 0 0,'5'-10'403'0'0,"1"0"0"0"0,0 0 1 0 0,1 1-1 0 0,0 0 0 0 0,12-13 0 0 0,-18 21-347 0 0,0 1 1 0 0,0-1 0 0 0,-1 0 0 0 0,1 0 0 0 0,0 0 0 0 0,-1 0 0 0 0,1 0-1 0 0,-1 0 1 0 0,0 0 0 0 0,1 1 0 0 0,-1-1 0 0 0,0-1 0 0 0,1 1 0 0 0,-1 0-1 0 0,0 0 1 0 0,0 0 0 0 0,0 0 0 0 0,0 0 0 0 0,0 0 0 0 0,0 0 0 0 0,0 0-1 0 0,0 0 1 0 0,0 0 0 0 0,-1-2 0 0 0,0 0 19 0 0,-1 0 0 0 0,1 1 1 0 0,-1-1-1 0 0,1 1 0 0 0,-1-1 0 0 0,0 1 0 0 0,0-1 1 0 0,-4-3-1 0 0,1 1 47 0 0,-1 1 0 0 0,1 0 0 0 0,0 0 0 0 0,-1 0 0 0 0,0 1 0 0 0,0 0 0 0 0,-12-5 0 0 0,13 7-65 0 0,1 1 1 0 0,-1-1 0 0 0,1 1-1 0 0,-1 0 1 0 0,1 0 0 0 0,-1 1-1 0 0,1-1 1 0 0,0 1 0 0 0,-1 0 0 0 0,1 0-1 0 0,-1 1 1 0 0,1-1 0 0 0,0 1-1 0 0,0 0 1 0 0,0 0 0 0 0,0 0-1 0 0,0 1 1 0 0,1-1 0 0 0,-1 1 0 0 0,0 0-1 0 0,1 0 1 0 0,0 0 0 0 0,0 0-1 0 0,0 1 1 0 0,0-1 0 0 0,-2 5-1 0 0,-2 2 8 0 0,1 1 0 0 0,0-1-1 0 0,0 1 1 0 0,1 0-1 0 0,1 0 1 0 0,-1 1-1 0 0,2-1 1 0 0,-4 22-1 0 0,6-29-56 0 0,1 0 0 0 0,-1 0-1 0 0,1 0 1 0 0,0 0-1 0 0,0 0 1 0 0,1 0 0 0 0,-1 0-1 0 0,1 0 1 0 0,0 0 0 0 0,0 0-1 0 0,0 0 1 0 0,1-1-1 0 0,-1 1 1 0 0,4 5 0 0 0,-3-6-11 0 0,0-1 0 0 0,-1 0 0 0 0,1 0 0 0 0,0 0 0 0 0,0 0 0 0 0,0-1 0 0 0,1 1 1 0 0,-1 0-1 0 0,0-1 0 0 0,1 0 0 0 0,-1 1 0 0 0,1-1 0 0 0,-1 0 0 0 0,1 0 1 0 0,-1 0-1 0 0,1-1 0 0 0,0 1 0 0 0,-1-1 0 0 0,1 1 0 0 0,0-1 0 0 0,4 0 0 0 0,7-1-240 0 0,1 0-1 0 0,-1 0 1 0 0,1-2-1 0 0,-1 0 0 0 0,0 0 1 0 0,15-7-1 0 0,-22 8 192 0 0,0-1 0 0 0,-1 0 0 0 0,1 0 0 0 0,-1 0-1 0 0,0-1 1 0 0,0 0 0 0 0,0-1 0 0 0,0 1 0 0 0,-1-1 0 0 0,0 0-1 0 0,0 0 1 0 0,0-1 0 0 0,-1 1 0 0 0,5-8 0 0 0,-8 10 57 0 0,0 1 1 0 0,0-1-1 0 0,0 0 0 0 0,-1 0 1 0 0,1 0-1 0 0,-1 0 0 0 0,0 0 1 0 0,0 0-1 0 0,0 0 0 0 0,0 0 1 0 0,-1-5-1 0 0,1 7 6 0 0,-1 0-1 0 0,1 0 1 0 0,0 0-1 0 0,0 0 1 0 0,0 0-1 0 0,-1 0 1 0 0,1 0-1 0 0,0 0 1 0 0,-1 0-1 0 0,1 0 1 0 0,-1 0-1 0 0,1 0 1 0 0,-1 0-1 0 0,0 0 1 0 0,1 0-1 0 0,-1 1 1 0 0,0-1-1 0 0,0 0 1 0 0,1 0-1 0 0,-1 1 1 0 0,0-1-1 0 0,0 0 1 0 0,0 1-1 0 0,0-1 1 0 0,0 1-1 0 0,0-1 1 0 0,0 1-1 0 0,0 0 1 0 0,0-1 0 0 0,0 1-1 0 0,0 0 1 0 0,0 0-1 0 0,0 0 1 0 0,0 0-1 0 0,-2 0 1 0 0,2 0-5 0 0,-1 0 1 0 0,1 1 0 0 0,-1-1-1 0 0,1 1 1 0 0,0 0 0 0 0,-1-1-1 0 0,1 1 1 0 0,0 0 0 0 0,-1 0-1 0 0,1 0 1 0 0,0 0 0 0 0,0 0-1 0 0,0 0 1 0 0,0 0 0 0 0,0 0-1 0 0,0 0 1 0 0,0 1 0 0 0,0-1-1 0 0,0 0 1 0 0,1 0 0 0 0,-1 1-1 0 0,0-1 1 0 0,1 1 0 0 0,-1-1-1 0 0,1 1 1 0 0,-1-1 0 0 0,1 1-1 0 0,0-1 1 0 0,0 1 0 0 0,0-1-1 0 0,0 1 1 0 0,0-1 0 0 0,0 2-1 0 0,0 0 8 0 0,0 0 1 0 0,0-1-1 0 0,1 1 0 0 0,-1-1 0 0 0,1 1 0 0 0,-1 0 0 0 0,1-1 0 0 0,0 0 0 0 0,0 1 0 0 0,0-1 0 0 0,0 1 0 0 0,0-1 0 0 0,1 0 0 0 0,-1 0 0 0 0,1 0 0 0 0,-1 0 0 0 0,1 0 1 0 0,0 0-1 0 0,2 2 0 0 0,2-1-14 0 0,-1-1 1 0 0,1 1-1 0 0,0-1 1 0 0,0-1-1 0 0,0 1 1 0 0,0-1-1 0 0,0 0 1 0 0,0 0-1 0 0,1-1 1 0 0,-1 0 0 0 0,0 0-1 0 0,0 0 1 0 0,1-1-1 0 0,9-2 1 0 0,-3 0-139 0 0,0 0 0 0 0,-1-1 0 0 0,0-1 0 0 0,0 0 0 0 0,0 0 0 0 0,12-8 0 0 0,-19 9 90 0 0,1 1 0 0 0,-1-1 0 0 0,0-1 0 0 0,0 1-1 0 0,0-1 1 0 0,-1 1 0 0 0,0-2 0 0 0,1 1 0 0 0,-2 0-1 0 0,1-1 1 0 0,-1 1 0 0 0,0-1 0 0 0,0 0 0 0 0,0 0-1 0 0,-1-1 1 0 0,0 1 0 0 0,0 0 0 0 0,0-1 0 0 0,-1 1 0 0 0,0-1-1 0 0,-1 1 1 0 0,1-1 0 0 0,-1 0 0 0 0,-1 1 0 0 0,0-8-1 0 0,-7-36 15 0 0,-17-57 0 0 0,5 25 43 0 0,8 12 70 0 0,11 65 28 0 0,1 6 2 0 0,1 15 101 0 0,2 21 76 0 0,2 186 975 0 0,2-52-866 0 0,-2-92-1175 0 0,2-38-1191 0 0,-5-37 1635 0 0,0 9-823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53.239"/>
    </inkml:context>
    <inkml:brush xml:id="br0">
      <inkml:brushProperty name="width" value="0.05" units="cm"/>
      <inkml:brushProperty name="height" value="0.05" units="cm"/>
      <inkml:brushProperty name="color" value="#E71224"/>
    </inkml:brush>
  </inkml:definitions>
  <inkml:trace contextRef="#ctx0" brushRef="#br0">25 277 6565 0 0,'-8'-2'31'0'0,"-9"-6"1060"0"0,17 7-1064 0 0,1 1 1 0 0,-1-1 0 0 0,0 0 0 0 0,0 1-1 0 0,0-1 1 0 0,1 0 0 0 0,-1 1 0 0 0,0-1-1 0 0,1 0 1 0 0,-1 1 0 0 0,0-1 0 0 0,1 1 0 0 0,-1-1-1 0 0,1 1 1 0 0,-1-1 0 0 0,1 1 0 0 0,-1-1-1 0 0,1 1 1 0 0,-1-1 0 0 0,1 1 0 0 0,0-1-1 0 0,-1 1 1 0 0,1 0 0 0 0,-1 0 0 0 0,1-1 0 0 0,0 1-1 0 0,0 0 1 0 0,21-11-262 0 0,-1 0-1 0 0,2 2 1 0 0,43-12 0 0 0,-28 9-178 0 0,140-45-1759 0 0,-175 56 2171 0 0,0-1 1 0 0,1 1-1 0 0,-1-1 0 0 0,0 1 1 0 0,0-1-1 0 0,0 0 1 0 0,-1 0-1 0 0,1 0 0 0 0,0 0 1 0 0,-1 0-1 0 0,4-5 1 0 0,-5 5 47 0 0,0 1 0 0 0,0-1 0 0 0,0 1 0 0 0,-1-1 1 0 0,1 1-1 0 0,-1-1 0 0 0,1 0 0 0 0,-1 1 0 0 0,1-1 0 0 0,-1 0 1 0 0,0 0-1 0 0,0 1 0 0 0,0-1 0 0 0,0 0 0 0 0,0 0 1 0 0,-1 1-1 0 0,1-1 0 0 0,0 0 0 0 0,-1 1 0 0 0,1-1 1 0 0,-1 0-1 0 0,0 1 0 0 0,-1-3 0 0 0,-3-9 305 0 0,1 6-65 0 0,1-1 0 0 0,-1 1-1 0 0,-9-14 1 0 0,5 13 400 0 0,11 17-151 0 0,1 2-466 0 0,1 10 63 0 0,0 0-1 0 0,-2 1 1 0 0,-1-1 0 0 0,0 0 0 0 0,-2 1-1 0 0,-3 28 1 0 0,2 5 0 0 0,-12 95-1448 0 0,14-148 645 0 0,3 0-218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53.593"/>
    </inkml:context>
    <inkml:brush xml:id="br0">
      <inkml:brushProperty name="width" value="0.05" units="cm"/>
      <inkml:brushProperty name="height" value="0.05" units="cm"/>
      <inkml:brushProperty name="color" value="#E71224"/>
    </inkml:brush>
  </inkml:definitions>
  <inkml:trace contextRef="#ctx0" brushRef="#br0">90 15 7037 0 0,'-11'-5'-132'0'0,"-2"1"244"0"0,3 1-144 0 0,3 1 60 0 0,-1 2 24 0 0,-1 0 0 0 0,-1 0 0 0 0,1 1 8 0 0,3 0 124 0 0,4 2-244 0 0,-2 1 128 0 0,4 1-148 0 0,0 1 108 0 0,2-1-344 0 0,0 5-8 0 0,0 0-160 0 0,4 2-136 0 0,5-2-149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54.074"/>
    </inkml:context>
    <inkml:brush xml:id="br0">
      <inkml:brushProperty name="width" value="0.05" units="cm"/>
      <inkml:brushProperty name="height" value="0.05" units="cm"/>
      <inkml:brushProperty name="color" value="#E71224"/>
    </inkml:brush>
  </inkml:definitions>
  <inkml:trace contextRef="#ctx0" brushRef="#br0">1 0 4076 0 0,'1'3'162'0'0,"1"-1"-1"0"0,-1 0 0 0 0,1 0 1 0 0,-1 1-1 0 0,1-1 1 0 0,0 0-1 0 0,0 0 0 0 0,0-1 1 0 0,0 1-1 0 0,0 0 0 0 0,0-1 1 0 0,1 1-1 0 0,-1-1 0 0 0,0 0 1 0 0,1 0-1 0 0,-1 0 0 0 0,1 0 1 0 0,4 1-1 0 0,22 13 1471 0 0,-26-12-1503 0 0,1 0-1 0 0,-1 1 0 0 0,0-1 1 0 0,1 1-1 0 0,-2 0 1 0 0,1 0-1 0 0,0 0 1 0 0,-1 0-1 0 0,0 0 0 0 0,0 0 1 0 0,0 1-1 0 0,0-1 1 0 0,-1 1-1 0 0,1-1 0 0 0,-1 1 1 0 0,0 0-1 0 0,0 9 1 0 0,-1 2-45 0 0,-1 0 0 0 0,0 0 0 0 0,-8 31 0 0 0,1-1-19 0 0,7-42-60 0 0,1-1 0 0 0,0 1-1 0 0,0-1 1 0 0,0 1 0 0 0,1-1-1 0 0,-1 1 1 0 0,1-1 0 0 0,0 1 0 0 0,-1-1-1 0 0,2 0 1 0 0,-1 1 0 0 0,0-1 0 0 0,1 0-1 0 0,-1 0 1 0 0,1 0 0 0 0,0 0-1 0 0,0 0 1 0 0,0 0 0 0 0,0-1 0 0 0,4 4-1 0 0,-3-4-4 0 0,-1 0-1 0 0,0-1 1 0 0,0 1-1 0 0,0-1 0 0 0,1 0 1 0 0,-1 1-1 0 0,1-1 1 0 0,-1 0-1 0 0,1-1 0 0 0,-1 1 1 0 0,1 0-1 0 0,0-1 1 0 0,-1 0-1 0 0,1 1 0 0 0,0-1 1 0 0,-1 0-1 0 0,1 0 1 0 0,0 0-1 0 0,-1-1 1 0 0,1 1-1 0 0,0-1 0 0 0,-1 0 1 0 0,1 1-1 0 0,-1-1 1 0 0,1 0-1 0 0,3-2 0 0 0,2-2-86 0 0,1 0-1 0 0,-1-1 1 0 0,0 0-1 0 0,0 0 1 0 0,-1 0-1 0 0,0-1 1 0 0,0 0-1 0 0,0-1 1 0 0,-1 0-1 0 0,0 0 0 0 0,-1 0 1 0 0,0 0-1 0 0,0-1 1 0 0,-1 0-1 0 0,5-13 1 0 0,-7 15 75 0 0,0 1 0 0 0,0-1 0 0 0,-1 1 1 0 0,0-1-1 0 0,0 0 0 0 0,-1 0 0 0 0,0 1 0 0 0,0-1 1 0 0,0 0-1 0 0,-1 1 0 0 0,0-1 0 0 0,-1 0 1 0 0,1 1-1 0 0,-1-1 0 0 0,0 1 0 0 0,-1 0 0 0 0,0 0 1 0 0,0-1-1 0 0,0 2 0 0 0,0-1 0 0 0,-1 0 0 0 0,0 1 1 0 0,-6-7-1 0 0,5 7 10 0 0,1 1-1 0 0,-1-1 1 0 0,0 1-1 0 0,0 0 1 0 0,-1 0 0 0 0,1 1-1 0 0,-1-1 1 0 0,0 1-1 0 0,0 0 1 0 0,0 1 0 0 0,0-1-1 0 0,0 1 1 0 0,-1 1 0 0 0,1-1-1 0 0,-1 1 1 0 0,1 0-1 0 0,-1 1 1 0 0,1-1 0 0 0,-1 1-1 0 0,-11 2 1 0 0,17-2 11 0 0,1 0-1 0 0,-1 1 1 0 0,0-1-1 0 0,1 1 1 0 0,-1-1 0 0 0,1 1-1 0 0,0-1 1 0 0,-1 1 0 0 0,1-1-1 0 0,-1 1 1 0 0,1-1-1 0 0,0 1 1 0 0,-1-1 0 0 0,1 1-1 0 0,0 0 1 0 0,0-1 0 0 0,0 1-1 0 0,-1 0 1 0 0,1-1-1 0 0,0 1 1 0 0,0-1 0 0 0,0 1-1 0 0,0 0 1 0 0,0-1 0 0 0,0 1-1 0 0,0 0 1 0 0,0-1-1 0 0,0 1 1 0 0,1 0 0 0 0,-1-1-1 0 0,0 1 1 0 0,0 0 0 0 0,0-1-1 0 0,1 1 1 0 0,-1-1-1 0 0,1 2 1 0 0,9 24 523 0 0,-3-11-362 0 0,1 0 1 0 0,0-1 0 0 0,1 0-1 0 0,17 19 1 0 0,-24-30-169 0 0,1 0 0 0 0,0 0 0 0 0,0 0 1 0 0,1 0-1 0 0,-1-1 0 0 0,0 1 0 0 0,1-1 0 0 0,0 0 1 0 0,-1 0-1 0 0,1 0 0 0 0,0-1 0 0 0,0 0 0 0 0,0 1 1 0 0,0-1-1 0 0,0 0 0 0 0,0-1 0 0 0,0 1 0 0 0,1-1 1 0 0,-1 0-1 0 0,0 0 0 0 0,0 0 0 0 0,0 0 1 0 0,8-3-1 0 0,-8 2 2 0 0,-1 0 1 0 0,1 0-1 0 0,-1-1 0 0 0,0 1 1 0 0,0-1-1 0 0,0 0 1 0 0,0 0-1 0 0,0 0 1 0 0,0 0-1 0 0,0 0 0 0 0,3-5 1 0 0,23-33-27 0 0,-26 35 17 0 0,0-1-1 0 0,0 1 1 0 0,1 0 0 0 0,0 0-1 0 0,0 0 1 0 0,0 0 0 0 0,0 1-1 0 0,1 0 1 0 0,0 0 0 0 0,0 0-1 0 0,6-4 1 0 0,-9 8 7 0 0,-1-1 0 0 0,1 1 1 0 0,-1-1-1 0 0,1 1 0 0 0,-1-1 0 0 0,1 1 0 0 0,-1 0 0 0 0,1 0 1 0 0,0 0-1 0 0,-1 0 0 0 0,1 0 0 0 0,-1 0 0 0 0,1 0 0 0 0,-1 1 1 0 0,1-1-1 0 0,-1 0 0 0 0,1 1 0 0 0,-1-1 0 0 0,1 1 0 0 0,-1 0 1 0 0,1-1-1 0 0,-1 1 0 0 0,0 0 0 0 0,1 0 0 0 0,-1 0 0 0 0,0 0 1 0 0,0 0-1 0 0,0 0 0 0 0,0 0 0 0 0,1 2 0 0 0,4 4 7 0 0,-1 0 0 0 0,0 1 0 0 0,-1 0 0 0 0,5 10 0 0 0,0-2 46 0 0,22 51 263 0 0,-16-31-105 0 0,-11-22-161 0 0,-2-5-18 0 0,-1-11 32 0 0,1-4-70 0 0,-1 1 0 0 0,1-1 0 0 0,1 1 0 0 0,-1-1 0 0 0,1 1 0 0 0,0 0 1 0 0,0 0-1 0 0,1 0 0 0 0,7-9 0 0 0,-5 7-8 0 0,11-15-19 0 0,41-51-55 0 0,-50 65 63 0 0,0 0 0 0 0,0 0 0 0 0,0 1 0 0 0,1 1 1 0 0,0-1-1 0 0,13-6 0 0 0,-20 12 19 0 0,-1 1 0 0 0,1-1 0 0 0,0 0 0 0 0,0 0 0 0 0,-1 1 0 0 0,1-1-1 0 0,0 1 1 0 0,0 0 0 0 0,0-1 0 0 0,0 1 0 0 0,0 0 0 0 0,-1 0 0 0 0,1 0 0 0 0,0 0 0 0 0,2 1 0 0 0,-3-1 5 0 0,0 1 0 0 0,0-1 0 0 0,0 1 0 0 0,0 0 0 0 0,0-1 0 0 0,0 1 1 0 0,0 0-1 0 0,0-1 0 0 0,0 1 0 0 0,0 0 0 0 0,0 0 0 0 0,0 0 0 0 0,-1 0 0 0 0,1 0 1 0 0,0 0-1 0 0,-1 0 0 0 0,2 2 0 0 0,-1 1 22 0 0,1 1 1 0 0,-1-1-1 0 0,0 1 0 0 0,-1-1 1 0 0,1 1-1 0 0,-1-1 1 0 0,0 1-1 0 0,0-1 0 0 0,0 1 1 0 0,-2 8-1 0 0,-5 20 14 0 0,3-13 158 0 0,0 0 0 0 0,-1 33 0 0 0,5-48-305 0 0,0 0-1 0 0,0 0 0 0 0,1 0 1 0 0,-1 1-1 0 0,1-1 0 0 0,0 0 1 0 0,1 0-1 0 0,-1 0 1 0 0,1 0-1 0 0,0 0 0 0 0,0 0 1 0 0,1-1-1 0 0,-1 1 0 0 0,1-1 1 0 0,4 5-1 0 0,-1-4-894 0 0,1-2-188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54.605"/>
    </inkml:context>
    <inkml:brush xml:id="br0">
      <inkml:brushProperty name="width" value="0.05" units="cm"/>
      <inkml:brushProperty name="height" value="0.05" units="cm"/>
      <inkml:brushProperty name="color" value="#E71224"/>
    </inkml:brush>
  </inkml:definitions>
  <inkml:trace contextRef="#ctx0" brushRef="#br0">34 59 9465 0 0,'-4'0'100'0'0,"0"-3"112"0"0,0-1 76 0 0,-1-12-12 0 0,-3 12 4 0 0,4 0 8 0 0,0-1-8 0 0,4 1 12 0 0,2 0-120 0 0,4 0-120 0 0,2 1-184 0 0,5-1-156 0 0,2 6-284 0 0,0-6-264 0 0,4 4-156 0 0,2-2-268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54.976"/>
    </inkml:context>
    <inkml:brush xml:id="br0">
      <inkml:brushProperty name="width" value="0.05" units="cm"/>
      <inkml:brushProperty name="height" value="0.05" units="cm"/>
      <inkml:brushProperty name="color" value="#E71224"/>
    </inkml:brush>
  </inkml:definitions>
  <inkml:trace contextRef="#ctx0" brushRef="#br0">27 20 6189 0 0,'-27'16'2376'0'0,"33"-19"-2085"0"0,0-1-1 0 0,0 1 1 0 0,0-1 0 0 0,0 2 0 0 0,1-1-1 0 0,-1 1 1 0 0,1 0 0 0 0,7-1 0 0 0,-1 0-420 0 0,0 0 0 0 0,0 1 0 0 0,0 1 0 0 0,0 0 0 0 0,0 1 1 0 0,0 1-1 0 0,0 0 0 0 0,0 0 0 0 0,0 1 0 0 0,20 6 0 0 0,-21-5-830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38:11.421"/>
    </inkml:context>
    <inkml:brush xml:id="br0">
      <inkml:brushProperty name="width" value="0.05" units="cm"/>
      <inkml:brushProperty name="height" value="0.05" units="cm"/>
      <inkml:brushProperty name="color" value="#FFC114"/>
    </inkml:brush>
  </inkml:definitions>
  <inkml:trace contextRef="#ctx0" brushRef="#br0">1440 498 24575,'-6'-18'0,"6"17"0,-1 0 0,1 1 0,-1-1 0,1 0 0,-1 1 0,1-1 0,0 0 0,-1 1 0,1-1 0,0 0 0,0 0 0,-1 0 0,1 1 0,0-1 0,0 0 0,0 0 0,0 0 0,0 1 0,0-1 0,0 0 0,0 0 0,0 0 0,1 1 0,-1-1 0,0 0 0,0 0 0,1 0 0,-1 1 0,0-1 0,1 0 0,-1 1 0,1-1 0,-1 0 0,1 1 0,0-1 0,-1 1 0,1-1 0,-1 1 0,1-1 0,0 1 0,-1-1 0,1 1 0,0-1 0,0 1 0,-1 0 0,1 0 0,1-1 0,9-3 0,1 1 0,0 1 0,0-1 0,19 0 0,2-1 0,122-29 0,-153 33 0,0-1 0,0 1 0,0 0 0,0-1 0,0 1 0,0 0 0,0 0 0,0 0 0,0 1 0,0-1 0,0 0 0,0 1 0,0-1 0,0 1 0,0 0 0,0 0 0,0-1 0,-1 1 0,1 0 0,0 1 0,-1-1 0,1 0 0,0 0 0,-1 1 0,0-1 0,1 1 0,1 3 0,-1-1 0,0 1 0,0 0 0,-1 0 0,0 0 0,0 0 0,0 0 0,-1 0 0,1 0 0,-1 0 0,-1 6 0,0 7 0,1-1 0,1 0 0,1 1 0,0-1 0,1 0 0,9 30 0,-4-21 0,5 38 0,-13-62 0,1-1 0,-1 0 0,0 1 0,0-1 0,0 1 0,0-1 0,0 0 0,0 1 0,-1-1 0,1 1 0,0-1 0,-1 0 0,1 1 0,-1-1 0,0 0 0,1 0 0,-1 1 0,0-1 0,0 0 0,0 0 0,1 0 0,-1 0 0,0 0 0,0 0 0,-1 0 0,1 0 0,0-1 0,0 1 0,0 0 0,-1 0 0,1-1 0,0 1 0,-1-1 0,1 0 0,0 1 0,-1-1 0,1 0 0,-3 1 0,-7 0 0,0 0 0,0-1 0,-1 0 0,-10-2 0,3 0 0,8 2 0,-1 0 0,-18 3 0,26-2 0,1-1 0,0 1 0,0 0 0,0 0 0,-1 0 0,1 0 0,0 0 0,1 1 0,-1-1 0,0 1 0,0 0 0,1 0 0,-6 4 0,8-5 0,-1 0 0,1 0 0,-1 0 0,1 0 0,-1 0 0,1 1 0,0-1 0,-1 0 0,1 0 0,0 0 0,0 0 0,0 1 0,0-1 0,0 0 0,0 0 0,0 0 0,0 0 0,1 1 0,-1-1 0,0 0 0,1 0 0,-1 0 0,2 2 0,18 29 0,-5-9 0,-11-8 0,-1 1 0,0 0 0,-1 0 0,0 0 0,-1 0 0,-1 0 0,-1 0 0,-3 21 0,2-28 0,1 0 0,-2 0 0,1 0 0,-2 0 0,1-1 0,-7 13 0,-33 48 0,24-41 0,18-26 0,-5 8 0,-1 0 0,0 0 0,0-1 0,-11 11 0,14-17 0,1-1 0,-1 1 0,0-1 0,0 1 0,0-1 0,0 0 0,0-1 0,0 1 0,0-1 0,0 0 0,-1 0 0,1 0 0,-1 0 0,-7-1 0,-16 2 0,-1 0 0,1 2 0,0 1 0,0 1 0,0 2 0,-30 12 0,56-19 0,0 1 0,0-1 0,-1 1 0,1-1 0,0 1 0,1 0 0,-1 0 0,0 0 0,0 0 0,1 0 0,0 0 0,-1 0 0,1 1 0,0-1 0,0 1 0,0-1 0,0 1 0,0-1 0,1 1 0,-1-1 0,1 1 0,-1 3 0,0 9 0,1 1 0,3 26 0,-2-15 0,1 2 0,-1-14 0,-1 1 0,-2 28 0,1-43 0,1-1 0,0 1 0,0 0 0,-1-1 0,1 1 0,-1 0 0,1-1 0,-1 1 0,1-1 0,-1 1 0,1 0 0,-1-1 0,1 0 0,-1 1 0,0-1 0,1 1 0,-1-1 0,0 0 0,1 1 0,-1-1 0,0 0 0,0 0 0,1 1 0,-1-1 0,0 0 0,0 0 0,1 0 0,-1 0 0,-1 0 0,-27-1 0,21 0 0,-280-4 0,198 6 0,98-11 0,12-6 0,-13 10 0,-3 2 0,0 0 0,-1 0 0,1 0 0,-1-1 0,0 0 0,0 1 0,-1-1 0,1 0 0,-1-1 0,0 1 0,-1 0 0,1-1 0,-1 1 0,0 0 0,-1-1 0,1 0 0,-1 1 0,0-1 0,0 1 0,-2-7 0,0-4 0,0 1 0,-1-1 0,-1 1 0,-1 0 0,-12-28 0,17 42 0,-1 0 0,1 0 0,-1 0 0,1 0 0,-1 1 0,1-1 0,-1 0 0,1 0 0,-1 0 0,0 1 0,0-1 0,1 0 0,-1 1 0,0-1 0,0 0 0,0 1 0,0-1 0,1 1 0,-1 0 0,0-1 0,0 1 0,0 0 0,0-1 0,0 1 0,0 0 0,0 0 0,0 0 0,-1 0 0,-2 1 0,0-1 0,0 1 0,1 1 0,-1-1 0,0 0 0,-3 3 0,-21 7 0,11-9 0,0 0 0,0 0 0,-1-2 0,-20-2 0,29 2 0,0-1 0,0-1 0,1 0 0,-1 0 0,1-1 0,-1 0 0,1 0 0,0-1 0,0 0 0,-8-6 0,13 7 0,0 0 0,0 0 0,0 0 0,1 0 0,0 0 0,-1-1 0,1 0 0,0 1 0,0-1 0,1 0 0,-1 0 0,1 0 0,0 0 0,0 0 0,0 0 0,0-8 0,0-8 0,1-1 0,3-25 0,-1 7 0,-1 22 0,-1-1 0,-1 0 0,0 0 0,-1 0 0,-1 1 0,-1-1 0,-1 1 0,-9-25 0,13 40 0,-1 0 0,0-1 0,1 1 0,-1 0 0,0 0 0,0 0 0,0 0 0,0 1 0,0-1 0,-1 1 0,1-1 0,0 1 0,-1 0 0,1-1 0,-1 1 0,1 1 0,-1-1 0,0 0 0,1 1 0,-1-1 0,-5 1 0,-8-2 0,0 2 0,-27 3 0,15-2 0,-256 1 0,332-48 0,-46 43 0,1 0 0,-1 1 0,-1-1 0,1 0 0,0 0 0,-1-1 0,0 1 0,0 0 0,1 0 0,-2-1 0,1 1 0,0 0 0,-1-5 0,0-1 0,0 0 0,-1 1 0,-3-16 0,2 14 0,1 9 0,1 0 0,0 0 0,0 0 0,0 0 0,0 0 0,0 0 0,0 0 0,0 0 0,1-1 0,-1 1 0,0 0 0,0 0 0,1 0 0,-1 0 0,1 0 0,-1 0 0,1 0 0,-1 0 0,1 0 0,0 1 0,-1-1 0,1 0 0,0 0 0,0 0 0,0 1 0,0-1 0,-1 0 0,1 1 0,0-1 0,0 1 0,0-1 0,0 1 0,0 0 0,1-1 0,-1 1 0,0 0 0,0-1 0,2 1 0,6-1 0,0 0 0,0 1 0,18 0 0,-7 1 0,48-9 0,-42 4 0,29 0 0,-39 5 0,-10-1 0,1 0 0,0 0 0,0 0 0,0-1 0,7-1 0,-12 1 0,-1 1 0,0 0 0,0-1 0,1 1 0,-1-1 0,0 0 0,0 1 0,0-1 0,0 0 0,0 0 0,0 1 0,0-1 0,0 0 0,0 0 0,0 0 0,0 0 0,-1 0 0,1 0 0,0-1 0,-1 1 0,1 0 0,-1 0 0,1 0 0,-1-1 0,0 1 0,1 0 0,-1-1 0,0 1 0,0 0 0,0 0 0,0-1 0,0-1 0,-2-18 0,-1 1 0,-9-31 0,7 34 0,1 0 0,1 0 0,1 0 0,-1-25 0,3 39 0,1 1 0,-1-1 0,1 0 0,0 1 0,0-1 0,0 0 0,0 1 0,0-1 0,1 1 0,-1 0 0,1-1 0,-1 1 0,1 0 0,0 0 0,0 0 0,0 0 0,0 0 0,0 1 0,0-1 0,1 1 0,-1-1 0,0 1 0,4-2 0,7-2 0,1-1 0,-1 2 0,19-4 0,-16 4 0,2 0 0,1 1 0,0 0 0,0 2 0,0 0 0,0 1 0,0 1 0,0 1 0,32 7 0,-49-8 0,1 0 0,-1-1 0,1 0 0,-1 1 0,1-1 0,-1 0 0,1-1 0,0 1 0,-1 0 0,1-1 0,-1 1 0,1-1 0,3-1 0,-5 1 0,0 1 0,0-1 0,0 0 0,-1 0 0,1 0 0,0 0 0,0 0 0,0 0 0,-1 0 0,1 0 0,-1 0 0,1 0 0,-1 0 0,1-1 0,-1 1 0,1 0 0,-1 0 0,0 0 0,0-1 0,0 1 0,0 0 0,0 0 0,0-1 0,0 1 0,0 0 0,0 0 0,0-1 0,-1 1 0,0-2 0,-12-47 0,8 33 0,0-1 0,1 0 0,-2-36 0,5 38 0,0-12 0,4-28 0,-3 49 0,1-1 0,1 0 0,0 0 0,0 0 0,0 1 0,1 0 0,0-1 0,5-8 0,-7 15 0,0 1 0,0-1 0,-1 0 0,1 1 0,0-1 0,0 0 0,0 1 0,0-1 0,0 1 0,0 0 0,0-1 0,0 1 0,0 0 0,0-1 0,0 1 0,0 0 0,0 0 0,0 0 0,0 0 0,0 0 0,0 0 0,0 0 0,0 0 0,2 1 0,33 9 0,-13-3 0,-10-5 0,-8-2 0,0 1 0,0-1 0,1 2 0,-1-1 0,0 1 0,9 3 0,-12-3 0,0-1 0,-1 0 0,0 0 0,1 1 0,-1-1 0,0 0 0,0 1 0,1-1 0,-1 1 0,0 0 0,-1-1 0,1 1 0,0 0 0,0 0 0,-1-1 0,1 1 0,-1 0 0,1 0 0,-1 0 0,0 0 0,0 0 0,0 0 0,0-1 0,0 4 0,-2 6 0,1 0 0,-1-1 0,-1 1 0,0 0 0,-6 14 0,5-15 0,0-1 0,1 1 0,0 0 0,1 0 0,0 0 0,0 18 0,2-26 0,0 0 0,0-1 0,0 1 0,1 0 0,-1 0 0,1-1 0,-1 1 0,1-1 0,0 1 0,0 0 0,-1-1 0,1 1 0,0-1 0,0 0 0,1 1 0,-1-1 0,0 0 0,0 1 0,1-1 0,-1 0 0,0 0 0,1 0 0,-1 0 0,1-1 0,0 1 0,-1 0 0,1-1 0,-1 1 0,1-1 0,0 1 0,0-1 0,-1 0 0,1 0 0,0 1 0,2-2 0,8 2 0,-1-2 0,1 1 0,0-2 0,12-2 0,-15 2 0,69-11 0,125-6 0,-200 19 0,0 0 0,0 0 0,0 0 0,0 1 0,0-1 0,0 1 0,0 0 0,0 0 0,0 0 0,0 0 0,0 0 0,-1 1 0,5 2 0,-2 0 0,0 1 0,0-1 0,-1 1 0,7 10 0,2 1 0,-6-9 0,0 1 0,1-1 0,0-1 0,1 0 0,0 0 0,12 6 0,-12-7 0,1 1 0,-1 0 0,0 1 0,0 0 0,9 9 0,-17-15-91,0 1 0,0-1 0,0 0 0,0 0 0,0 1 0,0-1 0,-1 1 0,1-1 0,-1 0 0,1 1 0,-1-1 0,1 1 0,-1-1 0,0 3 0,-1 5-6735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55.610"/>
    </inkml:context>
    <inkml:brush xml:id="br0">
      <inkml:brushProperty name="width" value="0.05" units="cm"/>
      <inkml:brushProperty name="height" value="0.05" units="cm"/>
      <inkml:brushProperty name="color" value="#E71224"/>
    </inkml:brush>
  </inkml:definitions>
  <inkml:trace contextRef="#ctx0" brushRef="#br0">0 74 5388 0 0,'2'-2'36'0'0,"-1"-1"-1"0"0,0 1 1 0 0,0-1-1 0 0,0 1 0 0 0,0-1 1 0 0,-1 0-1 0 0,1 1 0 0 0,-1-1 1 0 0,1-3-1 0 0,3-11 566 0 0,-2 15-410 0 0,-1-1 1 0 0,1 1-1 0 0,0 0 1 0 0,1 0-1 0 0,-1 0 1 0 0,0 0-1 0 0,1 0 1 0 0,-1 1 0 0 0,1-1-1 0 0,-1 1 1 0 0,1-1-1 0 0,0 1 1 0 0,-1 0-1 0 0,4-1 1 0 0,-3 1 41 0 0,-1 55 2627 0 0,0 104-2402 0 0,0-16-439 0 0,-1-131-18 0 0,0 0 0 0 0,1 0 0 0 0,0 0 0 0 0,0-1 0 0 0,1 1 0 0 0,6 12 0 0 0,-7-18 1 0 0,1 0-1 0 0,-1 0 1 0 0,1 1-1 0 0,0-2 1 0 0,1 1-1 0 0,-1 0 1 0 0,1-1-1 0 0,0 0 1 0 0,0 1 0 0 0,0-2-1 0 0,1 1 1 0 0,-1 0-1 0 0,7 3 1 0 0,-6-5-3 0 0,0 0 1 0 0,-1-1 0 0 0,1 1-1 0 0,0-1 1 0 0,-1 0 0 0 0,1-1-1 0 0,0 1 1 0 0,0-1 0 0 0,0 0-1 0 0,5 0 1 0 0,54-9-451 0 0,-25 3-324 0 0,79-14-2727 0 0,-85 15 2384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56.074"/>
    </inkml:context>
    <inkml:brush xml:id="br0">
      <inkml:brushProperty name="width" value="0.05" units="cm"/>
      <inkml:brushProperty name="height" value="0.05" units="cm"/>
      <inkml:brushProperty name="color" value="#E71224"/>
    </inkml:brush>
  </inkml:definitions>
  <inkml:trace contextRef="#ctx0" brushRef="#br0">199 143 3900 0 0,'-7'-7'41'0'0,"-15"-13"281"0"0,17 17-238 0 0,1 0 1 0 0,0-1-1 0 0,0 1 1 0 0,0-1-1 0 0,0 0 0 0 0,1 0 1 0 0,-1-1-1 0 0,1 1 1 0 0,-4-8-1 0 0,5 9-56 0 0,1 1 0 0 0,0-1-1 0 0,0 0 1 0 0,0 0 0 0 0,0 1 0 0 0,0-1-1 0 0,0 0 1 0 0,1 0 0 0 0,-1 0 0 0 0,1 0-1 0 0,0 0 1 0 0,0 0 0 0 0,0 0 0 0 0,0 0-1 0 0,1 0 1 0 0,-1 0 0 0 0,1 1 0 0 0,1-6 0 0 0,-1 7 8 0 0,-1 0 0 0 0,0 1 1 0 0,1-1-1 0 0,-1 1 0 0 0,0-1 1 0 0,1 0-1 0 0,-1 1 1 0 0,1-1-1 0 0,-1 1 0 0 0,1-1 1 0 0,0 1-1 0 0,-1-1 1 0 0,1 1-1 0 0,-1 0 0 0 0,1-1 1 0 0,0 1-1 0 0,-1 0 1 0 0,1-1-1 0 0,0 1 0 0 0,-1 0 1 0 0,1 0-1 0 0,0 0 1 0 0,0 0-1 0 0,-1 0 0 0 0,1 0 1 0 0,0-1-1 0 0,-1 2 1 0 0,1-1-1 0 0,0 0 0 0 0,1 0 1 0 0,-2 0-18 0 0,0 0 1 0 0,0 0 0 0 0,0 0 0 0 0,0 0-1 0 0,0 0 1 0 0,0 0 0 0 0,1 0 0 0 0,-1 0-1 0 0,0 0 1 0 0,0 0 0 0 0,0 0 0 0 0,0 0-1 0 0,0 0 1 0 0,0 0 0 0 0,0 0-1 0 0,0 0 1 0 0,0 1 0 0 0,0-1 0 0 0,1 0-1 0 0,-1 0 1 0 0,0 0 0 0 0,0 0 0 0 0,0 0-1 0 0,0 0 1 0 0,0 0 0 0 0,0 0-1 0 0,0 0 1 0 0,0 0 0 0 0,0 1 0 0 0,0-1-1 0 0,0 0 1 0 0,0 0 0 0 0,0 0 0 0 0,0 0-1 0 0,0 0 1 0 0,0 0 0 0 0,0 0 0 0 0,0 0-1 0 0,0 1 1 0 0,0-1 0 0 0,0 0-1 0 0,0 0 1 0 0,0 0 0 0 0,0 0 0 0 0,0 0-1 0 0,0 0 1 0 0,0 0 0 0 0,0 0 0 0 0,0 0-1 0 0,0 1 1 0 0,0-1 0 0 0,0 0-1 0 0,0 0 1 0 0,-1 0 0 0 0,1 0 0 0 0,-15 4 768 0 0,5-2-541 0 0,7-3-184 0 0,1 1 1 0 0,-1 0-1 0 0,0 1 1 0 0,1-1-1 0 0,-1 0 1 0 0,0 1-1 0 0,1-1 1 0 0,-1 1-1 0 0,1 0 1 0 0,-1 0-1 0 0,1 0 1 0 0,-1 0-1 0 0,1 1 1 0 0,0-1-1 0 0,0 0 1 0 0,-1 1 0 0 0,1 0-1 0 0,0-1 1 0 0,0 1-1 0 0,1 0 1 0 0,-1 0-1 0 0,0 0 1 0 0,1 0-1 0 0,-1 1 1 0 0,-1 2-1 0 0,-6 13 291 0 0,0-1-117 0 0,0 1 1 0 0,1 1 0 0 0,-10 33-1 0 0,17-47-200 0 0,0 0 0 0 0,0 0 0 0 0,1 0 0 0 0,-1 0 0 0 0,1 0 0 0 0,0 0 0 0 0,0 0 0 0 0,1 0 0 0 0,-1 0 0 0 0,1 0 0 0 0,0 0 0 0 0,1 0 0 0 0,-1 0 0 0 0,1 0 0 0 0,0-1 0 0 0,0 1 0 0 0,1-1 0 0 0,-1 1 0 0 0,1-1 0 0 0,4 5 0 0 0,-4-6-25 0 0,1 0 1 0 0,-1 0-1 0 0,1 0 0 0 0,0-1 1 0 0,0 0-1 0 0,1 0 0 0 0,-1 0 1 0 0,0 0-1 0 0,1 0 0 0 0,-1-1 1 0 0,1 0-1 0 0,-1 0 0 0 0,1 0 1 0 0,-1 0-1 0 0,1-1 0 0 0,0 0 1 0 0,0 0-1 0 0,8-1 0 0 0,-2 0-60 0 0,1-1 0 0 0,0 0 0 0 0,0 0-1 0 0,0-2 1 0 0,-1 1 0 0 0,15-7 0 0 0,-23 8 28 0 0,16-7-175 0 0,-1 0 0 0 0,20-15 1 0 0,-33 21 159 0 0,0-1 1 0 0,-1 1 0 0 0,1-1 0 0 0,-1-1-1 0 0,0 1 1 0 0,0-1 0 0 0,-1 1 0 0 0,1-1-1 0 0,-1 0 1 0 0,0 0 0 0 0,0-1 0 0 0,2-7-1 0 0,-4 9 29 0 0,0-1-1 0 0,0 1 1 0 0,-1-1-1 0 0,0 1 1 0 0,0 0-1 0 0,0-1 1 0 0,-1 1-1 0 0,1-1 1 0 0,-1 1-1 0 0,0-1 1 0 0,-1 1-1 0 0,1 0 1 0 0,-1 0-1 0 0,1 0 1 0 0,-1 0-1 0 0,0 0 1 0 0,-6-7-1 0 0,4 4 0 0 0,0 1-1 0 0,-1 0 0 0 0,0 0 0 0 0,-1 0 0 0 0,1 1 0 0 0,-1 0 1 0 0,0 0-1 0 0,0 0 0 0 0,-11-6 0 0 0,9 8-2 0 0,0 0-1 0 0,0 0 1 0 0,0 1 0 0 0,-1 0-1 0 0,1 0 1 0 0,-1 1 0 0 0,-8-1-1 0 0,13 2-59 0 0,0 0-1 0 0,0 0 0 0 0,0 0 1 0 0,0 0-1 0 0,0 1 0 0 0,-1-1 1 0 0,1 1-1 0 0,0 0 0 0 0,0 0 1 0 0,1 1-1 0 0,-1-1 0 0 0,0 1 1 0 0,0 0-1 0 0,1 0 0 0 0,-1 0 1 0 0,-4 4-1 0 0,8-5 33 0 0,-1-1 0 0 0,1 0 1 0 0,0 1-1 0 0,-1-1 0 0 0,1 1 0 0 0,0-1 0 0 0,-1 1 0 0 0,1-1 1 0 0,0 1-1 0 0,0 0 0 0 0,-1-1 0 0 0,1 1 0 0 0,0-1 1 0 0,0 1-1 0 0,0-1 0 0 0,0 1 0 0 0,0 0 0 0 0,0-1 1 0 0,0 1-1 0 0,0 0 0 0 0,0-1 0 0 0,0 1 0 0 0,0-1 1 0 0,0 1-1 0 0,0-1 0 0 0,0 1 0 0 0,1 0 0 0 0,-1-1 1 0 0,0 1-1 0 0,0-1 0 0 0,1 1 0 0 0,-1-1 0 0 0,0 1 1 0 0,1-1-1 0 0,-1 1 0 0 0,1-1 0 0 0,-1 1 0 0 0,1-1 1 0 0,-1 0-1 0 0,0 1 0 0 0,1-1 0 0 0,-1 0 0 0 0,1 1 1 0 0,0-1-1 0 0,-1 0 0 0 0,1 0 0 0 0,-1 1 0 0 0,1-1 1 0 0,-1 0-1 0 0,2 0 0 0 0,31 11-1360 0 0,-10-6 659 0 0,2-1-71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56.434"/>
    </inkml:context>
    <inkml:brush xml:id="br0">
      <inkml:brushProperty name="width" value="0.05" units="cm"/>
      <inkml:brushProperty name="height" value="0.05" units="cm"/>
      <inkml:brushProperty name="color" value="#E71224"/>
    </inkml:brush>
  </inkml:definitions>
  <inkml:trace contextRef="#ctx0" brushRef="#br0">152 71 5941 0 0,'0'0'296'0'0,"4"-3"-137"0"0,-1 1 12 0 0,-2 1-26 0 0,0 0 0 0 0,0 0-1 0 0,1 0 1 0 0,-1 1-1 0 0,0-1 1 0 0,1 0-1 0 0,-1 0 1 0 0,1 1 0 0 0,-1-1-1 0 0,0 1 1 0 0,1-1-1 0 0,2 0 1 0 0,-5-5 181 0 0,-4-25 1124 0 0,0 28-1381 0 0,-17-9-25 0 0,17 9 365 0 0,-10 15-258 0 0,4-4-118 0 0,-5 4 26 0 0,0 1 1 0 0,1 1-1 0 0,1 0 0 0 0,-21 26 1 0 0,32-37-29 0 0,1 0 0 0 0,0 0 0 0 0,1 0 1 0 0,-1 0-1 0 0,1 0 0 0 0,-1 1 0 0 0,1-1 1 0 0,0 0-1 0 0,0 1 0 0 0,0-1 0 0 0,1 1 1 0 0,-1-1-1 0 0,1 1 0 0 0,0-1 0 0 0,0 1 1 0 0,0 0-1 0 0,0-1 0 0 0,1 1 0 0 0,-1-1 1 0 0,1 1-1 0 0,0-1 0 0 0,0 0 0 0 0,0 1 0 0 0,0-1 1 0 0,1 0-1 0 0,0 0 0 0 0,3 6 0 0 0,-1-5 6 0 0,0 1-1 0 0,0-1 1 0 0,0 0-1 0 0,0 0 1 0 0,1 0-1 0 0,0 0 1 0 0,0-1-1 0 0,0 0 0 0 0,0 0 1 0 0,1 0-1 0 0,-1-1 1 0 0,1 0-1 0 0,-1 0 1 0 0,12 3-1 0 0,9-1-474 0 0,0 0 0 0 0,0-2 0 0 0,0-1 0 0 0,0-1 0 0 0,0-1-1 0 0,0-2 1 0 0,30-5 0 0 0,-22-1-691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56.772"/>
    </inkml:context>
    <inkml:brush xml:id="br0">
      <inkml:brushProperty name="width" value="0.05" units="cm"/>
      <inkml:brushProperty name="height" value="0.05" units="cm"/>
      <inkml:brushProperty name="color" value="#E71224"/>
    </inkml:brush>
  </inkml:definitions>
  <inkml:trace contextRef="#ctx0" brushRef="#br0">0 150 6973 0 0,'0'0'1361'0'0,"5"-2"-892"0"0,18-8 2267 0 0,-19 14-2611 0 0,-2-2-119 0 0,0 0-1 0 0,0 1 1 0 0,0-1 0 0 0,0 1 0 0 0,-1-1 0 0 0,1 1-1 0 0,0 0 1 0 0,-1-1 0 0 0,2 6 0 0 0,3 12 10 0 0,7 33 1 0 0,-11-43 15 0 0,-1 0-1 0 0,0 0 1 0 0,-1 0-1 0 0,0 0 1 0 0,-1 0-1 0 0,0 0 1 0 0,0 0-1 0 0,-5 13 0 0 0,-1 23 233 0 0,6-39-177 0 0,1 1-1 0 0,0-1 0 0 0,1 1 0 0 0,-1-1 1 0 0,4 10-1 0 0,-4-47-43 0 0,2 12-57 0 0,-9-62-21 0 0,4 56 24 0 0,1 0 1 0 0,2-33 0 0 0,2 18 2 0 0,-1 11-1 0 0,2 0 0 0 0,0 1-1 0 0,11-39 1 0 0,-14 65 9 0 0,0 0 1 0 0,1-1 0 0 0,-1 1-1 0 0,1 0 1 0 0,-1 0 0 0 0,1-1-1 0 0,-1 1 1 0 0,1 0 0 0 0,0 0-1 0 0,-1 0 1 0 0,1 0 0 0 0,0 0-1 0 0,0 0 1 0 0,0 0 0 0 0,0 0-1 0 0,0 0 1 0 0,0 0 0 0 0,0 0-1 0 0,0 1 1 0 0,0-1 0 0 0,0 0-1 0 0,0 1 1 0 0,1-1 0 0 0,-1 1-1 0 0,0-1 1 0 0,0 1 0 0 0,1 0-1 0 0,-1-1 1 0 0,0 1 0 0 0,1 0-1 0 0,-1 0 1 0 0,0 0 0 0 0,1 0-1 0 0,-1 0 1 0 0,0 0 0 0 0,2 1-1 0 0,0 0 7 0 0,0 0-1 0 0,0 0 1 0 0,0 0 0 0 0,0 1-1 0 0,0-1 1 0 0,-1 1-1 0 0,1 0 1 0 0,0-1-1 0 0,-1 1 1 0 0,0 1-1 0 0,1-1 1 0 0,-1 0-1 0 0,0 0 1 0 0,2 5 0 0 0,52 86 137 0 0,-11-15-55 0 0,31 64-636 0 0,-70-131-347 0 0,-2-1 0 0 0,1 2 0 0 0,-2-1 0 0 0,5 23 0 0 0,-6-26-462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57.130"/>
    </inkml:context>
    <inkml:brush xml:id="br0">
      <inkml:brushProperty name="width" value="0.05" units="cm"/>
      <inkml:brushProperty name="height" value="0.05" units="cm"/>
      <inkml:brushProperty name="color" value="#E71224"/>
    </inkml:brush>
  </inkml:definitions>
  <inkml:trace contextRef="#ctx0" brushRef="#br0">1 63 5116 0 0,'0'-1'-8'0'0,"4"-2"28"0"0,7-3 28 0 0,-1 0-4 0 0,3 1 0 0 0,-2 0 8 0 0,4-3-28 0 0,2 4 20 0 0,4-3-24 0 0,2 2-88 0 0,7 1-120 0 0,-7-1-120 0 0,11 2-116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57.470"/>
    </inkml:context>
    <inkml:brush xml:id="br0">
      <inkml:brushProperty name="width" value="0.05" units="cm"/>
      <inkml:brushProperty name="height" value="0.05" units="cm"/>
      <inkml:brushProperty name="color" value="#E71224"/>
    </inkml:brush>
  </inkml:definitions>
  <inkml:trace contextRef="#ctx0" brushRef="#br0">57 144 5481 0 0,'-4'-2'88'0'0,"-1"0"1"0"0,1-1 0 0 0,0 1 0 0 0,0-1 0 0 0,0 0-1 0 0,-4-4 1 0 0,-4-2 242 0 0,11 9-284 0 0,0-1 0 0 0,1 0 0 0 0,-1 1 1 0 0,0-1-1 0 0,0 0 0 0 0,1 1 0 0 0,-1-1 0 0 0,0 0 0 0 0,1 0 0 0 0,-1 0 0 0 0,1 0 0 0 0,-1 1 0 0 0,1-1 0 0 0,-1 0 0 0 0,1 0 0 0 0,0 0 1 0 0,-1 0-1 0 0,1 0 0 0 0,0 0 0 0 0,0 0 0 0 0,0 0 0 0 0,0 0 0 0 0,0 0 0 0 0,0 0 0 0 0,0-1 0 0 0,0 1-27 0 0,0 0-1 0 0,1 1 0 0 0,-1-1 0 0 0,0 0 1 0 0,1 1-1 0 0,-1-1 0 0 0,1 1 0 0 0,-1-1 1 0 0,0 0-1 0 0,1 1 0 0 0,-1-1 1 0 0,1 1-1 0 0,0-1 0 0 0,-1 1 0 0 0,1 0 1 0 0,-1-1-1 0 0,1 1 0 0 0,0-1 1 0 0,-1 1-1 0 0,1 0 0 0 0,0 0 0 0 0,-1-1 1 0 0,1 1-1 0 0,0 0 0 0 0,-1 0 1 0 0,1 0-1 0 0,0 0 0 0 0,0 0 0 0 0,-1 0 1 0 0,1 0-1 0 0,0 0 0 0 0,-1 0 0 0 0,2 0 1 0 0,4 1-4 0 0,0 0 0 0 0,0 1 1 0 0,0-1-1 0 0,0 1 1 0 0,0 0-1 0 0,-1 0 0 0 0,1 1 1 0 0,-1 0-1 0 0,0 0 0 0 0,0 0 1 0 0,0 0-1 0 0,0 1 0 0 0,0 0 1 0 0,5 5-1 0 0,-4-2 12 0 0,0 1-1 0 0,-1 0 1 0 0,0-1 0 0 0,0 2-1 0 0,-1-1 1 0 0,0 0-1 0 0,0 1 1 0 0,3 12 0 0 0,0 9 64 0 0,-1 0 1 0 0,-2 0 0 0 0,-1 0 0 0 0,-1 48 0 0 0,-5-45-83 0 0,3-32-11 0 0,0 0 0 0 0,0 0 0 0 0,0 0 1 0 0,0 0-1 0 0,0 0 0 0 0,0 0 0 0 0,-1 0 1 0 0,1 0-1 0 0,0 0 0 0 0,-1 0 0 0 0,1 0 1 0 0,-1-1-1 0 0,1 1 0 0 0,-1 0 0 0 0,0 0 1 0 0,1 0-1 0 0,-1-1 0 0 0,0 1 0 0 0,1 0 1 0 0,-1 0-1 0 0,0-1 0 0 0,0 1 0 0 0,0-1 1 0 0,1 1-1 0 0,-1-1 0 0 0,0 1 0 0 0,-2 0 1 0 0,2-2-1 0 0,0 0 0 0 0,0 0 0 0 0,0-1 0 0 0,0 1 0 0 0,0 0 1 0 0,0 0-1 0 0,0-1 0 0 0,0 1 0 0 0,0-1 0 0 0,1 1 1 0 0,-1 0-1 0 0,1-1 0 0 0,-1 1 0 0 0,1-1 0 0 0,0 0 1 0 0,-1 1-1 0 0,1-1 0 0 0,0-2 0 0 0,-2-5-3 0 0,-18-67-2 0 0,-4-13 18 0 0,13 59-3 0 0,2 5-6 0 0,0 0 0 0 0,1 0-1 0 0,1 0 1 0 0,2-1 0 0 0,-4-39 0 0 0,9 64-2 0 0,0 0 1 0 0,0-1-1 0 0,0 1 0 0 0,0-1 0 0 0,0 1 0 0 0,1-1 1 0 0,-1 1-1 0 0,0-1 0 0 0,1 1 0 0 0,-1-1 0 0 0,1 1 1 0 0,-1 0-1 0 0,1-1 0 0 0,0 1 0 0 0,0 0 0 0 0,-1 0 1 0 0,1-1-1 0 0,0 1 0 0 0,0 0 0 0 0,0 0 0 0 0,0 0 1 0 0,2-1-1 0 0,-1 1-2 0 0,0 0 0 0 0,0 1 0 0 0,0-1 0 0 0,0 0-1 0 0,0 1 1 0 0,0 0 0 0 0,0-1 0 0 0,0 1 0 0 0,0 0 0 0 0,0 0 0 0 0,0 0 0 0 0,0 0 0 0 0,0 1 0 0 0,2-1 0 0 0,7 3-7 0 0,0 1 0 0 0,0-1 0 0 0,0 2 0 0 0,14 8 0 0 0,-7-4 5 0 0,-1 1 0 0 0,24 20-1 0 0,-33-24 20 0 0,-1 1 0 0 0,0-1 0 0 0,0 1 1 0 0,-1 1-1 0 0,0-1 0 0 0,0 1 0 0 0,5 11 0 0 0,-10-17-4 0 0,0 0 1 0 0,0-1-1 0 0,0 1 0 0 0,-1 0 1 0 0,1-1-1 0 0,0 1 1 0 0,-1 0-1 0 0,0 0 0 0 0,1 0 1 0 0,-1 0-1 0 0,0-1 0 0 0,0 1 1 0 0,0 0-1 0 0,0 0 1 0 0,-1 0-1 0 0,1 0 0 0 0,0-1 1 0 0,-1 1-1 0 0,1 0 0 0 0,-2 2 1 0 0,1-2 6 0 0,-1 0 0 0 0,1 1 0 0 0,-1-1 0 0 0,0 0 0 0 0,0 0 0 0 0,0 0 0 0 0,0-1 0 0 0,0 1 0 0 0,0 0 0 0 0,0-1 0 0 0,-1 1 0 0 0,-3 1 0 0 0,-6 2-29 0 0,-2 0 0 0 0,1-1 0 0 0,-1-1-1 0 0,-17 3 1 0 0,22-4-106 0 0,-44 3-1470 0 0,40-5 794 0 0</inkml:trace>
  <inkml:trace contextRef="#ctx0" brushRef="#br0" timeOffset="1">530 19 9945 0 0,'4'-4'136'0'0,"3"4"188"0"0,-1-1 112 0 0,-2 6 92 0 0,3-3 36 0 0,-1 7 72 0 0,4 1 36 0 0,1 5 8 0 0,2 5-128 0 0,2 4-188 0 0,-5 4-124 0 0,3 5-92 0 0,-5 2-60 0 0,1 4-228 0 0,-5-2-316 0 0,-8 11-428 0 0,-9-5-532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08.108"/>
    </inkml:context>
    <inkml:brush xml:id="br0">
      <inkml:brushProperty name="width" value="0.05" units="cm"/>
      <inkml:brushProperty name="height" value="0.05" units="cm"/>
      <inkml:brushProperty name="color" value="#E71224"/>
    </inkml:brush>
  </inkml:definitions>
  <inkml:trace contextRef="#ctx0" brushRef="#br0">31 83 5148 0 0,'0'0'159'0'0,"1"-8"27"0"0,2-29 1747 0 0,-3 36-1920 0 0,0 1-1 0 0,0-1 1 0 0,0 0-1 0 0,0 1 1 0 0,-1-1-1 0 0,1 1 1 0 0,0-1-1 0 0,0 1 1 0 0,0-1-1 0 0,-1 1 1 0 0,1-1-1 0 0,0 1 1 0 0,-1-1-1 0 0,1 1 1 0 0,-1-1-1 0 0,1 1 1 0 0,0 0-1 0 0,-1-1 1 0 0,1 1-1 0 0,-1 0 1 0 0,1-1-1 0 0,-2 0 1 0 0,2 1 74 0 0,-1 0 0 0 0,1 0 0 0 0,0 0 0 0 0,-1-1 0 0 0,1 1 0 0 0,-1 0 0 0 0,1-1 0 0 0,0 1 0 0 0,-1 0 0 0 0,1-1 0 0 0,0 1 0 0 0,-1 0 0 0 0,1-1 0 0 0,0 1 0 0 0,0-1 0 0 0,-1 1 0 0 0,1-1 0 0 0,0 1 0 0 0,0-1 0 0 0,0 1 0 0 0,0 0 0 0 0,-1-1 0 0 0,1 1 0 0 0,0-1 0 0 0,0 1 0 0 0,0-2 0 0 0,0 2-77 0 0,1-1 1 0 0,-1 1-1 0 0,0-1 0 0 0,0 1 0 0 0,1 0 1 0 0,-1-1-1 0 0,0 1 0 0 0,1-1 1 0 0,-1 1-1 0 0,0 0 0 0 0,1-1 1 0 0,-1 1-1 0 0,1 0 0 0 0,-1 0 1 0 0,0-1-1 0 0,1 1 0 0 0,-1 0 1 0 0,1 0-1 0 0,-1 0 0 0 0,1-1 0 0 0,-1 1 1 0 0,1 0-1 0 0,-1 0 0 0 0,1 0 1 0 0,0 0 46 0 0,-1 0 0 0 0,0 0 1 0 0,1 0-1 0 0,-1 0 1 0 0,1 0-1 0 0,-1-1 0 0 0,0 1 1 0 0,1 0-1 0 0,-1 0 1 0 0,1 0-1 0 0,-1-1 0 0 0,0 1 1 0 0,1 0-1 0 0,-1 0 1 0 0,0-1-1 0 0,1 1 0 0 0,-1 0 1 0 0,0 0-1 0 0,1-1 1 0 0,-1 1-1 0 0,0 0 0 0 0,0-1 1 0 0,0 1-1 0 0,1-1 1 0 0,-1 1-1 0 0,0 0 0 0 0,0-1 1 0 0,3 17 95 0 0,8 48-6 0 0,-8-48-29 0 0,-3 17-40 0 0,0 101-25 0 0,0-116-40 0 0,-1 0 0 0 0,-1 0 0 0 0,-3 21-1 0 0,0-13 2 0 0,-1 10-1 0 0,-10 35 0 0 0,11-38-118 0 0,5-29-33 0 0,0 0 0 0 0,-1 0 0 0 0,0 0 0 0 0,1 0 0 0 0,-1 0 1 0 0,-1 0-1 0 0,1-1 0 0 0,0 1 0 0 0,-1 0 0 0 0,-3 6 0 0 0,4-10 112 0 0,1 0 0 0 0,0 0 0 0 0,0 0 0 0 0,0 1 0 0 0,0-1 0 0 0,0 0 0 0 0,0 0-1 0 0,0 0 1 0 0,-1 0 0 0 0,1 1 0 0 0,0-1 0 0 0,0 0 0 0 0,0 0 0 0 0,0 1 0 0 0,0-1 0 0 0,0 0-1 0 0,0 0 1 0 0,0 0 0 0 0,0 1 0 0 0,0-1 0 0 0,0 0 0 0 0,0 0 0 0 0,0 0 0 0 0,0 1-1 0 0,0-1 1 0 0,1 0 0 0 0,-1 0 0 0 0,0 0 0 0 0,0 1 0 0 0,0-1 0 0 0,0 0 0 0 0,0 0 0 0 0,0 0-1 0 0,1 0 1 0 0,-1 1 0 0 0,0-1 0 0 0,0 0 0 0 0,0 0 0 0 0,0 0 0 0 0,1 0 0 0 0,-1 0 0 0 0,0 0-1 0 0,0 1 1 0 0,0-1 0 0 0,0 0 0 0 0,1 0 0 0 0,-1 0 0 0 0,0 0 0 0 0,0 0 0 0 0,1 0 0 0 0,-1 0-1 0 0,0 0 1 0 0,0 0 0 0 0,0 0 0 0 0,1 0 0 0 0,-1 0 0 0 0,0 0 0 0 0,0 0 0 0 0,0 0-1 0 0,1 0 1 0 0,-1 0 0 0 0,1 0-48 0 0,1-2-1002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08.513"/>
    </inkml:context>
    <inkml:brush xml:id="br0">
      <inkml:brushProperty name="width" value="0.05" units="cm"/>
      <inkml:brushProperty name="height" value="0.05" units="cm"/>
      <inkml:brushProperty name="color" value="#E71224"/>
    </inkml:brush>
  </inkml:definitions>
  <inkml:trace contextRef="#ctx0" brushRef="#br0">80 37 5513 0 0,'17'-34'658'0'0,"-86"32"191"0"0,68 2-854 0 0,0 0 0 0 0,0-1 0 0 0,0 1 0 0 0,-1 0 0 0 0,1 1 0 0 0,0-1 0 0 0,0 0-1 0 0,0 0 1 0 0,0 0 0 0 0,0 1 0 0 0,0-1 0 0 0,0 0 0 0 0,0 1 0 0 0,0-1 0 0 0,0 1 0 0 0,0-1 0 0 0,0 1 0 0 0,0 0 0 0 0,0-1 0 0 0,-1 3 0 0 0,1-2 26 0 0,1 1 0 0 0,-1-1 0 0 0,1 1 1 0 0,-1 0-1 0 0,1 0 0 0 0,0-1 0 0 0,0 1 1 0 0,-1 0-1 0 0,1-1 0 0 0,1 4 0 0 0,-2 9 107 0 0,1 4 37 0 0,0 0 0 0 0,1 0-1 0 0,1-1 1 0 0,0 1-1 0 0,2 0 1 0 0,0-1 0 0 0,1 0-1 0 0,0 0 1 0 0,2 0 0 0 0,12 24-1 0 0,-16-36-148 0 0,-1 0 0 0 0,1 0-1 0 0,0-1 1 0 0,0 1 0 0 0,1-1-1 0 0,-1 0 1 0 0,1 0 0 0 0,0 0 0 0 0,0-1-1 0 0,0 1 1 0 0,1-1 0 0 0,-1 0-1 0 0,1 0 1 0 0,0-1 0 0 0,0 1-1 0 0,5 1 1 0 0,-5-3-10 0 0,0 0 0 0 0,0 0 0 0 0,0 0 0 0 0,0-1 0 0 0,0 0 0 0 0,1 0 0 0 0,-1 0 0 0 0,0-1 0 0 0,0 0 0 0 0,0 0 0 0 0,-1 0 0 0 0,1 0 0 0 0,0-1 0 0 0,0 0 0 0 0,-1 0 0 0 0,1 0 0 0 0,5-4 0 0 0,0 0-9 0 0,0-1 0 0 0,-1 0 0 0 0,1 0 0 0 0,-2-1 1 0 0,1 0-1 0 0,-1 0 0 0 0,-1-1 0 0 0,1 0 0 0 0,-1 0 0 0 0,-1-1 0 0 0,6-11 0 0 0,-9 17-6 0 0,-1-1 0 0 0,0 0 0 0 0,-1 0 0 0 0,1 0-1 0 0,-1 0 1 0 0,0 0 0 0 0,0 0 0 0 0,0 0-1 0 0,-1 0 1 0 0,0 0 0 0 0,0 0 0 0 0,0-1 0 0 0,-1 1-1 0 0,1 0 1 0 0,-1 0 0 0 0,0 0 0 0 0,-1 0-1 0 0,1 0 1 0 0,-1 0 0 0 0,0 0 0 0 0,-1 1 0 0 0,1-1-1 0 0,-1 1 1 0 0,1-1 0 0 0,-1 1 0 0 0,-7-7 0 0 0,5 6 6 0 0,-1 0 1 0 0,1 1 0 0 0,-1-1 0 0 0,0 1 0 0 0,0 1 0 0 0,0-1 0 0 0,0 1 0 0 0,-1 0 0 0 0,0 0 0 0 0,1 1 0 0 0,-13-3 0 0 0,13 4-40 0 0,0 0 0 0 0,1 0 0 0 0,-1 0 0 0 0,0 1 0 0 0,1 0 0 0 0,-1 0 0 0 0,0 0 0 0 0,1 1 0 0 0,-1 0 1 0 0,1 0-1 0 0,-1 0 0 0 0,1 1 0 0 0,-1 0 0 0 0,1 0 0 0 0,-7 4 0 0 0,12-6 0 0 0,0 0 1 0 0,0 0-1 0 0,-1 0 1 0 0,1 0-1 0 0,0 0 0 0 0,0 1 1 0 0,0-1-1 0 0,0 0 0 0 0,0 0 1 0 0,0 0-1 0 0,-1 0 0 0 0,1 0 1 0 0,0 0-1 0 0,0 1 0 0 0,0-1 1 0 0,0 0-1 0 0,0 0 0 0 0,0 0 1 0 0,0 0-1 0 0,0 1 0 0 0,0-1 1 0 0,0 0-1 0 0,0 0 1 0 0,0 0-1 0 0,0 1 0 0 0,0-1 1 0 0,0 0-1 0 0,0 0 0 0 0,0 0 1 0 0,0 0-1 0 0,0 1 0 0 0,0-1 1 0 0,0 0-1 0 0,0 0 0 0 0,0 0 1 0 0,0 0-1 0 0,0 1 0 0 0,0-1 1 0 0,0 0-1 0 0,0 0 0 0 0,1 0 1 0 0,-1 0-1 0 0,0 0 1 0 0,0 1-1 0 0,0-1 0 0 0,0 0 1 0 0,0 0-1 0 0,1 0 0 0 0,2 1-722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08.912"/>
    </inkml:context>
    <inkml:brush xml:id="br0">
      <inkml:brushProperty name="width" value="0.05" units="cm"/>
      <inkml:brushProperty name="height" value="0.05" units="cm"/>
      <inkml:brushProperty name="color" value="#E71224"/>
    </inkml:brush>
  </inkml:definitions>
  <inkml:trace contextRef="#ctx0" brushRef="#br0">72 24 6345 0 0,'-14'-21'238'0'0,"14"21"-214"0"0,0 0 0 0 0,0 0 0 0 0,0-1 0 0 0,-1 1 0 0 0,1 0 0 0 0,0 0 0 0 0,0 0 0 0 0,-1-1-1 0 0,1 1 1 0 0,0 0 0 0 0,-1 0 0 0 0,1 0 0 0 0,0 0 0 0 0,0 0 0 0 0,-1 0 0 0 0,1 0 0 0 0,0 0 0 0 0,-1-1-1 0 0,1 1 1 0 0,0 0 0 0 0,-1 0 0 0 0,1 0 0 0 0,0 0 0 0 0,-1 1 0 0 0,1-1 0 0 0,0 0 0 0 0,0 0 0 0 0,-1 0 0 0 0,1 0-1 0 0,0 0 1 0 0,-1 0 0 0 0,1 0 0 0 0,0 1 0 0 0,0-1 0 0 0,-1 0 0 0 0,1 0 0 0 0,0 0 0 0 0,0 0 0 0 0,-1 1 0 0 0,1-1-1 0 0,0 0 1 0 0,0 0 0 0 0,-1 1 0 0 0,-8 8 45 0 0,7-2-83 0 0,-7 18 34 0 0,2 1 0 0 0,0 0 0 0 0,-3 33 0 0 0,9-52 10 0 0,1 0 0 0 0,0 0 0 0 0,0 0-1 0 0,0 0 1 0 0,1 0 0 0 0,0 0 0 0 0,0-1-1 0 0,1 1 1 0 0,-1 0 0 0 0,2-1 0 0 0,-1 1-1 0 0,1-1 1 0 0,0 0 0 0 0,0 1 0 0 0,1-1 0 0 0,-1-1-1 0 0,10 12 1 0 0,-9-14-17 0 0,0 0 0 0 0,0 0 0 0 0,0 0 1 0 0,0-1-1 0 0,1 1 0 0 0,-1-1 0 0 0,1 0 0 0 0,-1 0 0 0 0,1-1 0 0 0,0 1 0 0 0,0-1 0 0 0,-1 0 0 0 0,1 0 1 0 0,0-1-1 0 0,0 1 0 0 0,0-1 0 0 0,0 0 0 0 0,0-1 0 0 0,0 1 0 0 0,0-1 0 0 0,0 0 0 0 0,0 0 0 0 0,0-1 1 0 0,5-1-1 0 0,-2 0-38 0 0,-1 0 0 0 0,0 0 0 0 0,1 0 0 0 0,-1-1 1 0 0,-1 0-1 0 0,1-1 0 0 0,0 0 0 0 0,-1 0 0 0 0,0 0 0 0 0,0 0 1 0 0,-1-1-1 0 0,1 0 0 0 0,-1 0 0 0 0,6-11 0 0 0,-9 12 13 0 0,0 0 0 0 0,0-1-1 0 0,-1 1 1 0 0,0-1 0 0 0,0 1-1 0 0,0-1 1 0 0,-1 1 0 0 0,0-1-1 0 0,0 0 1 0 0,0 1 0 0 0,0-1-1 0 0,-1 1 1 0 0,0-1 0 0 0,0 1-1 0 0,-1-1 1 0 0,0 1 0 0 0,0 0-1 0 0,0-1 1 0 0,0 1 0 0 0,-1 0-1 0 0,0 1 1 0 0,0-1 0 0 0,-4-5-1 0 0,3 5 4 0 0,0-1 0 0 0,0 1 0 0 0,0 0-1 0 0,-1 0 1 0 0,0 0 0 0 0,0 1-1 0 0,0 0 1 0 0,-1 0 0 0 0,1 0-1 0 0,-1 1 1 0 0,0-1 0 0 0,0 1 0 0 0,0 1-1 0 0,0-1 1 0 0,-1 1 0 0 0,1 0-1 0 0,-1 1 1 0 0,-12-2 0 0 0,17 2-59 0 0,1 1 0 0 0,0 0-1 0 0,0 0 1 0 0,-1 0 0 0 0,1 0 0 0 0,0 0 0 0 0,0 1 0 0 0,-1-1 0 0 0,1 0 0 0 0,0 1 0 0 0,0-1 0 0 0,0 1 0 0 0,-1-1 0 0 0,1 1 0 0 0,0-1 0 0 0,0 1-1 0 0,0 0 1 0 0,0-1 0 0 0,0 1 0 0 0,0 0 0 0 0,0 0 0 0 0,0 0 0 0 0,1 0 0 0 0,-1 0 0 0 0,0 0 0 0 0,0 0 0 0 0,1 0 0 0 0,-2 2 0 0 0,2 5-503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09.328"/>
    </inkml:context>
    <inkml:brush xml:id="br0">
      <inkml:brushProperty name="width" value="0.05" units="cm"/>
      <inkml:brushProperty name="height" value="0.05" units="cm"/>
      <inkml:brushProperty name="color" value="#E71224"/>
    </inkml:brush>
  </inkml:definitions>
  <inkml:trace contextRef="#ctx0" brushRef="#br0">114 46 7325 0 0,'2'-10'-55'0'0,"-2"8"68"0"0,0 1-1 0 0,1 0 1 0 0,-1-1 0 0 0,0 1-1 0 0,0-1 1 0 0,1 1 0 0 0,-1 0-1 0 0,1-1 1 0 0,-1 1 0 0 0,1 0-1 0 0,0-1 1 0 0,-1 1 0 0 0,1 0-1 0 0,0 0 1 0 0,0 0 0 0 0,2-2-1 0 0,-2 0 772 0 0,-7 2-271 0 0,-6 2-135 0 0,1 7-348 0 0,0-1 1 0 0,0 2-1 0 0,1 0 1 0 0,0 0-1 0 0,1 1 1 0 0,0 0 0 0 0,-8 12-1 0 0,14-18 1 0 0,1 0 0 0 0,-1 0 0 0 0,1 0 0 0 0,0 1 0 0 0,0-1 0 0 0,0 1-1 0 0,1-1 1 0 0,0 1 0 0 0,0 0 0 0 0,0 0 0 0 0,0-1 0 0 0,1 1 0 0 0,0 0 0 0 0,0 0 0 0 0,0 0 0 0 0,0 0-1 0 0,1 0 1 0 0,0-1 0 0 0,0 1 0 0 0,0 0 0 0 0,3 6 0 0 0,-2-6 11 0 0,0 1 0 0 0,1 0 0 0 0,0-1 1 0 0,0 1-1 0 0,0-1 0 0 0,0 0 0 0 0,1 0 0 0 0,0 0 1 0 0,0-1-1 0 0,0 0 0 0 0,1 1 0 0 0,-1-1 0 0 0,1-1 0 0 0,0 1 1 0 0,0-1-1 0 0,8 4 0 0 0,-3-3-33 0 0,0-1-1 0 0,0 0 1 0 0,0 0 0 0 0,1-1 0 0 0,-1-1-1 0 0,1 1 1 0 0,-1-2 0 0 0,1 0-1 0 0,0 0 1 0 0,-1 0 0 0 0,1-2 0 0 0,-1 1-1 0 0,1-1 1 0 0,-1-1 0 0 0,0 0-1 0 0,0 0 1 0 0,0-1 0 0 0,0-1 0 0 0,-1 1-1 0 0,0-1 1 0 0,1-1 0 0 0,-2 0-1 0 0,1 0 1 0 0,-1-1 0 0 0,0 0 0 0 0,0 0-1 0 0,8-12 1 0 0,-13 16-10 0 0,-1 0 0 0 0,0-1 0 0 0,0 1-1 0 0,0-1 1 0 0,-1 1 0 0 0,1-1 0 0 0,-1 0 0 0 0,0 0 0 0 0,0 1 0 0 0,0-1-1 0 0,0 0 1 0 0,-1 0 0 0 0,1 0 0 0 0,-1 0 0 0 0,-1-7 0 0 0,0 5 0 0 0,0 0 0 0 0,0 0 1 0 0,-1 0-1 0 0,0 0 1 0 0,0 1-1 0 0,-1-1 1 0 0,1 1-1 0 0,-1-1 1 0 0,-6-8-1 0 0,4 8-9 0 0,0 0 0 0 0,0-1 0 0 0,-1 1 1 0 0,0 1-1 0 0,0-1 0 0 0,0 1 0 0 0,0 0 0 0 0,-1 1 0 0 0,0 0 1 0 0,0 0-1 0 0,0 0 0 0 0,-1 1 0 0 0,1 0 0 0 0,-1 0 0 0 0,-14-3 1 0 0,10 5-226 0 0,0 0 1 0 0,-1 1 0 0 0,1 1-1 0 0,0 0 1 0 0,0 0 0 0 0,0 1-1 0 0,0 0 1 0 0,0 1-1 0 0,0 1 1 0 0,1 0 0 0 0,-1 1-1 0 0,1 0 1 0 0,-19 12 0 0 0,16-9-784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38:12.390"/>
    </inkml:context>
    <inkml:brush xml:id="br0">
      <inkml:brushProperty name="width" value="0.05" units="cm"/>
      <inkml:brushProperty name="height" value="0.05" units="cm"/>
      <inkml:brushProperty name="color" value="#FFC114"/>
    </inkml:brush>
  </inkml:definitions>
  <inkml:trace contextRef="#ctx0" brushRef="#br0">31 112 24575,'-23'-3'0,"16"0"0,15-3 0,18-2 0,0 2 0,1 1 0,0 1 0,35-1 0,-22 2 0,82-8 0,184-21 0,-299 31 0,0 0 0,0 0 0,0-1 0,0 0 0,6-3 0,-12 5 0,-1 0 0,0 0 0,0 0 0,0 0 0,0 0 0,0 0 0,1-1 0,-1 1 0,0 0 0,0 0 0,0 0 0,0 0 0,1 0 0,-1 0 0,0 0 0,0 0 0,0 0 0,0 0 0,0-1 0,0 1 0,0 0 0,1 0 0,-1 0 0,0 0 0,0 0 0,0 0 0,0-1 0,0 1 0,0 0 0,0 0 0,0 0 0,0 0 0,0-1 0,0 1 0,0 0 0,0 0 0,0 0 0,0 0 0,0 0 0,0-1 0,0 1 0,0 0 0,0 0 0,0 0 0,0 0 0,0-1 0,0 1 0,0 0 0,-10-4 0,-14 1 0,5 3-1365,0 0-5461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10.131"/>
    </inkml:context>
    <inkml:brush xml:id="br0">
      <inkml:brushProperty name="width" value="0.05" units="cm"/>
      <inkml:brushProperty name="height" value="0.05" units="cm"/>
      <inkml:brushProperty name="color" value="#E71224"/>
    </inkml:brush>
  </inkml:definitions>
  <inkml:trace contextRef="#ctx0" brushRef="#br0">273 150 6345 0 0,'8'-16'108'0'0,"-7"13"-65"0"0,1 1 0 0 0,-1-1 0 0 0,0 1 0 0 0,1 0-1 0 0,-1-1 1 0 0,1 1 0 0 0,0 0 0 0 0,-1 0 0 0 0,1 0 0 0 0,4-3 0 0 0,-4 4-4 0 0,-1 0 1 0 0,0 0 0 0 0,1 0-1 0 0,-1 0 1 0 0,0-1 0 0 0,1 1-1 0 0,-1 0 1 0 0,0-1 0 0 0,0 1-1 0 0,0-1 1 0 0,0 1 0 0 0,0-1 0 0 0,-1 1-1 0 0,1-1 1 0 0,0 0 0 0 0,-1 1-1 0 0,1-1 1 0 0,-1 0 0 0 0,0 0-1 0 0,1 1 1 0 0,-1-1 0 0 0,0 0-1 0 0,0 0 1 0 0,0 0 0 0 0,0 1-1 0 0,-1-1 1 0 0,1 0 0 0 0,0 0 0 0 0,-1 1-1 0 0,1-1 1 0 0,-1 0 0 0 0,0 1-1 0 0,1-1 1 0 0,-1 1 0 0 0,0-1-1 0 0,-2-2 1 0 0,1 1 7 0 0,0-1 0 0 0,0 1 1 0 0,-1 0-1 0 0,1 0 0 0 0,-1 0 0 0 0,0 0 0 0 0,0 0 1 0 0,0 1-1 0 0,0-1 0 0 0,0 1 0 0 0,-1 0 0 0 0,1 0 1 0 0,-1 0-1 0 0,1 1 0 0 0,-7-3 0 0 0,1 3-61 0 0,-1 0-1 0 0,1 1 1 0 0,-1 0-1 0 0,1 0 1 0 0,-1 1-1 0 0,1 0 1 0 0,0 1-1 0 0,-10 3 1 0 0,1 0 12 0 0,0 1 1 0 0,0 0 0 0 0,-17 11-1 0 0,33-16 4 0 0,-1-1-1 0 0,1 2 1 0 0,0-1-1 0 0,1 0 1 0 0,-1 0-1 0 0,0 1 0 0 0,0-1 1 0 0,0 1-1 0 0,1-1 1 0 0,-1 1-1 0 0,1 0 1 0 0,-1 0-1 0 0,1 0 1 0 0,0-1-1 0 0,0 1 1 0 0,0 0-1 0 0,-1 3 1 0 0,1-3 1 0 0,1-1 0 0 0,0 0 0 0 0,1 1 0 0 0,-1-1 0 0 0,0 1 0 0 0,0-1 0 0 0,1 1 0 0 0,-1-1 0 0 0,1 0 0 0 0,-1 1 0 0 0,1-1 0 0 0,-1 0 0 0 0,1 1 0 0 0,0-1 0 0 0,0 0 0 0 0,0 0 0 0 0,0 0 0 0 0,0 1 0 0 0,0-1 0 0 0,0 0 0 0 0,0 0 0 0 0,0-1 0 0 0,0 1 0 0 0,0 0 0 0 0,1 0 0 0 0,-1 0 0 0 0,2 0 0 0 0,15 8-9 0 0,1 0 0 0 0,1-1 1 0 0,0-1-1 0 0,-1-1 0 0 0,34 6 1 0 0,8 2-133 0 0,-44-9 92 0 0,8 2-100 0 0,-1 0 1 0 0,0 2-1 0 0,37 17 1 0 0,-60-25 141 0 0,0-1 0 0 0,0 0 1 0 0,0 1-1 0 0,0-1 0 0 0,0 1 1 0 0,0-1-1 0 0,0 1 0 0 0,0 0 1 0 0,-1-1-1 0 0,1 1 0 0 0,0 0 1 0 0,0-1-1 0 0,0 1 0 0 0,-1 0 1 0 0,1 0-1 0 0,-1 0 0 0 0,1 0 1 0 0,0 0-1 0 0,-1 0 0 0 0,1 0 1 0 0,-1 0-1 0 0,0 0 0 0 0,1 0 1 0 0,-1 0-1 0 0,0 0 1 0 0,0 0-1 0 0,0 0 0 0 0,0 0 1 0 0,0 0-1 0 0,0 0 0 0 0,0 0 1 0 0,0 0-1 0 0,0 1 0 0 0,0-1 1 0 0,0 0-1 0 0,-1 0 0 0 0,1 0 1 0 0,0 0-1 0 0,-1 0 0 0 0,1 0 1 0 0,-1 0-1 0 0,1 0 0 0 0,-1 0 1 0 0,0-1-1 0 0,1 1 0 0 0,-1 0 1 0 0,0 0-1 0 0,1 0 0 0 0,-1-1 1 0 0,0 1-1 0 0,0 0 0 0 0,-1 0 1 0 0,-4 4 15 0 0,0-1 1 0 0,0 0 0 0 0,0 0 0 0 0,-1-1 0 0 0,1 0 0 0 0,-11 4 0 0 0,2-3 35 0 0,1-1 0 0 0,-1 0 0 0 0,0-1-1 0 0,-20 0 1 0 0,-62-4 136 0 0,89 2-171 0 0,-18-1 47 0 0,-41-8 1 0 0,60 8-102 0 0,0 0 1 0 0,0-1-1 0 0,0 0 1 0 0,1-1-1 0 0,-1 1 1 0 0,1-1-1 0 0,0-1 1 0 0,0 1 0 0 0,0-1-1 0 0,0 0 1 0 0,-6-5-1 0 0,12 7-42 0 0,-1 1-1 0 0,0 0 1 0 0,0-1 0 0 0,1 1-1 0 0,-1-1 1 0 0,1 1-1 0 0,-1-1 1 0 0,1 1 0 0 0,0-1-1 0 0,0 1 1 0 0,0-1 0 0 0,0 1-1 0 0,0-1 1 0 0,0 0 0 0 0,0 1-1 0 0,0-1 1 0 0,0 1-1 0 0,1-1 1 0 0,-1 1 0 0 0,1-1-1 0 0,-1 1 1 0 0,2-3 0 0 0,3-4-557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10.521"/>
    </inkml:context>
    <inkml:brush xml:id="br0">
      <inkml:brushProperty name="width" value="0.05" units="cm"/>
      <inkml:brushProperty name="height" value="0.05" units="cm"/>
      <inkml:brushProperty name="color" value="#E71224"/>
    </inkml:brush>
  </inkml:definitions>
  <inkml:trace contextRef="#ctx0" brushRef="#br0">35 29 9265 0 0,'-2'-1'35'0'0,"0"0"0"0"0,0 1 0 0 0,1-1 0 0 0,-1 0 0 0 0,1 0 0 0 0,-1 0 0 0 0,1 0 0 0 0,-1 0 0 0 0,1 0 0 0 0,-1 0 0 0 0,1 0 0 0 0,0-1 1 0 0,-2-1-1 0 0,3 2 22 0 0,-1 1 1 0 0,1 0 0 0 0,-1-1 0 0 0,1 1 0 0 0,-1 0 0 0 0,1-1 0 0 0,-1 1 0 0 0,1 0 0 0 0,-1 0 0 0 0,1-1 0 0 0,-1 1 0 0 0,0 0 0 0 0,1 0 0 0 0,-1 0-1 0 0,1 0 1 0 0,-1 0 0 0 0,1 0 0 0 0,-1 0 0 0 0,0 0 295 0 0,10-2-244 0 0,8-1-833 0 0,0 1-1 0 0,-1 1 1 0 0,1 0 0 0 0,31 4-1 0 0,-30-4-422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10.859"/>
    </inkml:context>
    <inkml:brush xml:id="br0">
      <inkml:brushProperty name="width" value="0.05" units="cm"/>
      <inkml:brushProperty name="height" value="0.05" units="cm"/>
      <inkml:brushProperty name="color" value="#E71224"/>
    </inkml:brush>
  </inkml:definitions>
  <inkml:trace contextRef="#ctx0" brushRef="#br0">0 30 6533 0 0,'30'-3'1564'0'0,"43"-6"-1652"0"0,-19-3-703 0 0,-26 7 138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11.777"/>
    </inkml:context>
    <inkml:brush xml:id="br0">
      <inkml:brushProperty name="width" value="0.05" units="cm"/>
      <inkml:brushProperty name="height" value="0.05" units="cm"/>
      <inkml:brushProperty name="color" value="#E71224"/>
    </inkml:brush>
  </inkml:definitions>
  <inkml:trace contextRef="#ctx0" brushRef="#br0">265 253 6281 0 0,'0'0'903'0'0,"12"-12"-644"0"0,35-36 56 0 0,-36 36 992 0 0,-1-1-1190 0 0,26-41-43 0 0,-27 41 190 0 0,-6-1-171 0 0,9-42 2 0 0,-10 42 150 0 0,-18 14-260 0 0,0-1 0 0 0,-21-4 0 0 0,-10-1 15 0 0,-68 2 5 0 0,108 4-6 0 0,0 0-1 0 0,-1 0 1 0 0,1 1-1 0 0,0 0 1 0 0,0 0 0 0 0,0 1-1 0 0,0 0 1 0 0,0 0 0 0 0,0 0-1 0 0,1 1 1 0 0,-1 0-1 0 0,1 1 1 0 0,0-1 0 0 0,0 1-1 0 0,-9 8 1 0 0,12-11 3 0 0,1 1 1 0 0,1-1-1 0 0,-1 1 1 0 0,0-1-1 0 0,0 1 1 0 0,1 0-1 0 0,-1 0 1 0 0,1 0-1 0 0,-1 0 1 0 0,1 0-1 0 0,0 0 1 0 0,0 0-1 0 0,0 0 1 0 0,0 1-1 0 0,0-1 1 0 0,0 0-1 0 0,1 1 1 0 0,-1-1-1 0 0,1 1 1 0 0,-1 3-1 0 0,2-3 2 0 0,-1 1 0 0 0,1-1 0 0 0,0 0 0 0 0,0 0 0 0 0,0 0-1 0 0,0 0 1 0 0,1 0 0 0 0,-1 0 0 0 0,1 0 0 0 0,0-1-1 0 0,0 1 1 0 0,0 0 0 0 0,3 3 0 0 0,7 5 3 0 0,1 0 0 0 0,0-1 0 0 0,0 0 1 0 0,27 14-1 0 0,39 19-18 0 0,68 42-201 0 0,-147-85 212 0 0,7 4-29 0 0,-1 1 1 0 0,0 0 0 0 0,0 0-1 0 0,0 0 1 0 0,5 7 0 0 0,-11-11 21 0 0,1 0 1 0 0,-1-1 0 0 0,1 1 0 0 0,-1 0 0 0 0,1 0-1 0 0,-1 0 1 0 0,1 0 0 0 0,-1 0 0 0 0,0 0 0 0 0,1 0-1 0 0,-1 0 1 0 0,0 0 0 0 0,0 0 0 0 0,0 0 0 0 0,0 0-1 0 0,0 0 1 0 0,0 0 0 0 0,0 2 0 0 0,-1-1 2 0 0,1-1 1 0 0,-1 0-1 0 0,0 0 0 0 0,0 0 1 0 0,0 0-1 0 0,1 0 0 0 0,-1 0 1 0 0,0 0-1 0 0,0 0 1 0 0,0 0-1 0 0,-1 0 0 0 0,1 0 1 0 0,0-1-1 0 0,0 1 0 0 0,0 0 1 0 0,-1-1-1 0 0,1 1 0 0 0,-2 0 1 0 0,-24 8 34 0 0,1-1 1 0 0,-1-1-1 0 0,-1-1 1 0 0,-44 3-1 0 0,51-7-29 0 0,-1-2 0 0 0,0 0 0 0 0,1-1 1 0 0,-1-2-1 0 0,1 0 0 0 0,-32-9 0 0 0,50 11-60 0 0,1 0 0 0 0,-1 0 0 0 0,0-1 1 0 0,1 1-1 0 0,-1 0 0 0 0,1-1 0 0 0,0 0 0 0 0,-1 1 0 0 0,-2-4 1 0 0,5 4-12 0 0,-1 1 1 0 0,0-1 0 0 0,1 0 0 0 0,-1 1 0 0 0,1-1 0 0 0,-1 0 0 0 0,1 0-1 0 0,0 1 1 0 0,-1-1 0 0 0,1 0 0 0 0,0 0 0 0 0,0 0 0 0 0,-1 1 0 0 0,1-1-1 0 0,0 0 1 0 0,0 0 0 0 0,0 0 0 0 0,0 0 0 0 0,0 0 0 0 0,0 1 0 0 0,0-1-1 0 0,0 0 1 0 0,1 0 0 0 0,-1 0 0 0 0,0 0 0 0 0,0 1 0 0 0,1-1 0 0 0,-1 0-1 0 0,0 0 1 0 0,1 1 0 0 0,-1-1 0 0 0,1 0 0 0 0,-1 0 0 0 0,1 1 0 0 0,-1-1-1 0 0,2 0 1 0 0,3-4-696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12.165"/>
    </inkml:context>
    <inkml:brush xml:id="br0">
      <inkml:brushProperty name="width" value="0.05" units="cm"/>
      <inkml:brushProperty name="height" value="0.05" units="cm"/>
      <inkml:brushProperty name="color" value="#E71224"/>
    </inkml:brush>
  </inkml:definitions>
  <inkml:trace contextRef="#ctx0" brushRef="#br0">44 126 6501 0 0,'-4'-3'107'0'0,"-3"0"245"0"0,0 14 362 0 0,7-11-707 0 0,-1 0 1 0 0,1 0-1 0 0,0 0 0 0 0,0 1 1 0 0,0-1-1 0 0,0 0 0 0 0,0 0 1 0 0,0 0-1 0 0,0 1 0 0 0,0-1 1 0 0,0 0-1 0 0,0 0 0 0 0,0 0 1 0 0,0 1-1 0 0,0-1 0 0 0,0 0 1 0 0,0 0-1 0 0,0 1 0 0 0,0-1 1 0 0,0 0-1 0 0,0 0 0 0 0,0 0 0 0 0,0 1 1 0 0,0-1-1 0 0,0 0 0 0 0,0 0 1 0 0,0 0-1 0 0,0 1 0 0 0,1-1 1 0 0,-1 0-1 0 0,0 0 0 0 0,0 0 1 0 0,0 0-1 0 0,0 1 0 0 0,0-1 1 0 0,1 0-1 0 0,-1 0 0 0 0,0 0 1 0 0,19 1-9 0 0,33-6 19 0 0,-36 5-8 0 0,1-2 0 0 0,0 1-1 0 0,-1-2 1 0 0,0 0 0 0 0,1-1-1 0 0,-1-1 1 0 0,27-11 0 0 0,-42 15-5 0 0,1 1 0 0 0,-1-1 0 0 0,0 0 0 0 0,1 0 0 0 0,-1 0 0 0 0,1 1 0 0 0,-1-1 0 0 0,0-1 0 0 0,0 1 0 0 0,0 0 0 0 0,0 0 0 0 0,0 0 0 0 0,0-1 0 0 0,0 1 0 0 0,0 0 0 0 0,0-1 0 0 0,0 1 0 0 0,-1-1 1 0 0,1 1-1 0 0,0-1 0 0 0,0-2 0 0 0,-2 2 12 0 0,1 1 1 0 0,0-1-1 0 0,-1 1 0 0 0,1-1 1 0 0,-1 1-1 0 0,1-1 1 0 0,-1 1-1 0 0,0 0 0 0 0,1-1 1 0 0,-1 1-1 0 0,0 0 1 0 0,0 0-1 0 0,0-1 1 0 0,0 1-1 0 0,0 0 0 0 0,0 0 1 0 0,0 0-1 0 0,-3-1 1 0 0,-4-4 30 0 0,-1 1 0 0 0,-1 0 1 0 0,1 0-1 0 0,-1 1 0 0 0,-12-4 1 0 0,10 5-46 0 0,0 0 1 0 0,0 1-1 0 0,0 0 1 0 0,0 1 0 0 0,-15 0-1 0 0,21 1 10 0 0,0 0 0 0 0,0 0 0 0 0,0 1 0 0 0,0 0 0 0 0,0 1 0 0 0,0-1 0 0 0,0 1 0 0 0,0 0 0 0 0,0 0 0 0 0,1 1 0 0 0,0 0 0 0 0,-7 4 0 0 0,9-5 10 0 0,1 1 0 0 0,-1 0 0 0 0,1 0 0 0 0,0 0 0 0 0,0 0 0 0 0,0 0 0 0 0,1 0 0 0 0,-1 0 0 0 0,1 0 0 0 0,0 1 0 0 0,-1-1 0 0 0,1 1 0 0 0,1-1 0 0 0,-1 1 0 0 0,1-1-1 0 0,-1 1 1 0 0,1-1 0 0 0,0 1 0 0 0,1 5 0 0 0,-1 0 45 0 0,1-1 0 0 0,0 1 0 0 0,1-1-1 0 0,0 1 1 0 0,1-1 0 0 0,-1 0 0 0 0,5 9-1 0 0,-3-10-90 0 0,0 0 0 0 0,0 0 0 0 0,0-1 0 0 0,1 1 0 0 0,0-1 0 0 0,1 0 0 0 0,-1 0 0 0 0,1-1 0 0 0,0 0 0 0 0,1 0 0 0 0,-1 0 0 0 0,1-1 0 0 0,0 0 0 0 0,0 0 0 0 0,0-1 0 0 0,15 6 0 0 0,-4-5-417 0 0,-1 0 0 0 0,1-1 0 0 0,0-1 0 0 0,0 0 0 0 0,0-1 0 0 0,26-3 0 0 0,-8 0-498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12.554"/>
    </inkml:context>
    <inkml:brush xml:id="br0">
      <inkml:brushProperty name="width" value="0.05" units="cm"/>
      <inkml:brushProperty name="height" value="0.05" units="cm"/>
      <inkml:brushProperty name="color" value="#E71224"/>
    </inkml:brush>
  </inkml:definitions>
  <inkml:trace contextRef="#ctx0" brushRef="#br0">233 127 4756 0 0,'2'-6'159'0'0,"0"0"0"0"0,-1 0 0 0 0,1 0 0 0 0,-1 0 0 0 0,-1 0 0 0 0,1 0 0 0 0,-1 0 0 0 0,0 0 0 0 0,0-1 0 0 0,-2-8 0 0 0,1 12-89 0 0,0 0 0 0 0,0 0 0 0 0,0 1 0 0 0,-1-1 0 0 0,1 0 0 0 0,-1 1 0 0 0,1-1 0 0 0,-1 1 0 0 0,0 0 0 0 0,0 0 0 0 0,0-1 0 0 0,0 1 0 0 0,0 0 0 0 0,0 1 0 0 0,-1-1 0 0 0,1 0 0 0 0,-1 1 0 0 0,1-1 0 0 0,-1 1 0 0 0,0 0 0 0 0,1 0 0 0 0,-1 0 0 0 0,-5-1 0 0 0,4 1-75 0 0,0 1 0 0 0,1-1 0 0 0,-1 1 0 0 0,0 0 0 0 0,0 0 0 0 0,1 1 0 0 0,-1-1 0 0 0,0 1 0 0 0,1-1 0 0 0,-1 1 0 0 0,0 1 0 0 0,-5 2 0 0 0,-43 23 78 0 0,35-16 35 0 0,11-8-62 0 0,0 1 0 0 0,0 0 0 0 0,1 1 0 0 0,-1-1 0 0 0,1 1 0 0 0,0 0-1 0 0,-8 10 1 0 0,12-13-35 0 0,-1 0-1 0 0,1 0 0 0 0,0 0 1 0 0,0 0-1 0 0,0 0 0 0 0,0 0 1 0 0,0 0-1 0 0,0 0 0 0 0,1 0 1 0 0,-1 1-1 0 0,1-1 0 0 0,0 0 1 0 0,-1 0-1 0 0,1 1 0 0 0,0-1 1 0 0,0 0-1 0 0,0 1 0 0 0,1-1 1 0 0,-1 0-1 0 0,0 0 0 0 0,1 1 1 0 0,0-1-1 0 0,-1 0 0 0 0,1 0 1 0 0,0 0-1 0 0,0 0 0 0 0,2 3 0 0 0,-1-2 0 0 0,1 1 0 0 0,0-1 0 0 0,0 0 0 0 0,0 0 0 0 0,0 0 0 0 0,0 0 0 0 0,1 0 0 0 0,-1-1 0 0 0,1 0 0 0 0,0 1 0 0 0,0-1 0 0 0,0-1 0 0 0,0 1 0 0 0,0 0 0 0 0,0-1 0 0 0,0 0 0 0 0,9 1 0 0 0,-4-1-49 0 0,0-1 0 0 0,0 0 0 0 0,0 0 0 0 0,0-1-1 0 0,0 0 1 0 0,-1-1 0 0 0,18-4 0 0 0,-20 4 56 0 0,-1 0 0 0 0,1-1-1 0 0,-1 1 1 0 0,1-1 0 0 0,-1 0 0 0 0,0-1-1 0 0,0 1 1 0 0,-1-1 0 0 0,1 0 0 0 0,-1 0 0 0 0,1 0-1 0 0,-1-1 1 0 0,-1 0 0 0 0,1 1 0 0 0,-1-1-1 0 0,1 0 1 0 0,-1-1 0 0 0,-1 1 0 0 0,1-1-1 0 0,2-8 1 0 0,-6 26 5 0 0,0 0-1 0 0,1 1 1 0 0,0-1-1 0 0,1 1 1 0 0,3 16 0 0 0,-4-27-96 0 0,0 0 0 0 0,1-1 1 0 0,-1 1-1 0 0,1 0 1 0 0,0 0-1 0 0,-1 0 0 0 0,1 0 1 0 0,0 0-1 0 0,0-1 1 0 0,0 1-1 0 0,1 0 0 0 0,-1-1 1 0 0,0 1-1 0 0,1-1 1 0 0,-1 0-1 0 0,1 1 0 0 0,-1-1 1 0 0,1 0-1 0 0,0 0 1 0 0,-1 0-1 0 0,1 0 1 0 0,0 0-1 0 0,3 1 0 0 0,5 3-616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12.910"/>
    </inkml:context>
    <inkml:brush xml:id="br0">
      <inkml:brushProperty name="width" value="0.05" units="cm"/>
      <inkml:brushProperty name="height" value="0.05" units="cm"/>
      <inkml:brushProperty name="color" value="#E71224"/>
    </inkml:brush>
  </inkml:definitions>
  <inkml:trace contextRef="#ctx0" brushRef="#br0">19 22 4164 0 0,'-6'-7'-28'0'0,"4"-1"4"0"0,-2 3-36 0 0,-1 5-68 0 0,3-1-56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13.265"/>
    </inkml:context>
    <inkml:brush xml:id="br0">
      <inkml:brushProperty name="width" value="0.05" units="cm"/>
      <inkml:brushProperty name="height" value="0.05" units="cm"/>
      <inkml:brushProperty name="color" value="#E71224"/>
    </inkml:brush>
  </inkml:definitions>
  <inkml:trace contextRef="#ctx0" brushRef="#br0">78 95 3580 0 0,'-12'-13'382'0'0,"11"12"-295"0"0,0 0 0 0 0,0 0 0 0 0,0 0 0 0 0,0 1 0 0 0,0-1-1 0 0,0 0 1 0 0,0 0 0 0 0,1 0 0 0 0,-1 0 0 0 0,0-1 0 0 0,1 1 0 0 0,-1 0 0 0 0,0 0-1 0 0,1 0 1 0 0,0 0 0 0 0,-1-1 0 0 0,1 1 0 0 0,0 0 0 0 0,0 0 0 0 0,-1-2 0 0 0,1 2-12 0 0,-1 0 0 0 0,1 1 1 0 0,-1-1-1 0 0,1 0 1 0 0,-1 0-1 0 0,1 1 1 0 0,-1-1-1 0 0,0 0 0 0 0,1 1 1 0 0,-1-1-1 0 0,0 1 1 0 0,0-1-1 0 0,0 1 0 0 0,1-1 1 0 0,-1 1-1 0 0,0-1 1 0 0,0 1-1 0 0,0 0 1 0 0,0 0-1 0 0,0-1 0 0 0,0 1 1 0 0,0 0-1 0 0,-1 0 1 0 0,-17-8 1025 0 0,18 7-945 0 0,-1 0 0 0 0,1 0 0 0 0,0-1 0 0 0,-1 1 0 0 0,1-1 0 0 0,0 1 0 0 0,0 0 0 0 0,0-1 0 0 0,0 0 0 0 0,-1-1 0 0 0,2 2-130 0 0,1 0 0 0 0,-1 1 0 0 0,0-1-1 0 0,0 1 1 0 0,1-1 0 0 0,-1 1 0 0 0,0-1 0 0 0,1 1 0 0 0,-1-1 0 0 0,0 1 0 0 0,1-1 0 0 0,-1 1 0 0 0,1-1 0 0 0,-1 1 0 0 0,1 0-1 0 0,-1-1 1 0 0,1 1 0 0 0,-1 0 0 0 0,1-1 0 0 0,-1 1 0 0 0,1 0 0 0 0,-1 0 0 0 0,1 0 0 0 0,0-1 0 0 0,-1 1 0 0 0,1 0 0 0 0,-1 0-1 0 0,1 0 1 0 0,0 0 0 0 0,-1 0 0 0 0,1 0 0 0 0,0 0 0 0 0,4 0-27 0 0,-1-1 0 0 0,1 1 0 0 0,-1 0 1 0 0,0 1-1 0 0,1-1 0 0 0,-1 1 0 0 0,1-1 0 0 0,-1 1 0 0 0,0 1 1 0 0,0-1-1 0 0,1 1 0 0 0,3 2 0 0 0,3 1-3 0 0,0 1 0 0 0,-1 0-1 0 0,11 9 1 0 0,-14-9 10 0 0,-1-1 0 0 0,-1 1 0 0 0,1 0 1 0 0,-1 0-1 0 0,0 0 0 0 0,8 13 0 0 0,-11-15-4 0 0,-1-1 1 0 0,1 0-1 0 0,0 0 0 0 0,-1 1 0 0 0,0-1 1 0 0,0 1-1 0 0,0-1 0 0 0,0 1 1 0 0,0-1-1 0 0,-1 1 0 0 0,0 0 0 0 0,1-1 1 0 0,-1 1-1 0 0,-1 0 0 0 0,1-1 0 0 0,0 1 1 0 0,-2 4-1 0 0,2-7-2 0 0,-1 0 0 0 0,1 0 0 0 0,0 0 0 0 0,-1 0 0 0 0,1 0 1 0 0,-1 0-1 0 0,1 0 0 0 0,-1 0 0 0 0,0 0 0 0 0,1 0 0 0 0,-1-1 0 0 0,0 1 0 0 0,0 0 0 0 0,1 0 0 0 0,-1-1 1 0 0,0 1-1 0 0,0 0 0 0 0,0-1 0 0 0,0 1 0 0 0,0-1 0 0 0,0 1 0 0 0,0-1 0 0 0,0 0 0 0 0,0 1 0 0 0,0-1 0 0 0,0 0 1 0 0,0 0-1 0 0,0 0 0 0 0,0 0 0 0 0,0 1 0 0 0,0-2 0 0 0,-1 1 0 0 0,1 0 0 0 0,0 0 0 0 0,0 0 0 0 0,-1-1 0 0 0,0 1 0 0 0,1-1 0 0 0,0 0 0 0 0,-1 1 0 0 0,1-1 0 0 0,0 0-1 0 0,-1 0 1 0 0,1 0 0 0 0,0 0 0 0 0,0 0 0 0 0,0 0 0 0 0,0 0-1 0 0,0 0 1 0 0,0 0 0 0 0,0 0 0 0 0,1-1 0 0 0,-1 1-1 0 0,0 0 1 0 0,1-1 0 0 0,-1 1 0 0 0,0-1 0 0 0,1 1 0 0 0,0 0-1 0 0,-1-1 1 0 0,1 1 0 0 0,0-1 0 0 0,0-1 0 0 0,0-4 4 0 0,1 0 0 0 0,0 1-1 0 0,1-1 1 0 0,-1 1 0 0 0,1 0 0 0 0,0-1 0 0 0,1 1 0 0 0,-1 0 0 0 0,1 0 0 0 0,1 0 0 0 0,-1 1 0 0 0,1-1 0 0 0,0 1 0 0 0,7-8 0 0 0,-5 7-39 0 0,1-1-1 0 0,0 1 1 0 0,0 0 0 0 0,0 0 0 0 0,1 1 0 0 0,0 0 0 0 0,0 1 0 0 0,0-1 0 0 0,16-5 0 0 0,-22 10-174 0 0,1-1 0 0 0,-1 1 0 0 0,1 0-1 0 0,0 0 1 0 0,-1 0 0 0 0,1 0 0 0 0,0 0 0 0 0,-1 1-1 0 0,1-1 1 0 0,-1 1 0 0 0,1-1 0 0 0,-1 1-1 0 0,1 0 1 0 0,-1 0 0 0 0,5 3 0 0 0,-1-2-699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13.713"/>
    </inkml:context>
    <inkml:brush xml:id="br0">
      <inkml:brushProperty name="width" value="0.05" units="cm"/>
      <inkml:brushProperty name="height" value="0.05" units="cm"/>
      <inkml:brushProperty name="color" value="#E71224"/>
    </inkml:brush>
  </inkml:definitions>
  <inkml:trace contextRef="#ctx0" brushRef="#br0">154 265 7645 0 0,'0'0'-3'0'0,"0"-1"0"0"0,1 0 0 0 0,-1 1 1 0 0,0-1-1 0 0,1 1 0 0 0,-1-1 0 0 0,0 0 1 0 0,1 1-1 0 0,-1-1 0 0 0,1 1 0 0 0,-1-1 1 0 0,1 1-1 0 0,-1-1 0 0 0,1 1 0 0 0,-1-1 1 0 0,1 1-1 0 0,-1 0 0 0 0,1-1 0 0 0,0 1 1 0 0,-1 0-1 0 0,1-1 0 0 0,0 1 0 0 0,-1 0 0 0 0,1 0 1 0 0,0 0-1 0 0,-1-1 0 0 0,1 1 0 0 0,0 0 1 0 0,-1 0-1 0 0,1 0 0 0 0,0 0 0 0 0,-1 0 1 0 0,1 0-1 0 0,0 1 0 0 0,0-1 0 0 0,1-1 17 0 0,-1 1-1 0 0,0-1 1 0 0,0 0-1 0 0,-1 1 1 0 0,1-1-1 0 0,0 0 0 0 0,0 0 1 0 0,0 0-1 0 0,0 0 1 0 0,-1 0-1 0 0,1 0 1 0 0,0 0-1 0 0,-1 0 1 0 0,1 0-1 0 0,-1 0 0 0 0,1 0 1 0 0,0-2-1 0 0,-5-14 314 0 0,3 12-185 0 0,0 1 0 0 0,0 0 1 0 0,0-1-1 0 0,-1 1 1 0 0,1 0-1 0 0,-4-5 1 0 0,4 7-121 0 0,0 0 1 0 0,0 1 0 0 0,-1-1 0 0 0,1 1-1 0 0,0-1 1 0 0,-1 1 0 0 0,0 0 0 0 0,1 0-1 0 0,-1 0 1 0 0,0-1 0 0 0,1 2 0 0 0,-1-1-1 0 0,0 0 1 0 0,0 0 0 0 0,0 0 0 0 0,0 1-1 0 0,0-1 1 0 0,-4 1 0 0 0,3 0-26 0 0,-1 0 1 0 0,1 0-1 0 0,-1 1 1 0 0,1-1-1 0 0,-1 1 1 0 0,1 0-1 0 0,-1 0 1 0 0,1 0-1 0 0,0 1 1 0 0,-1-1-1 0 0,1 1 1 0 0,0-1-1 0 0,-3 4 1 0 0,-3 0 59 0 0,1 1 1 0 0,0 1-1 0 0,-10 10 1 0 0,13-12 0 0 0,0 1 1 0 0,1-1 0 0 0,0 1 0 0 0,0 0 0 0 0,1 0 0 0 0,0 1 0 0 0,0-1 0 0 0,0 1 0 0 0,1-1 0 0 0,0 1 0 0 0,0 0 0 0 0,-1 9-1 0 0,2-13-37 0 0,1 0-1 0 0,0 0 1 0 0,0 0-1 0 0,0 0 1 0 0,0 0-1 0 0,1 0 1 0 0,-1 0-1 0 0,1 0 1 0 0,-1 0-1 0 0,1 0 1 0 0,0 0-1 0 0,0-1 1 0 0,1 1-1 0 0,-1 0 1 0 0,1 0-1 0 0,-1-1 1 0 0,1 1-1 0 0,0-1 0 0 0,0 0 1 0 0,0 1-1 0 0,0-1 1 0 0,0 0-1 0 0,0 0 1 0 0,1 0-1 0 0,-1 0 1 0 0,1-1-1 0 0,-1 1 1 0 0,1-1-1 0 0,5 3 1 0 0,-1-1-53 0 0,-1-1 0 0 0,1 0 0 0 0,-1 0 0 0 0,1 0 1 0 0,0-1-1 0 0,0 0 0 0 0,0 0 0 0 0,0-1 0 0 0,0 0 1 0 0,0 0-1 0 0,-1-1 0 0 0,1 1 0 0 0,9-3 0 0 0,-1-1-127 0 0,-1 1 0 0 0,0-2 0 0 0,0 0 1 0 0,0 0-1 0 0,-1-2 0 0 0,1 1 0 0 0,-2-2 0 0 0,1 0 0 0 0,19-16 0 0 0,-25 18 136 0 0,0-1 0 0 0,-1 0 1 0 0,0 0-1 0 0,0 0 0 0 0,-1-1 0 0 0,0 1 1 0 0,-1-1-1 0 0,1-1 0 0 0,-1 1 0 0 0,-1-1 1 0 0,0 1-1 0 0,0-1 0 0 0,-1 0 0 0 0,0 0 1 0 0,0 0-1 0 0,0-16 0 0 0,-1-138 52 0 0,16 220 30 0 0,-12-29 37 0 0,1-1 21 0 0,-2 0 1 0 0,2 42-1 0 0,-5-43-31 0 0,5 29 0 0 0,-2-29-82 0 0,0 29 0 0 0,-4-55-2 0 0,0 0 0 0 0,0 0 0 0 0,0 0-1 0 0,0 0 1 0 0,0 0 0 0 0,0 0 0 0 0,0 0 0 0 0,0 0-1 0 0,0 0 1 0 0,0-1 0 0 0,1 1 0 0 0,-1 0 0 0 0,0 0-1 0 0,0 0 1 0 0,0 0 0 0 0,0 0 0 0 0,0 0 0 0 0,0 0-1 0 0,0 0 1 0 0,1 0 0 0 0,-1 0 0 0 0,0 0-1 0 0,0 0 1 0 0,0 0 0 0 0,0 0 0 0 0,0 0 0 0 0,0 0-1 0 0,0 0 1 0 0,1 0 0 0 0,-1 0 0 0 0,0 0 0 0 0,0 0-1 0 0,0 0 1 0 0,0 0 0 0 0,0 0 0 0 0,0 0 0 0 0,1 0-1 0 0,-1 0 1 0 0,0 0 0 0 0,0 1 0 0 0,0-1 0 0 0,0 0-1 0 0,0 0 1 0 0,0 0 0 0 0,0 0 0 0 0,0 0 0 0 0,0 0-1 0 0,0 0 1 0 0,0 0 0 0 0,1 0 0 0 0,-1 1 0 0 0,0-1-1 0 0,0 0 1 0 0,0 0 0 0 0,0 0 0 0 0,0 0 0 0 0,0 0-1 0 0,0 0 1 0 0,0 1 0 0 0,0-1 0 0 0,0 0 0 0 0,12-17 63 0 0,11-24-35 0 0,-19 32-32 0 0,1 0 1 0 0,0 0 0 0 0,1 0-1 0 0,0 1 1 0 0,1 0-1 0 0,-1 0 1 0 0,10-8-1 0 0,-13 13 4 0 0,0 1 0 0 0,0 0 0 0 0,0 0 0 0 0,0 0 0 0 0,1 0 0 0 0,-1 1 0 0 0,0-1 0 0 0,1 1 0 0 0,-1 0 0 0 0,1 0 0 0 0,0 0 0 0 0,-1 1 0 0 0,1-1 0 0 0,-1 1 0 0 0,1 0 0 0 0,0 0 0 0 0,-1 0 0 0 0,1 0 0 0 0,0 1 1 0 0,-1-1-1 0 0,1 1 0 0 0,-1 0 0 0 0,7 2 0 0 0,-5 0 33 0 0,0-1 1 0 0,1 1 0 0 0,-1 0 0 0 0,0 0 0 0 0,0 1 0 0 0,-1-1-1 0 0,1 1 1 0 0,-1 0 0 0 0,0 0 0 0 0,0 1 0 0 0,0-1 0 0 0,0 1-1 0 0,-1 0 1 0 0,0 0 0 0 0,0 0 0 0 0,0 1 0 0 0,0-1 0 0 0,-1 1-1 0 0,0-1 1 0 0,1 8 0 0 0,0-4-12 0 0,-2 1 0 0 0,1 0 0 0 0,-1 0 0 0 0,0 0 0 0 0,-1 0 0 0 0,-1 0 0 0 0,1-1 0 0 0,-1 1 0 0 0,-1 0 0 0 0,0 0 0 0 0,-4 11 0 0 0,5-19-115 0 0,0 1-1 0 0,0-1 1 0 0,0 0-1 0 0,-1 0 1 0 0,1 0-1 0 0,-1 1 0 0 0,1-1 1 0 0,-1-1-1 0 0,0 1 1 0 0,0 0-1 0 0,0 0 1 0 0,0-1-1 0 0,0 1 1 0 0,0-1-1 0 0,0 1 1 0 0,-1-1-1 0 0,1 0 0 0 0,0 0 1 0 0,-1 0-1 0 0,1 0 1 0 0,-1-1-1 0 0,1 1 1 0 0,-1-1-1 0 0,1 1 1 0 0,-5-1-1 0 0,-5-5-743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14.439"/>
    </inkml:context>
    <inkml:brush xml:id="br0">
      <inkml:brushProperty name="width" value="0.05" units="cm"/>
      <inkml:brushProperty name="height" value="0.05" units="cm"/>
      <inkml:brushProperty name="color" value="#E71224"/>
    </inkml:brush>
  </inkml:definitions>
  <inkml:trace contextRef="#ctx0" brushRef="#br0">60 15 6845 0 0,'0'0'592'0'0,"-10"-1"-330"0"0,-30-5 13 0 0,31 5 886 0 0,32-2-2766 0 0,34 1 1124 0 0,-30 2 239 0 0,8-2-560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38:13.095"/>
    </inkml:context>
    <inkml:brush xml:id="br0">
      <inkml:brushProperty name="width" value="0.05" units="cm"/>
      <inkml:brushProperty name="height" value="0.05" units="cm"/>
      <inkml:brushProperty name="color" value="#FFC114"/>
    </inkml:brush>
  </inkml:definitions>
  <inkml:trace contextRef="#ctx0" brushRef="#br0">37 127 24575,'1'-29'0,"-1"18"0,-4 34 0,-7 31 0,4-19 0,0 1 0,-1 69 0,8-102 0,0 0 0,0 0 0,0 0 0,1 0 0,-1 0 0,1-1 0,0 1 0,0 0 0,0 0 0,0-1 0,0 1 0,0-1 0,1 1 0,0-1 0,-1 1 0,5 3 0,-5-5 0,1 0 0,-1 0 0,1 0 0,0 0 0,0 0 0,0-1 0,-1 1 0,1-1 0,0 1 0,0-1 0,0 0 0,0 1 0,0-1 0,0 0 0,0 0 0,0 0 0,0-1 0,0 1 0,0 0 0,0-1 0,-1 1 0,1-1 0,0 0 0,0 0 0,0 1 0,1-3 0,9-3 0,0-1 0,-1-1 0,0 0 0,0 0 0,18-20 0,42-56 0,-48 55 0,-22 26 0,1 1 0,0 0 0,0 0 0,0 0 0,0 0 0,0 0 0,1 1 0,-1-1 0,3-1 0,-4 3 0,0-1 0,0 1 0,0 0 0,0 0 0,-1 0 0,1 0 0,0 0 0,0 0 0,0 0 0,0 0 0,0 0 0,-1 0 0,1 0 0,0 1 0,0-1 0,0 0 0,-1 1 0,1-1 0,0 0 0,0 1 0,-1-1 0,1 1 0,0-1 0,-1 1 0,1-1 0,0 1 0,-1 0 0,1-1 0,-1 1 0,1 0 0,-1 0 0,0-1 0,1 2 0,11 17 0,1 0 0,29 32 0,-37-45 0,1-1 0,0 0 0,1 0 0,-1 0 0,1-1 0,0 0 0,0-1 0,0 1 0,1-1 0,-1-1 0,1 1 0,8 1 0,-8-3 0,0 0 0,-1 0 0,1-1 0,-1 0 0,1 0 0,0 0 0,-1-1 0,1-1 0,-1 1 0,1-1 0,-1 0 0,0-1 0,0 0 0,13-7 0,-14 7 0,-1-1 0,0 0 0,1-1 0,-2 1 0,1-1 0,-1 0 0,1 0 0,-1 0 0,-1-1 0,1 1 0,-1-1 0,0 0 0,0 0 0,-1 0 0,1-1 0,-2 1 0,3-10 0,-1 0 0,-1-1 0,-1 1 0,-2-34 0,0 41 0,0 0 0,0 0 0,-1 0 0,0 1 0,-1-1 0,0 0 0,0 1 0,-9-15 0,11 21-31,0 0 0,0 0 0,-1 0 0,1 1 0,-1-1 0,1 0 0,-1 1 0,0-1 0,1 1 0,-1-1 0,0 1 0,0 0 0,0 0 0,0 0 0,0 0 0,0 0 0,0 1 0,-1-1 0,1 0 0,0 1 0,0 0 0,-1-1 0,1 1 0,0 0-1,0 0 1,-1 0 0,1 1 0,0-1 0,0 1 0,0-1 0,-1 1 0,1-1 0,0 1 0,0 0 0,0 0 0,0 0 0,0 1 0,0-1 0,0 0 0,1 1 0,-1-1 0,0 1 0,-1 2 0,-7 7-6795</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14.762"/>
    </inkml:context>
    <inkml:brush xml:id="br0">
      <inkml:brushProperty name="width" value="0.05" units="cm"/>
      <inkml:brushProperty name="height" value="0.05" units="cm"/>
      <inkml:brushProperty name="color" value="#E71224"/>
    </inkml:brush>
  </inkml:definitions>
  <inkml:trace contextRef="#ctx0" brushRef="#br0">0 1 5541 0 0,'0'0'2372'0'0,"68"2"-3080"0"0,23-3 184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15.581"/>
    </inkml:context>
    <inkml:brush xml:id="br0">
      <inkml:brushProperty name="width" value="0.05" units="cm"/>
      <inkml:brushProperty name="height" value="0.05" units="cm"/>
      <inkml:brushProperty name="color" value="#E71224"/>
    </inkml:brush>
  </inkml:definitions>
  <inkml:trace contextRef="#ctx0" brushRef="#br0">1 75 5789 0 0,'0'0'1042'0'0,"0"-7"-624"0"0,0-55 2687 0 0,0 56-2715 0 0,0 11-369 0 0,0 0 1 0 0,1-1-1 0 0,0 1 0 0 0,0-1 0 0 0,2 8 0 0 0,8 28-21 0 0,19 102-48 0 0,-16-73-204 0 0,3 0-929 0 0,-14-62 626 0 0,-1 1 0 0 0,1-1 0 0 0,0 0 0 0 0,7 11 0 0 0,-6-16-713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15.971"/>
    </inkml:context>
    <inkml:brush xml:id="br0">
      <inkml:brushProperty name="width" value="0.05" units="cm"/>
      <inkml:brushProperty name="height" value="0.05" units="cm"/>
      <inkml:brushProperty name="color" value="#E71224"/>
    </inkml:brush>
  </inkml:definitions>
  <inkml:trace contextRef="#ctx0" brushRef="#br0">75 404 4372 0 0,'-66'-293'2131'0'0,"64"284"-2021"0"0,0 2 14 0 0,0 0-1 0 0,1 0 0 0 0,0-1 0 0 0,0 1 0 0 0,1-13 0 0 0,0 18-104 0 0,1 0 0 0 0,-1 0 0 0 0,1 1 0 0 0,-1-1 0 0 0,1 0 0 0 0,0 0 0 0 0,-1 0 0 0 0,1 1 0 0 0,0-1 0 0 0,0 1 0 0 0,0-1 0 0 0,0 0 0 0 0,1 1 0 0 0,-1 0 0 0 0,0-1 0 0 0,1 1 0 0 0,-1 0 0 0 0,0 0 0 0 0,1-1 0 0 0,0 1 0 0 0,-1 0 1 0 0,1 1-1 0 0,0-1 0 0 0,-1 0 0 0 0,1 0 0 0 0,0 1 0 0 0,2-1 0 0 0,7-2-12 0 0,1 1 0 0 0,-1 1 0 0 0,1 0 0 0 0,-1 1 0 0 0,0 0 0 0 0,1 0-1 0 0,-1 1 1 0 0,1 1 0 0 0,-1 0 0 0 0,13 4 0 0 0,-6-1 0 0 0,-1 1 1 0 0,0 1-1 0 0,0 0 0 0 0,0 1 0 0 0,23 17 0 0 0,-36-23-7 0 0,0 1 1 0 0,0 0-1 0 0,-1 0 0 0 0,1 0 0 0 0,-1 0 0 0 0,0 1 1 0 0,0-1-1 0 0,0 1 0 0 0,-1 0 0 0 0,1 0 1 0 0,-1 0-1 0 0,0 0 0 0 0,0 0 0 0 0,0 1 1 0 0,1 6-1 0 0,-2-7-1 0 0,-1-1 0 0 0,0 1 1 0 0,0 0-1 0 0,0-1 0 0 0,0 1 1 0 0,0 0-1 0 0,-1-1 0 0 0,0 1 1 0 0,0 0-1 0 0,0-1 0 0 0,0 1 1 0 0,0-1-1 0 0,-1 0 0 0 0,1 1 1 0 0,-1-1-1 0 0,0 0 0 0 0,0 0 0 0 0,0 0 1 0 0,-1 0-1 0 0,-2 3 0 0 0,-1 0-6 0 0,-1 1 0 0 0,0-1 0 0 0,0 0 0 0 0,-1-1 0 0 0,0 0 0 0 0,1 0 0 0 0,-13 5 0 0 0,-4 0-308 0 0,-31 8 0 0 0,21-7-228 0 0,15-5-16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16.294"/>
    </inkml:context>
    <inkml:brush xml:id="br0">
      <inkml:brushProperty name="width" value="0.05" units="cm"/>
      <inkml:brushProperty name="height" value="0.05" units="cm"/>
      <inkml:brushProperty name="color" value="#E71224"/>
    </inkml:brush>
  </inkml:definitions>
  <inkml:trace contextRef="#ctx0" brushRef="#br0">226 196 5116 0 0,'60'-72'1277'0'0,"-59"72"-1253"0"0,0-1 1 0 0,-1 0 0 0 0,1 0-1 0 0,0 0 1 0 0,-1 0 0 0 0,1 0 0 0 0,-1 0-1 0 0,0 0 1 0 0,1 0 0 0 0,-1 0-1 0 0,0 0 1 0 0,1 0 0 0 0,-1 0-1 0 0,0 0 1 0 0,0 0 0 0 0,0 0 0 0 0,0 0-1 0 0,0-1 1 0 0,0 1 0 0 0,-1-2-1 0 0,1 0-7 0 0,-1 0-1 0 0,0 0 0 0 0,0 0 0 0 0,-1 0 0 0 0,1 1 1 0 0,-1-1-1 0 0,-1-3 0 0 0,-5-4-27 0 0,0 1 1 0 0,-14-15-1 0 0,22 24 11 0 0,-3-3-5 0 0,0 0 1 0 0,-1 0-1 0 0,1 1 0 0 0,-1-1 0 0 0,1 1 0 0 0,-1-1 0 0 0,0 1 0 0 0,0 0 0 0 0,0 1 1 0 0,0-1-1 0 0,0 1 0 0 0,0-1 0 0 0,-1 1 0 0 0,1 1 0 0 0,0-1 0 0 0,-9 0 0 0 0,7 2 7 0 0,1-1 0 0 0,0 1 0 0 0,0 1-1 0 0,0-1 1 0 0,0 1 0 0 0,0 0 0 0 0,0 0-1 0 0,0 0 1 0 0,0 0 0 0 0,1 1 0 0 0,-1 0-1 0 0,-5 5 1 0 0,0 1 55 0 0,0 0 0 0 0,0 1 0 0 0,1 1 0 0 0,1 0 1 0 0,-1 0-1 0 0,2 1 0 0 0,0 0 0 0 0,0 0 0 0 0,-9 24 0 0 0,15-33-43 0 0,0 0 1 0 0,0 1-1 0 0,0-1 1 0 0,0 1-1 0 0,1-1 0 0 0,0 1 1 0 0,-1 0-1 0 0,1-1 1 0 0,1 1-1 0 0,-1-1 0 0 0,0 1 1 0 0,1-1-1 0 0,0 1 1 0 0,0-1-1 0 0,0 1 0 0 0,0-1 1 0 0,0 1-1 0 0,1-1 1 0 0,0 0-1 0 0,-1 0 1 0 0,5 6-1 0 0,-4-7-13 0 0,0 0 1 0 0,0-1-1 0 0,0 1 1 0 0,0 0-1 0 0,0-1 0 0 0,0 1 1 0 0,0-1-1 0 0,1 0 1 0 0,-1 0-1 0 0,0 0 0 0 0,1 0 1 0 0,-1 0-1 0 0,1 0 1 0 0,-1-1-1 0 0,1 1 1 0 0,0-1-1 0 0,-1 0 0 0 0,1 0 1 0 0,-1 0-1 0 0,1 0 1 0 0,0 0-1 0 0,-1 0 0 0 0,1-1 1 0 0,-1 1-1 0 0,1-1 1 0 0,-1 0-1 0 0,1 1 0 0 0,-1-1 1 0 0,1-1-1 0 0,2 0 1 0 0,4-3 20 0 0,1 0 1 0 0,-1-1-1 0 0,0 0 1 0 0,0 0-1 0 0,-1-1 1 0 0,0 0-1 0 0,0 0 1 0 0,-1-1-1 0 0,0 0 1 0 0,0 0-1 0 0,-1-1 0 0 0,0 0 1 0 0,8-14-1 0 0,-14 22-9 0 0,0 1-1 0 0,0-1 0 0 0,0 1 1 0 0,0-1-1 0 0,0 1 1 0 0,0 0-1 0 0,0-1 0 0 0,1 1 1 0 0,-1-1-1 0 0,0 1 0 0 0,0-1 1 0 0,1 1-1 0 0,-1 0 0 0 0,0-1 1 0 0,0 1-1 0 0,1 0 0 0 0,-1-1 1 0 0,0 1-1 0 0,1 0 0 0 0,-1-1 1 0 0,0 1-1 0 0,1 0 0 0 0,-1 0 1 0 0,1-1-1 0 0,-1 1 1 0 0,1 0-1 0 0,-1 0 0 0 0,0 0 1 0 0,1 0-1 0 0,-1 0 0 0 0,1 0 1 0 0,-1-1-1 0 0,1 1 0 0 0,-1 0 1 0 0,1 0-1 0 0,-1 0 0 0 0,1 0 1 0 0,-1 1-1 0 0,0-1 0 0 0,1 0 1 0 0,-1 0-1 0 0,1 0 1 0 0,-1 0-1 0 0,1 0 0 0 0,-1 1 1 0 0,1-1-1 0 0,-1 0 0 0 0,1 1 1 0 0,15 21 451 0 0,-13-16-465 0 0,11 21 75 0 0,11 16-297 0 0,-23-40 123 0 0,0-1 0 0 0,1 1 0 0 0,-1-1 0 0 0,0 0 0 0 0,1 0 0 0 0,0 0 0 0 0,-1 0 0 0 0,1 0 0 0 0,0 0 0 0 0,0-1 0 0 0,0 1 0 0 0,6 1 0 0 0,7 1-545 0 0,3 0-156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16.633"/>
    </inkml:context>
    <inkml:brush xml:id="br0">
      <inkml:brushProperty name="width" value="0.05" units="cm"/>
      <inkml:brushProperty name="height" value="0.05" units="cm"/>
      <inkml:brushProperty name="color" value="#E71224"/>
    </inkml:brush>
  </inkml:definitions>
  <inkml:trace contextRef="#ctx0" brushRef="#br0">232 109 5909 0 0,'4'-20'306'0'0,"0"-1"0"0"0,10-23 0 0 0,-11 33 96 0 0,-2 10-378 0 0,-1 1 1 0 0,0 0-1 0 0,0-1 0 0 0,0 1 0 0 0,0 0 0 0 0,0-1 0 0 0,0 1 0 0 0,0 0 0 0 0,0-1 1 0 0,0 1-1 0 0,0 0 0 0 0,0-1 0 0 0,0 1 0 0 0,0 0 0 0 0,0-1 0 0 0,0 1 0 0 0,0 0 0 0 0,0-1 1 0 0,0 1-1 0 0,0 0 0 0 0,0-1 0 0 0,-1 1 0 0 0,1 0 0 0 0,0-1 0 0 0,0 1 0 0 0,0 0 1 0 0,-1 0-1 0 0,1-1 0 0 0,0 1 0 0 0,0 0 0 0 0,-1-1 0 0 0,-13-1 370 0 0,-18 9-191 0 0,29-7-186 0 0,-89 27 37 0 0,78-22-54 0 0,1 0 1 0 0,0 1 0 0 0,1 1 0 0 0,-21 13 0 0 0,32-20 4 0 0,0 1 1 0 0,0 0-1 0 0,0 0 1 0 0,0-1-1 0 0,0 1 1 0 0,0 0 0 0 0,0 0-1 0 0,0 0 1 0 0,1 0-1 0 0,-1 0 1 0 0,0 0-1 0 0,1 1 1 0 0,-1-1-1 0 0,0 0 1 0 0,1 0-1 0 0,0 0 1 0 0,-1 1 0 0 0,1-1-1 0 0,0 0 1 0 0,-1 1-1 0 0,1-1 1 0 0,0 0-1 0 0,0 2 1 0 0,1-1 11 0 0,-1 0-1 0 0,1 0 1 0 0,0 0 0 0 0,-1 0 0 0 0,1 0 0 0 0,0-1 0 0 0,0 1 0 0 0,0 0 0 0 0,1-1-1 0 0,-1 1 1 0 0,0 0 0 0 0,0-1 0 0 0,3 2 0 0 0,6 5 55 0 0,0 0-1 0 0,0-2 1 0 0,22 12 0 0 0,-29-16-81 0 0,50 22 53 0 0,-38-19-45 0 0,-1 1-1 0 0,0 1 1 0 0,0 1 0 0 0,0 0 0 0 0,-1 0 0 0 0,20 18 0 0 0,-32-26 0 0 0,0 1 0 0 0,-1-1 0 0 0,1 1 0 0 0,0-1 0 0 0,-1 1 0 0 0,1 0 0 0 0,-1 0 0 0 0,1-1 0 0 0,-1 1 0 0 0,1 0 0 0 0,-1 0 0 0 0,1 0 0 0 0,-1-1 0 0 0,0 1 0 0 0,0 0 0 0 0,1 0 0 0 0,-1 0 1 0 0,0 0-1 0 0,0 0 0 0 0,0 0 0 0 0,0 0 0 0 0,0-1 0 0 0,0 1 0 0 0,0 0 0 0 0,-1 2 0 0 0,1-2 0 0 0,-1 0 0 0 0,0 0 1 0 0,0 0-1 0 0,0 0 0 0 0,0 0 0 0 0,0 0 1 0 0,0 0-1 0 0,0 0 0 0 0,0 0 0 0 0,0 0 1 0 0,0-1-1 0 0,0 1 0 0 0,-1 0 0 0 0,1-1 1 0 0,-1 1-1 0 0,-8 2 2 0 0,1 0 0 0 0,-1-1 0 0 0,-15 2 0 0 0,25-4 0 0 0,-23 3-154 0 0,0-1 0 0 0,0 0 0 0 0,0-2 0 0 0,0-1 0 0 0,-30-5 0 0 0,51 5 74 0 0,0 1 0 0 0,0-1 1 0 0,0 0-1 0 0,0 0 0 0 0,1 0 0 0 0,-1 0 0 0 0,0-1 0 0 0,0 1 1 0 0,1 0-1 0 0,-1-1 0 0 0,1 1 0 0 0,-1-1 0 0 0,1 1 0 0 0,-3-4 1 0 0,3 4 11 0 0,1 0 0 0 0,-1 0 1 0 0,0 0-1 0 0,1 0 0 0 0,-1 0 1 0 0,1-1-1 0 0,0 1 0 0 0,-1 0 1 0 0,1 0-1 0 0,0 0 0 0 0,-1 0 1 0 0,1 0-1 0 0,0-1 0 0 0,0 1 1 0 0,0 0-1 0 0,0 0 0 0 0,0 0 1 0 0,0 0-1 0 0,0-1 0 0 0,1 1 1 0 0,-1 0-1 0 0,0 0 0 0 0,1 0 1 0 0,-1 0-1 0 0,1 0 0 0 0,-1 0 1 0 0,2-2-1 0 0,9-7-670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16.971"/>
    </inkml:context>
    <inkml:brush xml:id="br0">
      <inkml:brushProperty name="width" value="0.05" units="cm"/>
      <inkml:brushProperty name="height" value="0.05" units="cm"/>
      <inkml:brushProperty name="color" value="#E71224"/>
    </inkml:brush>
  </inkml:definitions>
  <inkml:trace contextRef="#ctx0" brushRef="#br0">179 167 5328 0 0,'25'-35'595'0'0,"-19"28"-457"0"0,0 0 0 0 0,-1-1 0 0 0,1 1 0 0 0,-2-1 0 0 0,1 0 0 0 0,6-17 0 0 0,-9 16-124 0 0,1 3 21 0 0,-1-1-1 0 0,-1 0 1 0 0,1 0-1 0 0,0-11 1 0 0,-2 17-32 0 0,0 1-1 0 0,0 0 1 0 0,0-1 0 0 0,0 1 0 0 0,-1-1-1 0 0,1 1 1 0 0,0 0 0 0 0,0-1 0 0 0,-1 1-1 0 0,1 0 1 0 0,0-1 0 0 0,0 1 0 0 0,-1 0-1 0 0,1-1 1 0 0,0 1 0 0 0,-1 0 0 0 0,1 0-1 0 0,0-1 1 0 0,-1 1 0 0 0,1 0-1 0 0,-1 0 1 0 0,1 0 0 0 0,0 0 0 0 0,-1-1-1 0 0,1 1 1 0 0,-1 0 0 0 0,1 0 0 0 0,0 0-1 0 0,-1 0 1 0 0,1 0 0 0 0,-1 0 0 0 0,1 0-1 0 0,-1 0 1 0 0,1 0 0 0 0,0 0 0 0 0,-1 0-1 0 0,1 1 1 0 0,-1-1 0 0 0,1 0-1 0 0,0 0 1 0 0,-1 0 0 0 0,0 1 0 0 0,-24 7-118 0 0,18-5 61 0 0,-9 2 61 0 0,1 0-1 0 0,-1 1 1 0 0,1 1-1 0 0,0 1 0 0 0,-16 11 1 0 0,27-17 24 0 0,1 0 0 0 0,0 1 1 0 0,0-1-1 0 0,0 1 0 0 0,0-1 1 0 0,0 1-1 0 0,0 0 0 0 0,1 0 1 0 0,-1 1-1 0 0,1-1 1 0 0,0 0-1 0 0,0 1 0 0 0,0-1 1 0 0,1 1-1 0 0,-1 0 0 0 0,1 0 1 0 0,0-1-1 0 0,0 1 0 0 0,0 0 1 0 0,1 0-1 0 0,-1 0 0 0 0,1 0 1 0 0,0 0-1 0 0,0 0 0 0 0,0 0 1 0 0,1 0-1 0 0,0 5 0 0 0,1-5-8 0 0,0 0-1 0 0,0 0 1 0 0,0 0-1 0 0,0-1 1 0 0,0 1-1 0 0,1-1 1 0 0,-1 1-1 0 0,1-1 1 0 0,0 0-1 0 0,0 0 1 0 0,0 0-1 0 0,1-1 1 0 0,3 4-1 0 0,50 26 68 0 0,-56-31-89 0 0,15 7 16 0 0,-4-4-10 0 0,-2 2 0 0 0,22 12 0 0 0,-31-17-8 0 0,1 0 0 0 0,-1 0 0 0 0,1 1 1 0 0,-1-1-1 0 0,1 0 0 0 0,-1 1 0 0 0,1-1 1 0 0,-1 1-1 0 0,0-1 0 0 0,0 1 0 0 0,0-1 1 0 0,0 1-1 0 0,0 0 0 0 0,0 0 1 0 0,-1-1-1 0 0,1 1 0 0 0,0 0 0 0 0,-1 0 1 0 0,1 0-1 0 0,-1 0 0 0 0,0 0 0 0 0,0 0 1 0 0,0 0-1 0 0,0 0 0 0 0,0 2 0 0 0,-1-2 0 0 0,0 1 0 0 0,-1 0 0 0 0,1 0 0 0 0,-1 0 0 0 0,0-1 0 0 0,1 1 0 0 0,-1-1 0 0 0,-1 1 0 0 0,1-1 0 0 0,0 0 0 0 0,0 0-1 0 0,-1 0 1 0 0,1 0 0 0 0,-1 0 0 0 0,0-1 0 0 0,-3 3 0 0 0,-4 1-7 0 0,0 0 0 0 0,0-1 0 0 0,-14 4 0 0 0,12-5-86 0 0,0 0-1 0 0,0-1 0 0 0,0 0 0 0 0,-23 0 0 0 0,32-2-16 0 0,-1 0-1 0 0,0 0 1 0 0,1 0-1 0 0,-1-1 1 0 0,0 0-1 0 0,1 0 0 0 0,-1 0 1 0 0,1 0-1 0 0,-1 0 1 0 0,1-1-1 0 0,-1 1 1 0 0,1-1-1 0 0,0 0 0 0 0,0 0 1 0 0,0 0-1 0 0,0-1 1 0 0,0 1-1 0 0,1-1 1 0 0,-1 1-1 0 0,-2-4 1 0 0,2-4-700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17.387"/>
    </inkml:context>
    <inkml:brush xml:id="br0">
      <inkml:brushProperty name="width" value="0.05" units="cm"/>
      <inkml:brushProperty name="height" value="0.05" units="cm"/>
      <inkml:brushProperty name="color" value="#E71224"/>
    </inkml:brush>
  </inkml:definitions>
  <inkml:trace contextRef="#ctx0" brushRef="#br0">101 180 5633 0 0,'0'-7'141'0'0,"0"6"294"0"0,0 1-413 0 0,0 1 0 0 0,-1-1 0 0 0,1 1 0 0 0,0-1 0 0 0,0 1 0 0 0,0-1-1 0 0,0 0 1 0 0,-1 1 0 0 0,1-1 0 0 0,0 1 0 0 0,-1-1 0 0 0,1 0 0 0 0,0 1-1 0 0,-1-1 1 0 0,1 0 0 0 0,0 1 0 0 0,-1-1 0 0 0,1 0 0 0 0,-1 1 0 0 0,1-1-1 0 0,0 0 1 0 0,-1 0 0 0 0,1 0 0 0 0,-1 0 0 0 0,1 1 0 0 0,-1-1 0 0 0,1 0-1 0 0,-1 0 1 0 0,1 0 0 0 0,-1 0 0 0 0,1 0 0 0 0,-1 0 0 0 0,1 0 0 0 0,-1 0-1 0 0,1 0 1 0 0,0 0 0 0 0,-2-1 0 0 0,-2 1 14 0 0,8 1 114 0 0,1 0-177 0 0,-1 0-4 0 0,0 0-1 0 0,1 0 0 0 0,-1 0 1 0 0,0 0-1 0 0,1-1 0 0 0,-1 0 0 0 0,1 0 1 0 0,-1 0-1 0 0,0-1 0 0 0,1 0 1 0 0,-1 1-1 0 0,8-4 0 0 0,-6 2 47 0 0,0-1-1 0 0,1 0 0 0 0,-1 0 1 0 0,0 0-1 0 0,0-1 0 0 0,-1 0 1 0 0,1 0-1 0 0,4-6 0 0 0,-8 9-13 0 0,0-1 0 0 0,-1 0-1 0 0,1 1 1 0 0,-1-1-1 0 0,0 0 1 0 0,1 0 0 0 0,-1 0-1 0 0,0-1 1 0 0,0 1 0 0 0,0 0-1 0 0,-1 0 1 0 0,1 0-1 0 0,0-1 1 0 0,-1 1 0 0 0,0 0-1 0 0,1-1 1 0 0,-1 1 0 0 0,0 0-1 0 0,0-1 1 0 0,0 1 0 0 0,-1 0-1 0 0,1-1 1 0 0,-1 1-1 0 0,1 0 1 0 0,-1-1 0 0 0,1 1-1 0 0,-3-3 1 0 0,1-1 11 0 0,-1 1 0 0 0,0 0 0 0 0,-1 0 0 0 0,1 0 0 0 0,-1 0 1 0 0,0 0-1 0 0,0 1 0 0 0,-1-1 0 0 0,1 1 0 0 0,-1 0 0 0 0,0 1 0 0 0,0-1 0 0 0,0 1 0 0 0,-1 0 0 0 0,1 0 0 0 0,-1 1 1 0 0,0 0-1 0 0,1 0 0 0 0,-7-2 0 0 0,7 3 14 0 0,1 1-1 0 0,0-1 1 0 0,-1 1 0 0 0,1 0-1 0 0,0 0 1 0 0,-1 0 0 0 0,1 1-1 0 0,0-1 1 0 0,-1 1 0 0 0,1 0 0 0 0,0 0-1 0 0,0 1 1 0 0,0-1 0 0 0,0 1-1 0 0,0 0 1 0 0,0 0 0 0 0,0 0-1 0 0,1 1 1 0 0,-1-1 0 0 0,1 1 0 0 0,0 0-1 0 0,-1 0 1 0 0,1 0 0 0 0,0 0-1 0 0,1 1 1 0 0,-1-1 0 0 0,-3 7-1 0 0,3-4 72 0 0,0 1 0 0 0,0-1 0 0 0,1 0 0 0 0,0 1 0 0 0,0 0 0 0 0,1-1 0 0 0,0 1-1 0 0,0 0 1 0 0,0 0 0 0 0,1 9 0 0 0,1-4 36 0 0,-1-1-1 0 0,2 1 0 0 0,0-1 1 0 0,0 1-1 0 0,6 15 1 0 0,-6-20-127 0 0,1 0 0 0 0,1 0 0 0 0,-1-1 0 0 0,1 1 1 0 0,0-1-1 0 0,0 0 0 0 0,1 0 0 0 0,0 0 0 0 0,0 0 1 0 0,11 9-1 0 0,-11-12-132 0 0,-1 0 1 0 0,1 0 0 0 0,0 0-1 0 0,0 0 1 0 0,0-1-1 0 0,0 0 1 0 0,1 0 0 0 0,-1 0-1 0 0,1-1 1 0 0,-1 0-1 0 0,1 0 1 0 0,-1 0 0 0 0,1-1-1 0 0,0 1 1 0 0,7-2-1 0 0,11-2-694 0 0,1 1-172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17.744"/>
    </inkml:context>
    <inkml:brush xml:id="br0">
      <inkml:brushProperty name="width" value="0.05" units="cm"/>
      <inkml:brushProperty name="height" value="0.05" units="cm"/>
      <inkml:brushProperty name="color" value="#E71224"/>
    </inkml:brush>
  </inkml:definitions>
  <inkml:trace contextRef="#ctx0" brushRef="#br0">68 73 4696 0 0,'-14'-21'77'0'0,"12"16"73"0"0,0 1 0 0 0,-1 0-1 0 0,0 0 1 0 0,0 0 0 0 0,0 0 0 0 0,-1 0-1 0 0,1 1 1 0 0,-1 0 0 0 0,1-1 0 0 0,-1 1-1 0 0,0 1 1 0 0,-9-6 0 0 0,11 10 141 0 0,5 6-125 0 0,11 17 61 0 0,-6-12 76 0 0,-1-1-77 0 0,-1 1-1 0 0,-1 1 0 0 0,0-1 0 0 0,-1 1 1 0 0,5 27-1 0 0,-8-35-209 0 0,0 1 0 0 0,0-1 0 0 0,-1 0 0 0 0,0 0 0 0 0,-1 0 0 0 0,1 0 0 0 0,-1 0 0 0 0,0 0 0 0 0,-1 0 0 0 0,1 0 0 0 0,-1 0 0 0 0,0 0 0 0 0,-1 0 0 0 0,1-1 0 0 0,-1 1 0 0 0,-6 7 1 0 0,9-12-17 0 0,-1 0 0 0 0,1-1 0 0 0,0 1 1 0 0,-1-1-1 0 0,1 1 0 0 0,-1-1 0 0 0,1 1 1 0 0,-1-1-1 0 0,1 1 0 0 0,-1-1 0 0 0,1 0 1 0 0,-1 1-1 0 0,1-1 0 0 0,-1 1 0 0 0,1-1 1 0 0,-1 0-1 0 0,0 0 0 0 0,1 1 1 0 0,-1-1-1 0 0,0 0 0 0 0,1 0 0 0 0,-1 0 1 0 0,0 0-1 0 0,0 0 0 0 0,0 0 1 0 0,1 0-1 0 0,-1-1 0 0 0,1 1 1 0 0,-1-1-1 0 0,1 1 1 0 0,-1-1-1 0 0,1 1 0 0 0,0-1 1 0 0,-1 1-1 0 0,1-1 1 0 0,0 1-1 0 0,-1-1 1 0 0,1 0-1 0 0,0 1 0 0 0,0-1 1 0 0,0 0-1 0 0,0 1 1 0 0,0-1-1 0 0,-1 1 1 0 0,1-2-1 0 0,0-2-1 0 0,0 0 0 0 0,0 0 0 0 0,0 0 0 0 0,0 0 0 0 0,1 0 0 0 0,-1 0 0 0 0,3-7 0 0 0,8-15-5 0 0,26-46 0 0 0,-29 60 10 0 0,0 0 1 0 0,1 0 0 0 0,0 1-1 0 0,1 0 1 0 0,15-14-1 0 0,-21 22 2 0 0,-1 0 0 0 0,1 1 0 0 0,0-1 0 0 0,0 1 0 0 0,0 0 0 0 0,0 0 0 0 0,0 1 0 0 0,1-1 0 0 0,-1 1 0 0 0,0 0 0 0 0,1 0 0 0 0,-1 1 0 0 0,1-1 0 0 0,-1 1 0 0 0,1 0 0 0 0,-1 0 0 0 0,6 1 0 0 0,-7-1 13 0 0,-1 1 0 0 0,1-1 1 0 0,0 1-1 0 0,-1 0 0 0 0,1 0 1 0 0,0 1-1 0 0,-1-1 0 0 0,1 0 1 0 0,-1 1-1 0 0,0 0 0 0 0,1-1 1 0 0,-1 1-1 0 0,0 0 0 0 0,0 0 1 0 0,0 0-1 0 0,0 0 0 0 0,-1 1 1 0 0,1-1-1 0 0,0 0 0 0 0,-1 1 1 0 0,0-1-1 0 0,1 1 0 0 0,-1-1 1 0 0,0 1-1 0 0,-1 0 0 0 0,1 0 1 0 0,1 4-1 0 0,1 21 149 0 0,-1 0 0 0 0,-2 40 0 0 0,1 8-162 0 0,-3 9-3542 0 0,2-81 2472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18.351"/>
    </inkml:context>
    <inkml:brush xml:id="br0">
      <inkml:brushProperty name="width" value="0.05" units="cm"/>
      <inkml:brushProperty name="height" value="0.05" units="cm"/>
      <inkml:brushProperty name="color" value="#E71224"/>
    </inkml:brush>
  </inkml:definitions>
  <inkml:trace contextRef="#ctx0" brushRef="#br0">161 178 5481 0 0,'24'-14'142'0'0,"-15"9"-6"0"0,0 0 0 0 0,0 1 0 0 0,0 0-1 0 0,17-5 1 0 0,-21 8-86 0 0,-2 0 77 0 0,-1 1 1 0 0,1-1-1 0 0,0 0 1 0 0,0 0-1 0 0,-1 0 1 0 0,1 0-1 0 0,0 0 1 0 0,3-3-1 0 0,-6 3-100 0 0,1 1 1 0 0,-1 0-1 0 0,0-1 0 0 0,0 1 0 0 0,1-1 0 0 0,-1 1 0 0 0,0 0 0 0 0,0-1 0 0 0,0 1 0 0 0,0 0 0 0 0,1-1 1 0 0,-1 1-1 0 0,0-1 0 0 0,0 1 0 0 0,0-1 0 0 0,0 1 0 0 0,0 0 0 0 0,0-1 0 0 0,0 1 0 0 0,0-1 1 0 0,0 1-1 0 0,-1-1 0 0 0,-8-15 259 0 0,0 5-171 0 0,0 1-1 0 0,-1 0 0 0 0,0 0 1 0 0,0 1-1 0 0,-1 0 1 0 0,0 0-1 0 0,-1 2 0 0 0,0-1 1 0 0,-15-6-1 0 0,26 14-89 0 0,0 0 1 0 0,0-1 0 0 0,-1 1-1 0 0,1 0 1 0 0,0 0 0 0 0,0 0-1 0 0,-1 0 1 0 0,1 0-1 0 0,0 0 1 0 0,-1 0 0 0 0,1 0-1 0 0,0 0 1 0 0,0 1 0 0 0,-1-1-1 0 0,1 0 1 0 0,0 1-1 0 0,0-1 1 0 0,-1 1 0 0 0,1 0-1 0 0,-1 0 1 0 0,-1 1 30 0 0,1 0-1 0 0,-1 1 1 0 0,1-1 0 0 0,0 1-1 0 0,-1-1 1 0 0,1 1-1 0 0,-3 5 1 0 0,1 0 57 0 0,0 1 1 0 0,0-1-1 0 0,1 1 0 0 0,-5 17 0 0 0,7-23-105 0 0,1-1 0 0 0,-1 1 0 0 0,1-1 0 0 0,0 1 0 0 0,0 0 0 0 0,0-1 0 0 0,0 1 0 0 0,0-1 0 0 0,1 1 0 0 0,-1 0 0 0 0,1-1 0 0 0,0 1 0 0 0,-1-1 0 0 0,1 1 0 0 0,0-1 0 0 0,2 3 0 0 0,-2-4-7 0 0,0 0 0 0 0,0 1 0 0 0,0-1 0 0 0,0 0 0 0 0,1 0 0 0 0,-1-1 0 0 0,0 1 0 0 0,0 0 0 0 0,1 0 0 0 0,-1-1 0 0 0,1 1 0 0 0,-1 0 0 0 0,0-1 0 0 0,1 1 0 0 0,-1-1 0 0 0,1 0 0 0 0,-1 0 0 0 0,1 1 0 0 0,-1-1 0 0 0,1 0 0 0 0,0 0 0 0 0,-1 0 0 0 0,1-1 0 0 0,-1 1 0 0 0,1 0 0 0 0,-1-1 0 0 0,1 1 0 0 0,-1-1 0 0 0,2 0 0 0 0,4-1-8 0 0,1-1 0 0 0,-1 0 1 0 0,0 0-1 0 0,0-1 0 0 0,0 0 1 0 0,-1 0-1 0 0,1-1 0 0 0,-1 0 1 0 0,0 0-1 0 0,-1 0 0 0 0,1-1 1 0 0,5-7-1 0 0,-10 11 4 0 0,0 0 0 0 0,0 0 0 0 0,-1-1 0 0 0,1 1 0 0 0,-1 0 0 0 0,1 0 0 0 0,-1-1 0 0 0,0 1 0 0 0,0 0 0 0 0,0-4-1 0 0,0 5 1 0 0,0 0-1 0 0,0 0 0 0 0,0 0 0 0 0,0 0 0 0 0,0 0 0 0 0,0 0 0 0 0,-1 0 1 0 0,1 1-1 0 0,0-1 0 0 0,0 0 0 0 0,-1 0 0 0 0,1 0 0 0 0,-1 0 0 0 0,1 0 0 0 0,0 1 1 0 0,-1-1-1 0 0,0 0 0 0 0,1 0 0 0 0,-1 1 0 0 0,1-1 0 0 0,-1 0 0 0 0,0 1 0 0 0,1-1 1 0 0,-1 1-1 0 0,0-1 0 0 0,0 1 0 0 0,-1-1 0 0 0,2 1 3 0 0,-1 0 0 0 0,1 0 0 0 0,-1 1 0 0 0,0-1 0 0 0,1 0-1 0 0,-1 0 1 0 0,1 1 0 0 0,-1-1 0 0 0,0 0 0 0 0,1 1 0 0 0,-1-1 0 0 0,1 0 0 0 0,-1 1 0 0 0,1-1 0 0 0,-1 1-1 0 0,1-1 1 0 0,0 1 0 0 0,-1-1 0 0 0,1 1 0 0 0,0-1 0 0 0,-1 1 0 0 0,1 0 0 0 0,0-1 0 0 0,0 1 0 0 0,-1-1-1 0 0,1 1 1 0 0,0 0 0 0 0,0-1 0 0 0,0 1 0 0 0,0 0 0 0 0,0 0 0 0 0,-4 27 32 0 0,3-23-13 0 0,0 20 146 0 0,0 0 1 0 0,1 0-1 0 0,5 28 1 0 0,16 76 680 0 0,-1-6 68 0 0,-17-94-735 0 0,3 10 51 0 0,-3 0 1 0 0,-1 43-1 0 0,-3-72-214 0 0,1 1 0 0 0,-2-1 0 0 0,1 0 0 0 0,-1 0 0 0 0,-1 0 0 0 0,0 0 0 0 0,0-1 0 0 0,-1 1 0 0 0,0-1 0 0 0,0 0 0 0 0,-1 0 0 0 0,-1 0 0 0 0,-7 9 0 0 0,11-15-11 0 0,-1 0 0 0 0,0 0 0 0 0,1 0 0 0 0,-1 0 0 0 0,0-1 0 0 0,-1 0 0 0 0,1 1 0 0 0,0-1 0 0 0,-1 0 0 0 0,1-1 0 0 0,-1 1 0 0 0,1 0 0 0 0,-1-1 0 0 0,0 0 0 0 0,0 0 0 0 0,0 0 0 0 0,1-1 0 0 0,-1 1 0 0 0,0-1 0 0 0,0 0 0 0 0,-7 0 0 0 0,6-1-4 0 0,0-1 0 0 0,0 1 0 0 0,0-1 0 0 0,1 0 0 0 0,-1 0 1 0 0,1 0-1 0 0,-1-1 0 0 0,1 0 0 0 0,0 1 0 0 0,0-2 0 0 0,0 1 1 0 0,1 0-1 0 0,-1-1 0 0 0,1 1 0 0 0,-1-1 0 0 0,-3-7 0 0 0,1 1-13 0 0,0 1-1 0 0,1-2 1 0 0,1 1-1 0 0,0 0 1 0 0,0-1-1 0 0,1 0 0 0 0,0 0 1 0 0,1 0-1 0 0,-2-16 1 0 0,2-15-58 0 0,3-51 1 0 0,1 29 33 0 0,-2 62 36 0 0,-1 0-1 0 0,1 0 1 0 0,0-1-1 0 0,1 1 1 0 0,-1 0 0 0 0,0 0-1 0 0,1 0 1 0 0,-1 0 0 0 0,1-1-1 0 0,-1 1 1 0 0,1 0-1 0 0,0 0 1 0 0,0 0 0 0 0,0 0-1 0 0,0 0 1 0 0,3-3 0 0 0,-2 4-1 0 0,1-1 1 0 0,-1 1-1 0 0,0 0 1 0 0,1 0-1 0 0,-1 0 1 0 0,1 0 0 0 0,-1 0-1 0 0,1 0 1 0 0,0 1-1 0 0,-1-1 1 0 0,1 1-1 0 0,0 0 1 0 0,4 0 0 0 0,63 1-3 0 0,-48 1-200 0 0,-1-2 0 0 0,42-3 0 0 0,-49-1-604 0 0,0 1 0 0 0,0-2 1 0 0,-1 0-1 0 0,23-12 0 0 0,-32 15-415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18.721"/>
    </inkml:context>
    <inkml:brush xml:id="br0">
      <inkml:brushProperty name="width" value="0.05" units="cm"/>
      <inkml:brushProperty name="height" value="0.05" units="cm"/>
      <inkml:brushProperty name="color" value="#E71224"/>
    </inkml:brush>
  </inkml:definitions>
  <inkml:trace contextRef="#ctx0" brushRef="#br0">52 228 6097 0 0,'0'0'119'0'0,"-2"-7"119"0"0,-5-30 1837 0 0,7 36-2049 0 0,-1-1 0 0 0,1 1 1 0 0,-1-1-1 0 0,0 1 0 0 0,0 0 0 0 0,0-1 1 0 0,1 1-1 0 0,-1 0 0 0 0,-1 0 0 0 0,1-1 1 0 0,0 1-1 0 0,-2-2 0 0 0,0 1 34 0 0,0-2 907 0 0,12 4-937 0 0,-1 0 0 0 0,0-1 0 0 0,13-3 0 0 0,7-1-17 0 0,53-5-10 0 0,-76 9-6 0 0,0 0 1 0 0,0 0-1 0 0,0 0 0 0 0,0-1 1 0 0,-1 1-1 0 0,1-1 0 0 0,8-4 1 0 0,-12 5-1 0 0,1 0 1 0 0,-1 0-1 0 0,1-1 1 0 0,-1 1-1 0 0,0 0 1 0 0,0 0 0 0 0,1-1-1 0 0,-1 1 1 0 0,0 0-1 0 0,0-1 1 0 0,0 1-1 0 0,0-1 1 0 0,-1 0-1 0 0,1 1 1 0 0,1-4 0 0 0,-2 2-2 0 0,0 1 0 0 0,0-1 1 0 0,0 1-1 0 0,0-1 0 0 0,-1 1 1 0 0,1-1-1 0 0,-1 0 0 0 0,0 1 1 0 0,1-1-1 0 0,-1 1 0 0 0,0 0 1 0 0,-1-1-1 0 0,1 1 0 0 0,0 0 1 0 0,-1 0-1 0 0,1-1 0 0 0,-1 1 1 0 0,1 0-1 0 0,-1 1 1 0 0,0-1-1 0 0,0 0 0 0 0,0 0 1 0 0,-3-1-1 0 0,-2-2-1 0 0,1 0-1 0 0,-1 1 1 0 0,0 0 0 0 0,0 0 0 0 0,0 0 0 0 0,0 1-1 0 0,-1 0 1 0 0,0 1 0 0 0,1 0 0 0 0,-1 0-1 0 0,0 0 1 0 0,0 1 0 0 0,-14 0 0 0 0,18 1 8 0 0,0 0 0 0 0,-1 1 0 0 0,1 0 0 0 0,0 0 0 0 0,0 0 1 0 0,0 0-1 0 0,0 0 0 0 0,0 1 0 0 0,0 0 0 0 0,0 0 0 0 0,1 0 0 0 0,-1 0 1 0 0,0 1-1 0 0,1-1 0 0 0,0 1 0 0 0,0 0 0 0 0,0 0 0 0 0,0 0 0 0 0,0 0 0 0 0,0 0 1 0 0,1 1-1 0 0,0-1 0 0 0,-1 1 0 0 0,1 0 0 0 0,1 0 0 0 0,-1 0 0 0 0,-1 5 1 0 0,1-4 10 0 0,1 0 1 0 0,-1 0-1 0 0,1 0 1 0 0,1 0-1 0 0,-1 0 1 0 0,1 0-1 0 0,-1 1 1 0 0,2-1-1 0 0,-1 0 1 0 0,0 0-1 0 0,1 0 1 0 0,0 0-1 0 0,0 0 1 0 0,1 0-1 0 0,0 0 1 0 0,-1 0-1 0 0,2 0 1 0 0,-1-1-1 0 0,0 1 1 0 0,1-1-1 0 0,0 1 1 0 0,0-1-1 0 0,0 0 1 0 0,1 0-1 0 0,-1 0 1 0 0,1-1-1 0 0,7 6 1 0 0,-3-3-177 0 0,0 0 1 0 0,0-1-1 0 0,1 0 1 0 0,0-1-1 0 0,0 0 1 0 0,0 0-1 0 0,0-1 1 0 0,1 0-1 0 0,-1-1 1 0 0,1 0-1 0 0,0 0 1 0 0,-1-1-1 0 0,21 0 1 0 0,-1-3-626 0 0,0 2-122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38:13.284"/>
    </inkml:context>
    <inkml:brush xml:id="br0">
      <inkml:brushProperty name="width" value="0.05" units="cm"/>
      <inkml:brushProperty name="height" value="0.05" units="cm"/>
      <inkml:brushProperty name="color" value="#FFC114"/>
    </inkml:brush>
  </inkml:definitions>
  <inkml:trace contextRef="#ctx0" brushRef="#br0">43 1 24575,'3'3'0,"4"1"0,1 3 0,-1 4 0,-4 2 0,-7 3 0,-2 4 0,-3 2 0,-3 1 0,-3-1 0,1-1 0,3-3-8191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19.044"/>
    </inkml:context>
    <inkml:brush xml:id="br0">
      <inkml:brushProperty name="width" value="0.05" units="cm"/>
      <inkml:brushProperty name="height" value="0.05" units="cm"/>
      <inkml:brushProperty name="color" value="#E71224"/>
    </inkml:brush>
  </inkml:definitions>
  <inkml:trace contextRef="#ctx0" brushRef="#br0">84 184 5208 0 0,'-2'-7'75'0'0,"0"-1"0"0"0,-1 1 0 0 0,1 0 0 0 0,-1 0 0 0 0,-1 0 0 0 0,1 1 0 0 0,-1-1 0 0 0,-9-11 0 0 0,-1 0 483 0 0,-16-26 1 0 0,29 44-552 0 0,1 0 1 0 0,0-1-1 0 0,0 1 1 0 0,-1 0-1 0 0,1-1 0 0 0,0 1 1 0 0,0-1-1 0 0,-1 1 1 0 0,1 0-1 0 0,0-1 0 0 0,0 1 1 0 0,0-1-1 0 0,0 1 1 0 0,0-1-1 0 0,0 1 0 0 0,0-1 1 0 0,0 1-1 0 0,0 0 1 0 0,0-1-1 0 0,0 1 0 0 0,0-1 1 0 0,0 1-1 0 0,0-1 1 0 0,0 1-1 0 0,0-1 0 0 0,0 1 1 0 0,1 0-1 0 0,-1-1 1 0 0,0 0-1 0 0,13-1 232 0 0,18 9 224 0 0,-17 0-321 0 0,-1 1-1 0 0,0 0 1 0 0,0 0-1 0 0,-1 1 1 0 0,0 1-1 0 0,0 0 1 0 0,-1 1-1 0 0,-1 0 1 0 0,0 0-1 0 0,0 1 1 0 0,-1 1-1 0 0,-1 0 1 0 0,0 0 0 0 0,0 0-1 0 0,-2 1 1 0 0,1 0-1 0 0,5 21 1 0 0,-11-31-116 0 0,-1 0 0 0 0,1 0 0 0 0,-1 0 0 0 0,0 0 1 0 0,0 0-1 0 0,0 0 0 0 0,0 0 0 0 0,-1 0 0 0 0,1 0 0 0 0,-1 0 1 0 0,0 0-1 0 0,0 0 0 0 0,-1 0 0 0 0,1 0 0 0 0,-1-1 0 0 0,0 1 1 0 0,0 0-1 0 0,0-1 0 0 0,0 0 0 0 0,-1 1 0 0 0,1-1 0 0 0,-1 0 1 0 0,0 0-1 0 0,0 0 0 0 0,0-1 0 0 0,0 1 0 0 0,-1-1 1 0 0,1 0-1 0 0,-1 0 0 0 0,1 0 0 0 0,-1 0 0 0 0,0 0 0 0 0,0-1 1 0 0,0 0-1 0 0,1 0 0 0 0,-1 0 0 0 0,0 0 0 0 0,-1-1 0 0 0,1 1 1 0 0,0-1-1 0 0,0 0 0 0 0,0 0 0 0 0,0 0 0 0 0,0-1 1 0 0,0 0-1 0 0,0 0 0 0 0,0 0 0 0 0,0 0 0 0 0,0 0 0 0 0,1-1 1 0 0,-1 1-1 0 0,0-1 0 0 0,1 0 0 0 0,-1-1 0 0 0,1 1 0 0 0,0 0 1 0 0,-6-6-1 0 0,6 5-19 0 0,1 0 0 0 0,0 0 1 0 0,0 0-1 0 0,0 0 0 0 0,1 0 0 0 0,-1-1 1 0 0,1 1-1 0 0,-1-1 0 0 0,1 1 1 0 0,0-1-1 0 0,1 1 0 0 0,-1-1 0 0 0,0 1 1 0 0,1-1-1 0 0,0 0 0 0 0,0 1 1 0 0,0-1-1 0 0,0 0 0 0 0,1 1 0 0 0,-1-1 1 0 0,1 0-1 0 0,0 1 0 0 0,0-1 1 0 0,3-5-1 0 0,1-3 10 0 0,1 0 1 0 0,0 0 0 0 0,0 0-1 0 0,1 1 1 0 0,14-17-1 0 0,-6 10 4 0 0,2 0-1 0 0,0 1 1 0 0,1 1-1 0 0,0 1 1 0 0,37-23-1 0 0,-45 31 8 0 0,2 1-1 0 0,-1 0 1 0 0,1 1 0 0 0,0 0-1 0 0,0 1 1 0 0,0 0-1 0 0,1 1 1 0 0,-1 1-1 0 0,1 0 1 0 0,0 0-1 0 0,-1 1 1 0 0,20 1 0 0 0,-29 0-21 0 0,0 0 1 0 0,0 1-1 0 0,0-1 1 0 0,0 1-1 0 0,0-1 1 0 0,0 1-1 0 0,-1 0 1 0 0,1 0-1 0 0,0 0 1 0 0,0 1-1 0 0,-1-1 1 0 0,1 1-1 0 0,-1-1 1 0 0,1 1-1 0 0,-1 0 1 0 0,1 0-1 0 0,-1 0 1 0 0,0 0-1 0 0,0 0 1 0 0,0 1-1 0 0,0-1 1 0 0,-1 0-1 0 0,1 1 1 0 0,-1 0-1 0 0,1-1 1 0 0,-1 1-1 0 0,0 0 1 0 0,0 0-1 0 0,1 5 1 0 0,-1-3-101 0 0,-1 1 1 0 0,0-1-1 0 0,0 1 0 0 0,0 0 1 0 0,-1-1-1 0 0,1 1 0 0 0,-1-1 1 0 0,-1 1-1 0 0,1-1 0 0 0,-1 1 0 0 0,0-1 1 0 0,0 0-1 0 0,-1 0 0 0 0,-5 10 1 0 0,-12 12-957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20.361"/>
    </inkml:context>
    <inkml:brush xml:id="br0">
      <inkml:brushProperty name="width" value="0.05" units="cm"/>
      <inkml:brushProperty name="height" value="0.05" units="cm"/>
      <inkml:brushProperty name="color" value="#E71224"/>
    </inkml:brush>
  </inkml:definitions>
  <inkml:trace contextRef="#ctx0" brushRef="#br0">5 294 5789 0 0,'10'-5'462'0'0,"5"1"114"0"0,-15 5-513 0 0,1-1 1 0 0,0 0-1 0 0,0 0 0 0 0,-1 1 0 0 0,1-1 0 0 0,0 0 0 0 0,-1 1 1 0 0,1-1-1 0 0,0 1 0 0 0,-1-1 0 0 0,1 1 0 0 0,-1 0 0 0 0,1-1 0 0 0,0 1 1 0 0,-1-1-1 0 0,0 1 0 0 0,1 0 0 0 0,-1-1 0 0 0,1 1 0 0 0,-1 0 1 0 0,0 0-1 0 0,1-1 0 0 0,-1 3 0 0 0,8 23 117 0 0,-5-14-31 0 0,-1 1-107 0 0,0-1 0 0 0,0 0 0 0 0,-1 1 0 0 0,-1-1 1 0 0,0 1-1 0 0,-1-1 0 0 0,0 1 0 0 0,-4 12 0 0 0,4-18-39 0 0,1-5 1 0 0,0 0 0 0 0,0 0 0 0 0,0 0 0 0 0,0 0 0 0 0,-1 0 0 0 0,1-1 0 0 0,-1 1 1 0 0,1 0-1 0 0,-1 0 0 0 0,0 0 0 0 0,1 0 0 0 0,-1-1 0 0 0,0 1 0 0 0,0 0 0 0 0,-2 1 0 0 0,1-5-2 0 0,0-1-1 0 0,0 1 0 0 0,0 0 0 0 0,0-1 0 0 0,1 1 0 0 0,-1-1 0 0 0,1 1 0 0 0,-1-1 0 0 0,1 0 0 0 0,-2-5 0 0 0,0 1-48 0 0,-1-2-12 0 0,1-1 0 0 0,0 1 0 0 0,0-1 0 0 0,1 0 0 0 0,0 0 0 0 0,1 0 0 0 0,0 0 0 0 0,0 0-1 0 0,1 0 1 0 0,2-16 0 0 0,2-5 18 0 0,2 1 0 0 0,10-34 0 0 0,-7 39 124 0 0,0 0-1 0 0,2 0 0 0 0,1 1 0 0 0,0 1 0 0 0,2 0 1 0 0,26-32-1 0 0,-40 54-56 0 0,1 0 0 0 0,0 0 0 0 0,-1 0 0 0 0,1 0 0 0 0,0 0 1 0 0,0 0-1 0 0,0 1 0 0 0,0-1 0 0 0,0 0 0 0 0,0 1 0 0 0,0-1 0 0 0,0 1 0 0 0,1-1 0 0 0,-1 1-8 0 0,-1 0 0 0 0,0 0-1 0 0,1 0 1 0 0,-1 0-1 0 0,1 0 1 0 0,-1 0-1 0 0,0 0 1 0 0,1 0-1 0 0,-1 0 1 0 0,0 0-1 0 0,1 0 1 0 0,-1 0-1 0 0,0 1 1 0 0,1-1 0 0 0,-1 0-1 0 0,0 0 1 0 0,1 0-1 0 0,-1 1 1 0 0,0-1-1 0 0,1 0 1 0 0,-1 0-1 0 0,0 1 1 0 0,0-1-1 0 0,0 0 1 0 0,1 1-1 0 0,-1-1 1 0 0,2 4 93 0 0,-1 0-1 0 0,1 0 1 0 0,-1 0 0 0 0,0 0 0 0 0,1 8-1 0 0,0-2-146 0 0,18 62 222 0 0,35 84 0 0 0,-1-5-1510 0 0,-51-143 913 0 0,-1 1-1 0 0,0-1 1 0 0,-1 1-1 0 0,1 15 1 0 0,-3-9-449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20.902"/>
    </inkml:context>
    <inkml:brush xml:id="br0">
      <inkml:brushProperty name="width" value="0.05" units="cm"/>
      <inkml:brushProperty name="height" value="0.05" units="cm"/>
      <inkml:brushProperty name="color" value="#E71224"/>
    </inkml:brush>
  </inkml:definitions>
  <inkml:trace contextRef="#ctx0" brushRef="#br0">16 211 4756 0 0,'-15'-91'1065'0'0,"15"89"-1052"0"0,0 1 1 0 0,0-1-1 0 0,0 1 1 0 0,0-1-1 0 0,0 1 1 0 0,1-1-1 0 0,-1 1 1 0 0,1 0 0 0 0,-1-1-1 0 0,1 1 1 0 0,-1 0-1 0 0,1-1 1 0 0,0 1-1 0 0,0 0 1 0 0,-1 0 0 0 0,1 0-1 0 0,0 0 1 0 0,0-1-1 0 0,0 1 1 0 0,0 1-1 0 0,1-1 1 0 0,-1 0 0 0 0,0 0-1 0 0,0 0 1 0 0,0 0-1 0 0,1 1 1 0 0,-1-1-1 0 0,0 1 1 0 0,3-1-1 0 0,5-2-29 0 0,0 0-1 0 0,1 1 1 0 0,12-2-1 0 0,-13 3 57 0 0,46-6-68 0 0,0 4 0 0 0,66 3 0 0 0,-42 1 176 0 0,-69 1 589 0 0,-13-1 114 0 0,-2-4-118 0 0,11-7-354 0 0,-6 10-376 0 0,1-1-1 0 0,-1 1 1 0 0,0 0-1 0 0,1-1 1 0 0,-1 1-1 0 0,1 0 1 0 0,-1 0-1 0 0,1-1 1 0 0,-1 1-1 0 0,0 0 0 0 0,1 0 1 0 0,-1 0-1 0 0,1 0 1 0 0,-1 0-1 0 0,1 0 1 0 0,-1 0-1 0 0,1 0 1 0 0,-1 0-1 0 0,1 0 1 0 0,-1 0-1 0 0,1 0 0 0 0,-1 0 1 0 0,2 0-1 0 0,0 1-4 0 0,0 0 0 0 0,-1 0-1 0 0,1 1 1 0 0,0-1 0 0 0,0 0-1 0 0,-1 1 1 0 0,1-1 0 0 0,-1 1-1 0 0,1-1 1 0 0,-1 1 0 0 0,0 0-1 0 0,2 2 1 0 0,37 58 0 0 0,-38-59 9 0 0,0 1-1 0 0,0 0 1 0 0,0-1 0 0 0,0 1-1 0 0,-1 0 1 0 0,0 0 0 0 0,1 0-1 0 0,0 6 1 0 0,6 21 16 0 0,0-7-14 0 0,-2 0-1 0 0,-1 1 1 0 0,3 36 0 0 0,-7-54 7 0 0,-1-1 0 0 0,0 0 1 0 0,0 1-1 0 0,-1 10 1 0 0,1-17-17 0 0,0 0 0 0 0,0 0 0 0 0,0 0 0 0 0,0 0 0 0 0,0 0 0 0 0,0-1 0 0 0,0 1 0 0 0,0 0 0 0 0,0 0 0 0 0,0 0 0 0 0,0 0 0 0 0,0 0 0 0 0,0 0 0 0 0,0 0 0 0 0,0 0 0 0 0,0 0 0 0 0,0-1 0 0 0,0 1 0 0 0,0 0 0 0 0,0 0 0 0 0,0 0 0 0 0,0 0 0 0 0,0 0 0 0 0,0 0 0 0 0,-1 0 0 0 0,1 0 0 0 0,0 0 0 0 0,0 0 0 0 0,0 0 0 0 0,0 0 0 0 0,0-1 0 0 0,0 1 0 0 0,0 0 0 0 0,0 0 0 0 0,0 0 0 0 0,0 0 0 0 0,0 0 0 0 0,0 0 0 0 0,-1 0 0 0 0,1 0 0 0 0,0 0 0 0 0,0 0 0 0 0,0 0 0 0 0,0 0 0 0 0,0 0 0 0 0,0 0 0 0 0,0 0 0 0 0,0 0 0 0 0,0 0 0 0 0,0 0 0 0 0,-1 0 0 0 0,1 0 0 0 0,0 0 0 0 0,0 0 0 0 0,0 0 0 0 0,0 0 0 0 0,0 0 0 0 0,0 0 0 0 0,0 0 0 0 0,0 0 0 0 0,0 0 0 0 0,0 0 0 0 0,-1 1 0 0 0,1-1 0 0 0,-4-21 4 0 0,-20-101 5 0 0,16 90-2 0 0,1 0-1 0 0,2-1 1 0 0,1 1 0 0 0,1-1-1 0 0,3-39 1 0 0,2 69-30 0 0,12 6-5 0 0,23 8 19 0 0,-1 1 0 0 0,65 32 0 0 0,-100-43 10 0 0,1 0 1 0 0,0 1-1 0 0,-1-1 1 0 0,1 0-1 0 0,0 1 1 0 0,-1-1 0 0 0,1 1-1 0 0,-1-1 1 0 0,0 1-1 0 0,0 0 1 0 0,0-1-1 0 0,0 1 1 0 0,0 0-1 0 0,0 0 1 0 0,0 0-1 0 0,0 0 1 0 0,0 0-1 0 0,-1 0 1 0 0,1 0-1 0 0,-1 0 1 0 0,0 0-1 0 0,0 0 1 0 0,0 0 0 0 0,0 0-1 0 0,0 0 1 0 0,0 0-1 0 0,0 0 1 0 0,0 0-1 0 0,-1 0 1 0 0,1 0-1 0 0,-1 0 1 0 0,0 0-1 0 0,1 0 1 0 0,-1 0-1 0 0,0 0 1 0 0,0 0-1 0 0,0-1 1 0 0,-1 1-1 0 0,1 0 1 0 0,-2 1 0 0 0,0 2 5 0 0,-1-1 0 0 0,0 1 1 0 0,0-1-1 0 0,0 0 1 0 0,-1 0-1 0 0,1 0 0 0 0,-1-1 1 0 0,0 0-1 0 0,0 0 0 0 0,0 0 1 0 0,-1 0-1 0 0,-6 2 1 0 0,1-2-22 0 0,-1 1 0 0 0,0-1 0 0 0,1-1 0 0 0,-22 2 0 0 0,30-4-134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21.317"/>
    </inkml:context>
    <inkml:brush xml:id="br0">
      <inkml:brushProperty name="width" value="0.05" units="cm"/>
      <inkml:brushProperty name="height" value="0.05" units="cm"/>
      <inkml:brushProperty name="color" value="#E71224"/>
    </inkml:brush>
  </inkml:definitions>
  <inkml:trace contextRef="#ctx0" brushRef="#br0">0 103 5849 0 0,'0'0'2178'0'0,"4"1"-1773"0"0,10 0-147 0 0,-10 0 1002 0 0,10 8-1156 0 0,44 28-20 0 0,-44-28 51 0 0,1 17-52 0 0,42 79-9 0 0,-40-64-38 0 0,-16-22-8 0 0,-2-9-15 0 0,1-7-9 0 0,1 8 10 0 0,-1 1 0 0 0,-1-1 0 0 0,0 1 0 0 0,-1-1 0 0 0,-4 18 0 0 0,6-29-14 0 0,0 0 0 0 0,0 1 0 0 0,0-1 0 0 0,0 1 0 0 0,0-1 1 0 0,0 0-1 0 0,0 0 0 0 0,0 1 0 0 0,0-1 0 0 0,-1 0 0 0 0,1 1 0 0 0,0-1 0 0 0,0 0 0 0 0,0 1 0 0 0,-1-1 1 0 0,1 0-1 0 0,0 0 0 0 0,0 1 0 0 0,-1-1 0 0 0,1 0 0 0 0,0 0 0 0 0,0 0 0 0 0,-1 1 0 0 0,1-1 0 0 0,0 0 1 0 0,-1 0-1 0 0,1 0 0 0 0,0 0 0 0 0,0 0 0 0 0,-1 0 0 0 0,0 1 0 0 0,-5-10-107 0 0,-2-15-53 0 0,3-30 100 0 0,2-1-1 0 0,5-74 1 0 0,-1 117 53 0 0,0-10-2 0 0,7-40-1 0 0,-7 56 14 0 0,0 0-1 0 0,1-1 0 0 0,0 1 1 0 0,0 0-1 0 0,1 1 0 0 0,-1-1 1 0 0,1 0-1 0 0,1 1 0 0 0,-1-1 1 0 0,1 1-1 0 0,4-5 0 0 0,-5 8 4 0 0,0 0 0 0 0,-1 0 0 0 0,1 0 0 0 0,0 1-1 0 0,0-1 1 0 0,0 1 0 0 0,0 0 0 0 0,0 0 0 0 0,1 0-1 0 0,-1 0 1 0 0,0 0 0 0 0,0 1 0 0 0,1 0 0 0 0,-1-1 0 0 0,0 1-1 0 0,1 0 1 0 0,-1 1 0 0 0,0-1 0 0 0,0 0 0 0 0,1 1-1 0 0,-1 0 1 0 0,0 0 0 0 0,0 0 0 0 0,0 0 0 0 0,0 0 0 0 0,5 4-1 0 0,0-2 36 0 0,-1 2-1 0 0,0-1 0 0 0,0 1 1 0 0,0 0-1 0 0,0 0 0 0 0,-1 1 1 0 0,0 0-1 0 0,0 0 0 0 0,7 10 1 0 0,-11-13 1 0 0,1 1 1 0 0,-1-1 0 0 0,0 1-1 0 0,-1 0 1 0 0,1-1 0 0 0,-1 1-1 0 0,1 0 1 0 0,-1 0 0 0 0,0 0-1 0 0,-1 0 1 0 0,1 0 0 0 0,-1 0-1 0 0,0 0 1 0 0,0 0 0 0 0,0 0-1 0 0,0 0 1 0 0,-1 0 0 0 0,-1 7-1 0 0,0-6 8 0 0,0-1 0 0 0,0 1 0 0 0,0 0-1 0 0,-1-1 1 0 0,0 1 0 0 0,0-1 0 0 0,0 0 0 0 0,0 0-1 0 0,-1 0 1 0 0,1 0 0 0 0,-1-1 0 0 0,0 1 0 0 0,0-1-1 0 0,-6 3 1 0 0,0 0-29 0 0,0-1 0 0 0,-1 0 1 0 0,1-1-1 0 0,-1 0 0 0 0,0 0 0 0 0,-18 3 0 0 0,1-3-596 0 0,-42 2 0 0 0,19-7-561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26.167"/>
    </inkml:context>
    <inkml:brush xml:id="br0">
      <inkml:brushProperty name="width" value="0.05" units="cm"/>
      <inkml:brushProperty name="height" value="0.05" units="cm"/>
      <inkml:brushProperty name="color" value="#E71224"/>
    </inkml:brush>
  </inkml:definitions>
  <inkml:trace contextRef="#ctx0" brushRef="#br0">307 138 4576 0 0,'0'0'552'0'0,"-11"1"-269"0"0,-2 1-128 0 0,-6 1-67 0 0,-10-1 2966 0 0,-2-1-2548 0 0,23-1 2056 0 0,5-1-2231 0 0,0-1-203 0 0,-12-3 1054 0 0,13-8-1058 0 0,-6-42-10 0 0,8 53-105 0 0,0-1 1 0 0,-1 1 0 0 0,1-1 0 0 0,1 1 0 0 0,-1-1-1 0 0,0 1 1 0 0,0-1 0 0 0,1 1 0 0 0,0 0 0 0 0,-1-1-1 0 0,1 1 1 0 0,0 0 0 0 0,0-1 0 0 0,0 1 0 0 0,0 0 0 0 0,1 0-1 0 0,-1 0 1 0 0,0 0 0 0 0,1 0 0 0 0,0 0 0 0 0,-1 0-1 0 0,1 1 1 0 0,0-1 0 0 0,0 1 0 0 0,0-1 0 0 0,0 1-1 0 0,0 0 1 0 0,0-1 0 0 0,3 0 0 0 0,0 0-12 0 0,0 1 0 0 0,0-1 0 0 0,0 1 0 0 0,0 0 0 0 0,0 0 0 0 0,0 1 1 0 0,1-1-1 0 0,-1 1 0 0 0,0 1 0 0 0,9 0 0 0 0,-6 1 7 0 0,0 1-1 0 0,-1-1 1 0 0,1 2 0 0 0,-1-1 0 0 0,1 1-1 0 0,-1 0 1 0 0,0 0 0 0 0,-1 1 0 0 0,1 0-1 0 0,-1 0 1 0 0,0 1 0 0 0,0 0 0 0 0,0 0-1 0 0,-1 0 1 0 0,0 1 0 0 0,0-1 0 0 0,-1 1-1 0 0,0 0 1 0 0,4 10 0 0 0,-1-3-3 0 0,-1 0 1 0 0,-1 1-1 0 0,0-1 1 0 0,-1 1-1 0 0,0 0 1 0 0,-2 0-1 0 0,1 0 0 0 0,-2 0 1 0 0,0 26-1 0 0,-3-29-1 0 0,1-1 1 0 0,-2 1-1 0 0,0 0 0 0 0,0-1 0 0 0,-1 1 0 0 0,0-1 0 0 0,-1 0 1 0 0,-1-1-1 0 0,1 1 0 0 0,-2-1 0 0 0,1 0 0 0 0,-1 0 0 0 0,-1-1 0 0 0,0 0 1 0 0,0 0-1 0 0,-1-1 0 0 0,-18 13 0 0 0,9-8 0 0 0,0-1 1 0 0,-2 0-1 0 0,1-2 1 0 0,-1-1-1 0 0,-1 0 0 0 0,0-1 1 0 0,0-1-1 0 0,-39 7 1 0 0,53-13-6 0 0,-1 1 1 0 0,1-2 0 0 0,-1 1 0 0 0,1-1-1 0 0,-1 0 1 0 0,-12-2 0 0 0,19 2 3 0 0,-1 0-1 0 0,0-1 1 0 0,1 1 0 0 0,-1-1 0 0 0,1 0-1 0 0,-1 1 1 0 0,1-1 0 0 0,-1 0 0 0 0,1 0 0 0 0,0 0-1 0 0,-1 0 1 0 0,1 0 0 0 0,0 0 0 0 0,0-1-1 0 0,0 1 1 0 0,0 0 0 0 0,0-1 0 0 0,0 1-1 0 0,0 0 1 0 0,0-1 0 0 0,0 1 0 0 0,1-1-1 0 0,-1 0 1 0 0,0 1 0 0 0,1-1 0 0 0,0 1-1 0 0,-1-1 1 0 0,1 0 0 0 0,0 1 0 0 0,0-1-1 0 0,0 0 1 0 0,0 1 0 0 0,0-1 0 0 0,1-3-1 0 0,0-5-3 0 0,1 0 0 0 0,0 1 1 0 0,0-1-1 0 0,1 1 0 0 0,0-1 0 0 0,1 1 0 0 0,0 0 0 0 0,1 1 0 0 0,0-1 0 0 0,0 1 0 0 0,11-14 1 0 0,-12 17 0 0 0,0 0 0 0 0,1 0 0 0 0,-1 1 0 0 0,1 0 1 0 0,0 0-1 0 0,0 0 0 0 0,0 0 0 0 0,1 1 0 0 0,-1 0 1 0 0,1 0-1 0 0,0 0 0 0 0,0 1 0 0 0,0 0 0 0 0,0 0 1 0 0,0 0-1 0 0,0 1 0 0 0,1 0 0 0 0,-1 0 0 0 0,7 0 1 0 0,-9 2 4 0 0,-1 0 1 0 0,0-1-1 0 0,0 2 1 0 0,0-1-1 0 0,1 0 1 0 0,-1 0-1 0 0,0 1 1 0 0,0 0-1 0 0,-1 0 1 0 0,1 0-1 0 0,0 0 1 0 0,-1 0-1 0 0,1 0 1 0 0,-1 1-1 0 0,1-1 1 0 0,-1 1 0 0 0,0-1-1 0 0,0 1 1 0 0,-1 0-1 0 0,1 0 1 0 0,0 0-1 0 0,1 5 1 0 0,3 6 20 0 0,0 0 0 0 0,-1 1 0 0 0,4 22 0 0 0,-6-23-21 0 0,0 2 1 0 0,1 0 1 0 0,0 0 0 0 0,1 0-1 0 0,1 0 1 0 0,14 28 0 0 0,-18-43-136 0 0,-1 1 0 0 0,1 0 0 0 0,-1-1 1 0 0,1 1-1 0 0,-1-1 0 0 0,1 1 0 0 0,0-1 1 0 0,0 0-1 0 0,0 0 0 0 0,0 0 1 0 0,0 0-1 0 0,0 0 0 0 0,0 0 0 0 0,0 0 1 0 0,0-1-1 0 0,1 1 0 0 0,-1-1 0 0 0,0 0 1 0 0,0 1-1 0 0,0-1 0 0 0,1 0 0 0 0,-1 0 1 0 0,0-1-1 0 0,0 1 0 0 0,1 0 0 0 0,-1-1 1 0 0,0 1-1 0 0,3-2 0 0 0,11-3-1183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26.533"/>
    </inkml:context>
    <inkml:brush xml:id="br0">
      <inkml:brushProperty name="width" value="0.05" units="cm"/>
      <inkml:brushProperty name="height" value="0.05" units="cm"/>
      <inkml:brushProperty name="color" value="#E71224"/>
    </inkml:brush>
  </inkml:definitions>
  <inkml:trace contextRef="#ctx0" brushRef="#br0">156 43 6941 0 0,'-7'-6'446'0'0,"-1"1"0"0"0,0-1 1 0 0,0 2-1 0 0,0-1 0 0 0,0 1 0 0 0,-1 0 1 0 0,-17-5-1 0 0,25 9-417 0 0,0 0 0 0 0,1 0 0 0 0,-1 0 0 0 0,0 1 0 0 0,0-1 0 0 0,0 0 0 0 0,0 0 1 0 0,1 0-1 0 0,-1 1 0 0 0,0-1 0 0 0,0 0 0 0 0,1 1 0 0 0,-1-1 0 0 0,0 1 0 0 0,0-1 0 0 0,1 1 0 0 0,-1-1 0 0 0,0 1 0 0 0,1 0 0 0 0,-1-1 0 0 0,1 1 0 0 0,-1 0 1 0 0,1-1-1 0 0,-1 1 0 0 0,1 0 0 0 0,0 0 0 0 0,-1-1 0 0 0,1 2 0 0 0,-14 30-139 0 0,10-23 178 0 0,1 1-34 0 0,0 0-1 0 0,0 1 0 0 0,0-1 0 0 0,2 1 1 0 0,-1-1-1 0 0,1 1 0 0 0,1 0 0 0 0,0-1 0 0 0,2 18 1 0 0,-1-18 46 0 0,1-1 0 0 0,0 1 1 0 0,0-1-1 0 0,0 0 1 0 0,2 0-1 0 0,-1 0 1 0 0,1 0-1 0 0,0 0 0 0 0,1-1 1 0 0,10 16-1 0 0,-12-22-74 0 0,-1 1 0 0 0,0-1 0 0 0,1 0 0 0 0,-1 1 0 0 0,1-1 0 0 0,0-1-1 0 0,0 1 1 0 0,0 0 0 0 0,0-1 0 0 0,0 1 0 0 0,0-1 0 0 0,0 0 0 0 0,1 0 0 0 0,-1 0 0 0 0,0 0-1 0 0,4 0 1 0 0,-1-1-3 0 0,-1 0 0 0 0,1 0-1 0 0,-1-1 1 0 0,0 1-1 0 0,1-1 1 0 0,-1 0-1 0 0,0-1 1 0 0,1 1 0 0 0,6-4-1 0 0,-3 1-37 0 0,-1 0-1 0 0,0-1 0 0 0,0 0 1 0 0,0 0-1 0 0,-1-1 0 0 0,1 0 1 0 0,-1 0-1 0 0,-1-1 1 0 0,1 0-1 0 0,-1 0 0 0 0,7-11 1 0 0,-10 12-7 0 0,0 0 0 0 0,-1 0-1 0 0,1 0 1 0 0,-1 0 0 0 0,-1-1 0 0 0,1 1 0 0 0,-1-1 0 0 0,0 1 0 0 0,-1-1 0 0 0,0 0 0 0 0,0 1 0 0 0,0-1-1 0 0,0 1 1 0 0,-1-1 0 0 0,0 1 0 0 0,-1-1 0 0 0,0 1 0 0 0,0 0 0 0 0,-3-8 0 0 0,3 10 36 0 0,0-1 1 0 0,0 1-1 0 0,-1-1 0 0 0,1 1 1 0 0,-1 0-1 0 0,0 0 1 0 0,0 0-1 0 0,-1 0 1 0 0,1 0-1 0 0,-1 1 1 0 0,0 0-1 0 0,0 0 0 0 0,0 0 1 0 0,0 0-1 0 0,-1 0 1 0 0,1 1-1 0 0,-1 0 1 0 0,1 0-1 0 0,-1 0 0 0 0,0 0 1 0 0,0 1-1 0 0,0 0 1 0 0,0 0-1 0 0,0 0 1 0 0,-6 0-1 0 0,-2 2-32 0 0,0 1 0 0 0,0 0 0 0 0,0 0 0 0 0,0 1-1 0 0,1 1 1 0 0,-1 0 0 0 0,1 0 0 0 0,0 2 0 0 0,0-1 0 0 0,-19 14 0 0 0,30-18-23 0 0,-1-1 1 0 0,1 1-1 0 0,0 0 0 0 0,0 0 1 0 0,-1 0-1 0 0,1 0 1 0 0,0 0-1 0 0,0 0 1 0 0,0 1-1 0 0,0-1 0 0 0,1 0 1 0 0,-1 0-1 0 0,0 1 1 0 0,0-1-1 0 0,1 1 1 0 0,-1-1-1 0 0,0 3 0 0 0,1-3-38 0 0,0 0 0 0 0,0 0-1 0 0,0 0 1 0 0,0 0 0 0 0,0 0-1 0 0,1 0 1 0 0,-1 0 0 0 0,0 0-1 0 0,1 0 1 0 0,-1 0 0 0 0,1 0-1 0 0,-1 0 1 0 0,1 0 0 0 0,-1 0-1 0 0,1 0 1 0 0,-1 0 0 0 0,1 0-1 0 0,0-1 1 0 0,0 1 0 0 0,-1 0-1 0 0,1 0 1 0 0,0-1 0 0 0,0 1-1 0 0,0-1 1 0 0,1 2 0 0 0,9 2-981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26.873"/>
    </inkml:context>
    <inkml:brush xml:id="br0">
      <inkml:brushProperty name="width" value="0.05" units="cm"/>
      <inkml:brushProperty name="height" value="0.05" units="cm"/>
      <inkml:brushProperty name="color" value="#E71224"/>
    </inkml:brush>
  </inkml:definitions>
  <inkml:trace contextRef="#ctx0" brushRef="#br0">110 26 6881 0 0,'0'0'11'0'0,"-1"0"0"0"0,1 0 0 0 0,-1 0 0 0 0,1 0 0 0 0,-1 0 0 0 0,1 0 0 0 0,0-1 0 0 0,-1 1 0 0 0,1 0 0 0 0,-1 0 1 0 0,1 0-1 0 0,0-1 0 0 0,-1 1 0 0 0,1 0 0 0 0,0-1 0 0 0,-1 1 0 0 0,1 0 0 0 0,0-1 0 0 0,-1 1 0 0 0,1 0 0 0 0,0-1 0 0 0,0 1 1 0 0,-1-1-1 0 0,1 0 0 0 0,-8-7 391 0 0,-34-3 1254 0 0,42 11-1656 0 0,0 0 0 0 0,-1 1 0 0 0,1-1 1 0 0,-1 0-1 0 0,1 0 0 0 0,0 0 1 0 0,-1 0-1 0 0,1 0 0 0 0,0 1 1 0 0,0-1-1 0 0,-1 0 0 0 0,1 0 0 0 0,0 1 1 0 0,-1-1-1 0 0,1 0 0 0 0,0 0 1 0 0,0 1-1 0 0,0-1 0 0 0,-1 0 1 0 0,1 1-1 0 0,0-1 0 0 0,0 0 1 0 0,0 1-1 0 0,0-1 0 0 0,0 0 0 0 0,-1 1 1 0 0,1-1-1 0 0,0 0 0 0 0,0 1 1 0 0,0 0-1 0 0,-4 13-24 0 0,4-13 22 0 0,-4 19 63 0 0,1-1 0 0 0,1 1 0 0 0,0 0 0 0 0,2 0 0 0 0,1 22 0 0 0,0-34 4 0 0,1 0 0 0 0,-1 0 0 0 0,1 0 0 0 0,0-1 0 0 0,1 1 0 0 0,6 13-1 0 0,-6-17-34 0 0,-1 0-1 0 0,1 0 0 0 0,-1-1 1 0 0,1 1-1 0 0,0-1 0 0 0,0 0 1 0 0,1 1-1 0 0,-1-1 0 0 0,1-1 0 0 0,0 1 1 0 0,-1 0-1 0 0,9 3 0 0 0,-7-4-28 0 0,0-1-1 0 0,0 0 0 0 0,0 0 1 0 0,0 0-1 0 0,0-1 0 0 0,0 1 0 0 0,0-1 1 0 0,0 0-1 0 0,0-1 0 0 0,0 1 1 0 0,0-1-1 0 0,0 0 0 0 0,0 0 1 0 0,-1-1-1 0 0,1 1 0 0 0,0-1 1 0 0,0 0-1 0 0,-1-1 0 0 0,8-3 0 0 0,-4 0-36 0 0,1 0 0 0 0,-1 0-1 0 0,0 0 1 0 0,0-1-1 0 0,-1 0 1 0 0,1 0-1 0 0,-2-1 1 0 0,11-15-1 0 0,-14 19 35 0 0,-1 0 0 0 0,1-1-1 0 0,-1 1 1 0 0,0-1 0 0 0,0 0-1 0 0,-1 0 1 0 0,0 1-1 0 0,1-1 1 0 0,-2 0 0 0 0,1 0-1 0 0,0 0 1 0 0,-1 0 0 0 0,0 0-1 0 0,0 0 1 0 0,-1 0 0 0 0,1 0-1 0 0,-1 0 1 0 0,0 0 0 0 0,-1 0-1 0 0,1 0 1 0 0,-1 0 0 0 0,0 1-1 0 0,0-1 1 0 0,0 1 0 0 0,-1-1-1 0 0,1 1 1 0 0,-1 0 0 0 0,0 0-1 0 0,-1 0 1 0 0,1 0-1 0 0,-1 1 1 0 0,1-1 0 0 0,-1 1-1 0 0,0 0 1 0 0,0 0 0 0 0,0 0-1 0 0,-1 1 1 0 0,1-1 0 0 0,-1 1-1 0 0,1 0 1 0 0,-1 1 0 0 0,0-1-1 0 0,0 1 1 0 0,0 0 0 0 0,-7-1-1 0 0,-1 1-73 0 0,0 0 0 0 0,-1 1 0 0 0,1 1 0 0 0,0 0-1 0 0,0 1 1 0 0,-1 0 0 0 0,1 1 0 0 0,0 0 0 0 0,1 1 0 0 0,-1 1 0 0 0,1 0-1 0 0,0 1 1 0 0,-15 9 0 0 0,24-11-542 0 0,3-1-167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29.054"/>
    </inkml:context>
    <inkml:brush xml:id="br0">
      <inkml:brushProperty name="width" value="0.05" units="cm"/>
      <inkml:brushProperty name="height" value="0.05" units="cm"/>
      <inkml:brushProperty name="color" value="#E71224"/>
    </inkml:brush>
  </inkml:definitions>
  <inkml:trace contextRef="#ctx0" brushRef="#br0">136 19 6533 0 0,'0'0'292'0'0,"-74"-3"1680"0"0,12-5-1552 0 0,92 0-1372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29.392"/>
    </inkml:context>
    <inkml:brush xml:id="br0">
      <inkml:brushProperty name="width" value="0.05" units="cm"/>
      <inkml:brushProperty name="height" value="0.05" units="cm"/>
      <inkml:brushProperty name="color" value="#E71224"/>
    </inkml:brush>
  </inkml:definitions>
  <inkml:trace contextRef="#ctx0" brushRef="#br0">112 0 6313 0 0,'0'0'732'0'0,"-112"66"1472"0"0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30.067"/>
    </inkml:context>
    <inkml:brush xml:id="br0">
      <inkml:brushProperty name="width" value="0.05" units="cm"/>
      <inkml:brushProperty name="height" value="0.05" units="cm"/>
      <inkml:brushProperty name="color" value="#E71224"/>
    </inkml:brush>
  </inkml:definitions>
  <inkml:trace contextRef="#ctx0" brushRef="#br0">77 320 6753 0 0,'-6'-3'212'0'0,"-16"-13"42"0"0,16 12 1500 0 0,4 0-1600 0 0,-1-9-95 0 0,4 15-59 0 0,0-1 0 0 0,1 0 1 0 0,-1 1-1 0 0,0-1 0 0 0,1 1 0 0 0,-1-1 0 0 0,0 1 0 0 0,0 0 0 0 0,0-1 1 0 0,0 1-1 0 0,-1 0 0 0 0,1 0 0 0 0,0 2 0 0 0,31 77-12 0 0,-30-76 11 0 0,-1-1 1 0 0,1 1-1 0 0,-1 0 0 0 0,0-1 0 0 0,0 1 0 0 0,-1 0 1 0 0,1 0-1 0 0,-1 0 0 0 0,0 0 0 0 0,-1 7 1 0 0,0 4 0 0 0,-1 6 8 0 0,0-13-6 0 0,1-8-3 0 0,1-1 1 0 0,0 0 0 0 0,0 0 0 0 0,0 0 0 0 0,0 0 0 0 0,0 0 0 0 0,0 0 0 0 0,0 0-1 0 0,0 0 1 0 0,0 0 0 0 0,-1 0 0 0 0,1 0 0 0 0,0 0 0 0 0,0 0 0 0 0,0 0 0 0 0,0 0-1 0 0,0 0 1 0 0,0 0 0 0 0,0 0 0 0 0,-1 0 0 0 0,1 0 0 0 0,0 0 0 0 0,0 0-1 0 0,0 0 1 0 0,0 0 0 0 0,0 0 0 0 0,0 0 0 0 0,0 0 0 0 0,-1 0 0 0 0,1 0 0 0 0,0 0-1 0 0,0 0 1 0 0,0 0 0 0 0,0 0 0 0 0,0 0 0 0 0,0 0 0 0 0,0 0 0 0 0,0 0-1 0 0,0-1 1 0 0,-1 1 0 0 0,1 0 0 0 0,0 0 0 0 0,0 0 0 0 0,0 0 0 0 0,0 0 0 0 0,0 0-1 0 0,0 0 1 0 0,0 0 0 0 0,0-1 0 0 0,0 1 0 0 0,0 0 0 0 0,0 0 0 0 0,0 0-1 0 0,0 0 1 0 0,0 0 0 0 0,-13-23-38 0 0,1 0 0 0 0,1 0 1 0 0,2-1-1 0 0,-14-48 0 0 0,18 46-29 0 0,0 1 0 0 0,2-1 1 0 0,2 0-1 0 0,1-34 0 0 0,0 53 62 0 0,1 0 1 0 0,0 1-1 0 0,0-1 0 0 0,1 1 0 0 0,-1-1 0 0 0,2 1 0 0 0,-1-1 0 0 0,1 1 0 0 0,0 0 0 0 0,0 0 1 0 0,0 0-1 0 0,1 1 0 0 0,0-1 0 0 0,0 1 0 0 0,1 0 0 0 0,-1 0 0 0 0,1 1 0 0 0,0-1 0 0 0,0 1 0 0 0,1 0 1 0 0,-1 0-1 0 0,8-3 0 0 0,0 1 10 0 0,1 0 1 0 0,0 1-1 0 0,0 1 1 0 0,1 1-1 0 0,-1 0 1 0 0,1 0-1 0 0,-1 2 1 0 0,1 0-1 0 0,20 1 1 0 0,-9 1 2 0 0,0 2 0 0 0,0 1 0 0 0,-1 1 0 0 0,36 11 0 0 0,-51-13-11 0 0,0 1 0 0 0,0 0 0 0 0,-1 1-1 0 0,1 0 1 0 0,-1 0 0 0 0,0 1 0 0 0,-1 0 0 0 0,1 1 0 0 0,13 14-1 0 0,-19-18-1 0 0,0 0 0 0 0,-1 0 0 0 0,1 1 0 0 0,-1-1 0 0 0,0 1-1 0 0,0 0 1 0 0,0 0 0 0 0,0-1 0 0 0,-1 1 0 0 0,0 0 0 0 0,1 0-1 0 0,-1 1 1 0 0,-1-1 0 0 0,1 0 0 0 0,-1 0 0 0 0,0 0-1 0 0,0 1 1 0 0,0-1 0 0 0,0 0 0 0 0,-1 0 0 0 0,1 0 0 0 0,-1 1-1 0 0,0-1 1 0 0,-1 0 0 0 0,1 0 0 0 0,-1 0 0 0 0,-2 5-1 0 0,-2 0 7 0 0,0 0 0 0 0,-1 0 0 0 0,0 0 0 0 0,0-1 0 0 0,-1 0-1 0 0,0 0 1 0 0,-1-1 0 0 0,1 0 0 0 0,-1 0 0 0 0,-1-1 0 0 0,-16 8-1 0 0,-3 0 6 0 0,-1-1 0 0 0,-55 15 0 0 0,43-21 68 0 0,33-7 29 0 0,28-3 5 0 0,19-2-50 0 0,0 2 1 0 0,44 1-1 0 0,-62 3-32 0 0,0 1 0 0 0,0 1 0 0 0,0 0 0 0 0,0 2 0 0 0,34 12 0 0 0,-48-15-11 0 0,0 1 0 0 0,0 0 0 0 0,0 0 0 0 0,0 1 0 0 0,-1 0 0 0 0,1 0 0 0 0,-1 0 0 0 0,0 0 0 0 0,-1 1 0 0 0,1 0 0 0 0,6 9 0 0 0,-10-12-11 0 0,1 0 0 0 0,-1 1 0 0 0,0-1 0 0 0,0 0 0 0 0,0 1 0 0 0,0-1 0 0 0,-1 0 0 0 0,1 1 0 0 0,-1-1 0 0 0,1 1 0 0 0,-1-1 0 0 0,0 1 0 0 0,0-1 0 0 0,0 1 0 0 0,0 0 0 0 0,0-1 0 0 0,-1 1 0 0 0,1-1 1 0 0,-1 1-1 0 0,1-1 0 0 0,-1 0 0 0 0,0 1 0 0 0,0-1 0 0 0,0 0 0 0 0,0 0 0 0 0,-1 1 0 0 0,1-1 0 0 0,-1 0 0 0 0,1 0 0 0 0,-1 0 0 0 0,0 0 0 0 0,0-1 0 0 0,-2 3 0 0 0,-5 3 16 0 0,-1 0 1 0 0,0 0-1 0 0,0-1 0 0 0,0 0 1 0 0,-1-1-1 0 0,1 0 0 0 0,-1-1 0 0 0,-1 0 1 0 0,1-1-1 0 0,0 0 0 0 0,-1-1 1 0 0,0 0-1 0 0,1-1 0 0 0,-1 0 0 0 0,-13-1 1 0 0,-6-2 2 0 0,0 0 0 0 0,0-2 1 0 0,0-2-1 0 0,-45-14 1 0 0,68 18-49 0 0,-1-2 1 0 0,2 1 0 0 0,-1-1-1 0 0,-10-6 1 0 0,17 10-20 0 0,0-1 0 0 0,0 0 0 0 0,-1 0 0 0 0,1 0 0 0 0,0 0 0 0 0,0 0 0 0 0,0-1 0 0 0,0 1 0 0 0,0 0 0 0 0,0 0 0 0 0,0-1 0 0 0,1 1 0 0 0,-2-3 0 0 0,2 3-5 0 0,0 0-1 0 0,0 0 0 0 0,0 1 1 0 0,0-1-1 0 0,0 0 0 0 0,0 0 0 0 0,0 0 1 0 0,0 0-1 0 0,1 1 0 0 0,-1-1 1 0 0,0 0-1 0 0,1 0 0 0 0,-1 1 0 0 0,0-1 1 0 0,1 0-1 0 0,-1 0 0 0 0,1 1 1 0 0,0-1-1 0 0,-1 0 0 0 0,1 1 0 0 0,-1-1 1 0 0,1 1-1 0 0,0-1 0 0 0,-1 1 1 0 0,1-1-1 0 0,0 1 0 0 0,0 0 0 0 0,0-1 1 0 0,9-3-823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23.282"/>
    </inkml:context>
    <inkml:brush xml:id="br0">
      <inkml:brushProperty name="width" value="0.05" units="cm"/>
      <inkml:brushProperty name="height" value="0.05" units="cm"/>
      <inkml:brushProperty name="color" value="#F6630D"/>
    </inkml:brush>
  </inkml:definitions>
  <inkml:trace contextRef="#ctx0" brushRef="#br0">0 1 24575,'7'0'0,"-1"1"0,0 0 0,0 1 0,0-1 0,0 1 0,0 1 0,0-1 0,0 1 0,5 3 0,33 13 0,27-3 0,1-3 0,140 5 0,-136-13 0,678 10 0,-309-13 0,-132 23 0,-310-25-22,-6-3 72,-9-3-1443,-2 0-5433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38:13.893"/>
    </inkml:context>
    <inkml:brush xml:id="br0">
      <inkml:brushProperty name="width" value="0.05" units="cm"/>
      <inkml:brushProperty name="height" value="0.05" units="cm"/>
      <inkml:brushProperty name="color" value="#FFC114"/>
    </inkml:brush>
  </inkml:definitions>
  <inkml:trace contextRef="#ctx0" brushRef="#br0">235 373 24575,'2'0'0,"0"-1"0,0 1 0,0-1 0,0 1 0,-1-1 0,1 0 0,0 0 0,0 0 0,0 0 0,-1 0 0,1 0 0,-1 0 0,1-1 0,-1 1 0,1-1 0,-1 1 0,2-4 0,0 2 0,0-1 0,-1 0 0,1 0 0,-1-1 0,0 1 0,2-7 0,-3 9 0,-1-1 0,1 1 0,-1-1 0,1 0 0,-1 1 0,0-1 0,0 1 0,0-1 0,-1 1 0,1-1 0,0 1 0,-1-1 0,0 1 0,1-1 0,-1 1 0,0-1 0,0 1 0,-1 0 0,-2-5 0,2 4 0,-1 0 0,0 1 0,0-1 0,0 1 0,-1-1 0,1 1 0,0 0 0,-1 0 0,1 0 0,-1 1 0,-7-3 0,4 2 0,-1 0 0,1 1 0,0 0 0,0 0 0,-1 0 0,1 1 0,-1 0 0,1 1 0,0 0 0,-1 0 0,1 0 0,0 1 0,-13 5 0,11-3 0,1 1 0,0 0 0,1 1 0,-1-1 0,1 1 0,0 1 0,1-1 0,-1 1 0,1 1 0,1-1 0,-1 1 0,1 0 0,1 0 0,-1 0 0,2 1 0,-1-1 0,-4 18 0,7-23 0,1 0 0,-1 0 0,1 0 0,0 1 0,0-1 0,0 0 0,0 0 0,1 0 0,-1 1 0,1-1 0,0 0 0,0 0 0,0 0 0,0 0 0,1 0 0,2 4 0,-1-3 0,0 0 0,0 0 0,1 0 0,-1-1 0,1 0 0,0 1 0,0-1 0,1-1 0,7 5 0,-3-2 0,1-1 0,0-1 0,0 1 0,0-2 0,0 1 0,1-1 0,-1-1 0,1 0 0,17-1 0,-17-1 0,-1 0 0,1-1 0,0-1 0,-1 0 0,1 0 0,-1-1 0,0 0 0,0-1 0,-1 0 0,1 0 0,-1-1 0,0-1 0,0 1 0,-1-1 0,0-1 0,-1 1 0,1-1 0,6-10 0,-4 3 0,-1 0 0,0-1 0,-1 0 0,-1 0 0,0-1 0,-1 0 0,-1 0 0,-1 0 0,0-1 0,2-22 0,-3 16 0,-1-1 0,-1 0 0,-1 0 0,-1 0 0,-6-32 0,1 46 0,1 17 0,-2 22 0,7-26 0,-7 32 86,2 1-1,2 0 0,2 65 1,2-80-300,1 1 1,1-1 0,1 0-1,1 0 1,0 0 0,2 0-1,16 35 1,-8-29-6613</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30.437"/>
    </inkml:context>
    <inkml:brush xml:id="br0">
      <inkml:brushProperty name="width" value="0.05" units="cm"/>
      <inkml:brushProperty name="height" value="0.05" units="cm"/>
      <inkml:brushProperty name="color" value="#E71224"/>
    </inkml:brush>
  </inkml:definitions>
  <inkml:trace contextRef="#ctx0" brushRef="#br0">232 36 6249 0 0,'-2'-3'42'0'0,"-1"0"0"0"0,1 0 0 0 0,-1 0 0 0 0,0 1 0 0 0,0-1 0 0 0,-1 1 0 0 0,1 0 0 0 0,0-1 0 0 0,-1 2 0 0 0,1-1 0 0 0,-1 0 0 0 0,0 1 0 0 0,1-1 0 0 0,-1 1 0 0 0,0 0 0 0 0,0 1 0 0 0,0-1 0 0 0,0 1 0 0 0,0-1 0 0 0,0 1 0 0 0,-4 1 0 0 0,-1-1 14 0 0,0 1 0 0 0,1 0 1 0 0,-1 1-1 0 0,1 0 0 0 0,0 0 0 0 0,-1 1 1 0 0,1 0-1 0 0,0 1 0 0 0,-8 4 0 0 0,12-5 6 0 0,-1 0 0 0 0,1 0 0 0 0,0 0 0 0 0,0 1 0 0 0,0 0 0 0 0,0 0 0 0 0,0 0 0 0 0,1 0 0 0 0,0 0 0 0 0,0 1 0 0 0,0 0 0 0 0,1-1 0 0 0,-1 1 0 0 0,1 0 0 0 0,0 0-1 0 0,-1 7 1 0 0,2-9-18 0 0,1 0 0 0 0,-1 0 0 0 0,1 0 1 0 0,0 1-1 0 0,0-1 0 0 0,0 0 0 0 0,0 0 0 0 0,0 0 0 0 0,1 1 0 0 0,0-1 0 0 0,-1 0 0 0 0,1 0 0 0 0,0 0 0 0 0,1 0 0 0 0,-1 0 0 0 0,0 0 0 0 0,1-1 0 0 0,0 1 0 0 0,-1 0 0 0 0,1-1 0 0 0,0 1 0 0 0,0-1 0 0 0,1 0 0 0 0,-1 1 0 0 0,0-1 0 0 0,1 0 0 0 0,0-1 0 0 0,5 4 0 0 0,1 0-22 0 0,0-1 1 0 0,0-1-1 0 0,1 0 1 0 0,-1 0-1 0 0,1-1 1 0 0,0 0-1 0 0,-1 0 0 0 0,1-1 1 0 0,13 0-1 0 0,-7-1-68 0 0,0-1-1 0 0,0-1 1 0 0,0 0-1 0 0,0-1 1 0 0,16-5-1 0 0,-29 8 28 0 0,-1-1-1 0 0,0 0 1 0 0,0 1 0 0 0,1-1-1 0 0,-1 0 1 0 0,0 0-1 0 0,0 0 1 0 0,0 0-1 0 0,0 0 1 0 0,0-1 0 0 0,-1 1-1 0 0,1-1 1 0 0,0 1-1 0 0,-1-1 1 0 0,1 0-1 0 0,-1 1 1 0 0,1-1 0 0 0,-1 0-1 0 0,0 0 1 0 0,1 0-1 0 0,-1 0 1 0 0,0 0 0 0 0,-1 0-1 0 0,1-1 1 0 0,0 1-1 0 0,-1 0 1 0 0,1 0-1 0 0,-1-1 1 0 0,1 1 0 0 0,-1 0-1 0 0,0-1 1 0 0,0 1-1 0 0,0 0 1 0 0,0 0-1 0 0,-1-1 1 0 0,1 1 0 0 0,-1 0-1 0 0,1 0 1 0 0,-1-1-1 0 0,0 1 1 0 0,0 0-1 0 0,0 0 1 0 0,0 0 0 0 0,0 0-1 0 0,0 0 1 0 0,-1 0-1 0 0,1 0 1 0 0,-1 1 0 0 0,1-1-1 0 0,-1 0 1 0 0,1 1-1 0 0,-4-3 1 0 0,-5-4-23 0 0,0 1 1 0 0,0 0-1 0 0,0 0 0 0 0,-1 1 1 0 0,0 1-1 0 0,0 0 1 0 0,0 0-1 0 0,-1 1 0 0 0,0 1 1 0 0,0 0-1 0 0,0 0 1 0 0,0 1-1 0 0,0 1 0 0 0,0 0 1 0 0,0 0-1 0 0,-1 1 1 0 0,-13 2-1 0 0,21-1-1480 0 0,12-1 664 0 0,5 0 106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30.789"/>
    </inkml:context>
    <inkml:brush xml:id="br0">
      <inkml:brushProperty name="width" value="0.05" units="cm"/>
      <inkml:brushProperty name="height" value="0.05" units="cm"/>
      <inkml:brushProperty name="color" value="#E71224"/>
    </inkml:brush>
  </inkml:definitions>
  <inkml:trace contextRef="#ctx0" brushRef="#br0">103 59 6721 0 0,'0'0'22'0'0,"0"0"1"0"0,1-1-1 0 0,-1 1 1 0 0,1 0-1 0 0,-1 0 1 0 0,0 0-1 0 0,1-1 1 0 0,-1 1-1 0 0,1 0 1 0 0,-1-1-1 0 0,0 1 1 0 0,1 0-1 0 0,-1-1 0 0 0,0 1 1 0 0,0 0-1 0 0,1-1 1 0 0,-1 1-1 0 0,0-1 1 0 0,0 1-1 0 0,0 0 1 0 0,1-1-1 0 0,-1 1 1 0 0,0-1-1 0 0,0 1 1 0 0,0-1-1 0 0,0 1 1 0 0,0-1-1 0 0,0 1 1 0 0,0-1-1 0 0,0 1 1 0 0,0 0-1 0 0,0-1 1 0 0,0 1-1 0 0,0-1 1 0 0,-12-13 1379 0 0,-3-1-301 0 0,15 15-1090 0 0,-1-1 1 0 0,1 1-1 0 0,-1 0 1 0 0,1 0-1 0 0,0 0 1 0 0,-1 0-1 0 0,1-1 0 0 0,-1 1 1 0 0,1 0-1 0 0,-1 0 1 0 0,1 0-1 0 0,-1 0 1 0 0,1 0-1 0 0,-1 0 1 0 0,1 0-1 0 0,-1 1 0 0 0,1-1 1 0 0,-1 0-1 0 0,1 0 1 0 0,0 0-1 0 0,-1 0 1 0 0,1 1-1 0 0,-1-1 0 0 0,1 0 1 0 0,0 0-1 0 0,-1 1 1 0 0,1-1-1 0 0,-1 0 1 0 0,1 1-1 0 0,0-1 1 0 0,-1 0-1 0 0,1 1 0 0 0,0-1 1 0 0,0 0-1 0 0,-1 1 1 0 0,1-1-1 0 0,0 1 1 0 0,-1 0-1 0 0,-12 15-24 0 0,5-4 32 0 0,0-1 0 0 0,1 1 1 0 0,0 0-1 0 0,1 0 1 0 0,1 1-1 0 0,-5 14 0 0 0,9-24-3 0 0,1 0-1 0 0,-1 0 1 0 0,1 0 0 0 0,-1 1-1 0 0,1-1 1 0 0,0 0-1 0 0,0 0 1 0 0,0 1-1 0 0,1-1 1 0 0,-1 0-1 0 0,1 0 1 0 0,0 0 0 0 0,0 0-1 0 0,0 1 1 0 0,0-1-1 0 0,0 0 1 0 0,1-1-1 0 0,-1 1 1 0 0,1 0-1 0 0,0 0 1 0 0,0-1-1 0 0,0 1 1 0 0,0-1 0 0 0,0 1-1 0 0,1-1 1 0 0,-1 0-1 0 0,1 0 1 0 0,-1 0-1 0 0,1 0 1 0 0,0-1-1 0 0,5 3 1 0 0,-2-1-25 0 0,1-1 0 0 0,0 1 0 0 0,0-1 0 0 0,0-1 0 0 0,1 0-1 0 0,-1 0 1 0 0,0 0 0 0 0,0-1 0 0 0,1 0 0 0 0,-1 0 0 0 0,0-1 0 0 0,0 0 0 0 0,1 0 0 0 0,-1-1 0 0 0,8-2-1 0 0,-3 0-83 0 0,-1 0 0 0 0,0 0 0 0 0,-1-1-1 0 0,1 0 1 0 0,-1-1 0 0 0,0-1 0 0 0,0 1 0 0 0,15-15-1 0 0,-22 19 85 0 0,0-1 1 0 0,-1 0-1 0 0,1 0 0 0 0,-1 0 0 0 0,1 0 0 0 0,-1-1 0 0 0,0 1 1 0 0,0-1-1 0 0,-1 1 0 0 0,1-1 0 0 0,-1 1 0 0 0,1-1 1 0 0,-1 0-1 0 0,0 0 0 0 0,-1 0 0 0 0,1 0 0 0 0,-1 0 0 0 0,1 0 1 0 0,-1 0-1 0 0,-1 0 0 0 0,1 0 0 0 0,0 0 0 0 0,-2-6 0 0 0,0 6 14 0 0,0 0 0 0 0,0 0 0 0 0,0 0 0 0 0,0 0 1 0 0,0 0-1 0 0,-1 0 0 0 0,0 1 0 0 0,0-1 0 0 0,0 1 0 0 0,0 0 0 0 0,0 0 0 0 0,-1 0 0 0 0,0 0 0 0 0,1 0 0 0 0,-1 1 0 0 0,0 0 0 0 0,0 0 0 0 0,0 0 0 0 0,0 0 0 0 0,-6-1 0 0 0,-2-1 0 0 0,0 2 1 0 0,0-1 0 0 0,-1 2 0 0 0,1 0 0 0 0,0 0 0 0 0,-1 1 0 0 0,1 0 0 0 0,-1 1 0 0 0,1 1 0 0 0,0 0 0 0 0,0 0 0 0 0,0 1-1 0 0,0 1 1 0 0,-16 7 0 0 0,27-11-14 0 0,0 0 0 0 0,0 1 0 0 0,0-1 0 0 0,0 0 0 0 0,0 1 0 0 0,0-1 0 0 0,0 1 0 0 0,0-1 0 0 0,0 1 0 0 0,1 0 0 0 0,-1-1 0 0 0,0 1 0 0 0,0 0 0 0 0,0 0 0 0 0,1-1 0 0 0,-1 1 0 0 0,1 0 0 0 0,-1 0 0 0 0,0 0 0 0 0,1 0 0 0 0,-1 0 0 0 0,1 0 0 0 0,0 0 0 0 0,-1 0 0 0 0,1 0 0 0 0,0 0 0 0 0,0 0-1 0 0,-1 0 1 0 0,1 0 0 0 0,0 0 0 0 0,0 0 0 0 0,0 0 0 0 0,0 0 0 0 0,1 0 0 0 0,-1 1 0 0 0,0-1 0 0 0,0 0 0 0 0,0 0 0 0 0,1 0 0 0 0,-1 0 0 0 0,1 0 0 0 0,0 1 0 0 0,1 1-72 0 0,0-1-1 0 0,0 0 1 0 0,0 1 0 0 0,0-1-1 0 0,0 0 1 0 0,0 0-1 0 0,1-1 1 0 0,-1 1 0 0 0,0 0-1 0 0,1-1 1 0 0,0 1 0 0 0,-1-1-1 0 0,1 0 1 0 0,4 1-1 0 0,32 4-1274 0 0,-16-2 420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31.255"/>
    </inkml:context>
    <inkml:brush xml:id="br0">
      <inkml:brushProperty name="width" value="0.05" units="cm"/>
      <inkml:brushProperty name="height" value="0.05" units="cm"/>
      <inkml:brushProperty name="color" value="#E71224"/>
    </inkml:brush>
  </inkml:definitions>
  <inkml:trace contextRef="#ctx0" brushRef="#br0">24 117 6501 0 0,'-8'-29'378'0'0,"4"19"-84"0"0,1-1 0 0 0,1 0 0 0 0,-1 1 0 0 0,2-1 0 0 0,-1-16 0 0 0,2 27-286 0 0,0 0 1 0 0,-1-1-1 0 0,1 1 1 0 0,0 0-1 0 0,0 0 1 0 0,0-1-1 0 0,0 1 1 0 0,0 0-1 0 0,0 0 1 0 0,0-1-1 0 0,0 1 1 0 0,1 0-1 0 0,-1-1 1 0 0,0 1-1 0 0,0 0 1 0 0,0 0 0 0 0,0-1-1 0 0,0 1 1 0 0,0 0-1 0 0,0 0 1 0 0,1 0-1 0 0,-1-1 1 0 0,0 1-1 0 0,0 0 1 0 0,0 0-1 0 0,1-1 1 0 0,-1 1-1 0 0,0 0 1 0 0,0 0-1 0 0,0 0 1 0 0,1 0-1 0 0,-1 0 1 0 0,0-1-1 0 0,0 1 1 0 0,1 0-1 0 0,-1 0 1 0 0,1 0-1 0 0,10 5 132 0 0,8 15-105 0 0,-4 7-18 0 0,-2 1 0 0 0,-1 1 1 0 0,-2 0-1 0 0,-1 1 0 0 0,9 46 0 0 0,8 26-438 0 0,-12-70-442 0 0,-14-31 845 0 0,0-1 0 0 0,1 1 0 0 0,-1 0 0 0 0,0-1 0 0 0,1 1 0 0 0,-1-1 0 0 0,0 0 0 0 0,1 1 0 0 0,-1-1 0 0 0,1 1 0 0 0,-1-1 0 0 0,1 0 0 0 0,-1 1 0 0 0,1-1 0 0 0,-1 0 0 0 0,1 1 0 0 0,-1-1 0 0 0,1 0 0 0 0,0 0 0 0 0,-1 0 0 0 0,1 0 0 0 0,-1 1 0 0 0,1-1 0 0 0,-1 0-1 0 0,1 0 1 0 0,0 0 0 0 0,-1 0 0 0 0,1 0 0 0 0,-1 0 0 0 0,1-1 0 0 0,0 1 0 0 0,-1 0 0 0 0,1 0 0 0 0,-1 0 0 0 0,1 0 0 0 0,0-1 0 0 0,-1 1 0 0 0,1 0 0 0 0,-1-1 0 0 0,1 1 0 0 0,-1 0 0 0 0,1-1 0 0 0,-1 1 0 0 0,0-1 0 0 0,1 1 0 0 0,0-1 0 0 0,33-30 11 0 0,-21 19-70 0 0,0 0-1 0 0,13-16 0 0 0,-21 22 33 0 0,-3 2 101 0 0,1 1 1 0 0,-1 0 0 0 0,1 0-1 0 0,0 0 1 0 0,0 0 0 0 0,0 0-1 0 0,0 1 1 0 0,8-5-1 0 0,-102 42 924 0 0,75-29-968 0 0,-1-2 0 0 0,1 0 0 0 0,-1-1 0 0 0,-29 2 0 0 0,36-4-5 0 0,8-1 1 0 0,0 1 1 0 0,0-1-1 0 0,0 0 1 0 0,0 0 0 0 0,1 0-1 0 0,-1 0 1 0 0,0 0-1 0 0,0 0 1 0 0,0 0-1 0 0,0-1 1 0 0,-3 0-1 0 0,31-3 800 0 0,-18 4-644 0 0,0 1 0 0 0,0 0 0 0 0,-1 1 0 0 0,1 0 0 0 0,-1 0-1 0 0,1 0 1 0 0,-1 1 0 0 0,0 0 0 0 0,0 1 0 0 0,0 0 0 0 0,0 0 0 0 0,-1 0 0 0 0,0 1 0 0 0,1 0-1 0 0,-2 0 1 0 0,7 7 0 0 0,-1-1-97 0 0,-1 2 1 0 0,0-1-1 0 0,0 2 0 0 0,-2-1 1 0 0,0 1-1 0 0,13 29 0 0 0,-18-30-629 0 0,-3-11 402 0 0,1-1 0 0 0,-1 1 0 0 0,0-1 0 0 0,1 1 0 0 0,-1 0 0 0 0,1-1-1 0 0,0 1 1 0 0,-1-1 0 0 0,1 1 0 0 0,1 1 0 0 0,3 3-1175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31.737"/>
    </inkml:context>
    <inkml:brush xml:id="br0">
      <inkml:brushProperty name="width" value="0.05" units="cm"/>
      <inkml:brushProperty name="height" value="0.05" units="cm"/>
      <inkml:brushProperty name="color" value="#E71224"/>
    </inkml:brush>
  </inkml:definitions>
  <inkml:trace contextRef="#ctx0" brushRef="#br0">115 51 8037 0 0,'-63'-6'3352'0'0,"12"-9"-2256"0"0,95-14-3428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32.104"/>
    </inkml:context>
    <inkml:brush xml:id="br0">
      <inkml:brushProperty name="width" value="0.05" units="cm"/>
      <inkml:brushProperty name="height" value="0.05" units="cm"/>
      <inkml:brushProperty name="color" value="#E71224"/>
    </inkml:brush>
  </inkml:definitions>
  <inkml:trace contextRef="#ctx0" brushRef="#br0">64 1 6881 0 0,'0'0'708'0'0,"-64"24"-88"0"0,179-19-1676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32.920"/>
    </inkml:context>
    <inkml:brush xml:id="br0">
      <inkml:brushProperty name="width" value="0.05" units="cm"/>
      <inkml:brushProperty name="height" value="0.05" units="cm"/>
      <inkml:brushProperty name="color" value="#E71224"/>
    </inkml:brush>
  </inkml:definitions>
  <inkml:trace contextRef="#ctx0" brushRef="#br0">4 26 5513 0 0,'-1'-1'41'0'0,"1"1"1"0"0,-1-1-1 0 0,1 0 1 0 0,0 1-1 0 0,0-1 1 0 0,-1 0-1 0 0,1 1 1 0 0,0-1 0 0 0,0 0-1 0 0,0 0 1 0 0,0 1-1 0 0,0-1 1 0 0,0 0-1 0 0,0 0 1 0 0,0 1-1 0 0,0-1 1 0 0,0 0 0 0 0,0 0-1 0 0,0 1 1 0 0,1-1-1 0 0,-1 0 1 0 0,0 1-1 0 0,0-1 1 0 0,1 0 0 0 0,-1 1-1 0 0,1-1 1 0 0,-1 0-1 0 0,0 1 1 0 0,1-1-1 0 0,-1 1 1 0 0,1-1-1 0 0,0 1 1 0 0,-1-1 0 0 0,1 1-1 0 0,-1-1 1 0 0,2 0-1 0 0,-1 1 57 0 0,1 0-1 0 0,-1 0 0 0 0,0 0 0 0 0,0 0 1 0 0,1 0-1 0 0,-1 0 0 0 0,0 0 1 0 0,0 0-1 0 0,1 1 0 0 0,-1-1 1 0 0,0 0-1 0 0,0 1 0 0 0,0-1 0 0 0,0 1 1 0 0,1-1-1 0 0,-1 1 0 0 0,0 0 1 0 0,0-1-1 0 0,0 1 0 0 0,1 1 1 0 0,9 9 19 0 0,0 0 0 0 0,-1 0 0 0 0,-1 1 0 0 0,0 0 0 0 0,0 1 0 0 0,-1 0 0 0 0,-1 1 0 0 0,0-1 1 0 0,5 16-1 0 0,-1 3-289 0 0,-1 1 1 0 0,11 65 0 0 0,-8-31-1604 0 0,-9-47 924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33.275"/>
    </inkml:context>
    <inkml:brush xml:id="br0">
      <inkml:brushProperty name="width" value="0.05" units="cm"/>
      <inkml:brushProperty name="height" value="0.05" units="cm"/>
      <inkml:brushProperty name="color" value="#E71224"/>
    </inkml:brush>
  </inkml:definitions>
  <inkml:trace contextRef="#ctx0" brushRef="#br0">67 195 6437 0 0,'-9'-8'147'0'0,"0"0"1"0"0,1-1 0 0 0,-1-1 0 0 0,2 1 0 0 0,-1-1 0 0 0,-5-11-1 0 0,13 19-123 0 0,-1 1 0 0 0,1 0 0 0 0,-1 0-1 0 0,1-1 1 0 0,-1 1 0 0 0,1 0 0 0 0,0-1-1 0 0,0 1 1 0 0,0 0 0 0 0,0-1-1 0 0,0 1 1 0 0,0 0 0 0 0,0-1 0 0 0,0 1-1 0 0,1 0 1 0 0,-1-1 0 0 0,0 1 0 0 0,1 0-1 0 0,-1-1 1 0 0,1 1 0 0 0,-1 0 0 0 0,1 0-1 0 0,0 0 1 0 0,0 0 0 0 0,-1-1 0 0 0,1 1-1 0 0,0 0 1 0 0,0 0 0 0 0,0 1 0 0 0,0-1-1 0 0,2-1 1 0 0,2-3-16 0 0,1 1 0 0 0,-1 0 0 0 0,1 1 0 0 0,0-1 0 0 0,7-2 0 0 0,16-5-7 0 0,0 1 0 0 0,1 1-1 0 0,-1 2 1 0 0,2 1-1 0 0,-1 1 1 0 0,39 0 0 0 0,-25 4 72 0 0,-1 2 1 0 0,0 2-1 0 0,80 16 1 0 0,-98-13-21 0 0,0 0-1 0 0,-1 2 1 0 0,0 1-1 0 0,30 15 1 0 0,-45-19-41 0 0,-1-1 1 0 0,0 1-1 0 0,0 1 0 0 0,0-1 1 0 0,-1 1-1 0 0,0 1 1 0 0,0-1-1 0 0,0 1 1 0 0,-1 1-1 0 0,0-1 1 0 0,-1 1-1 0 0,0 0 1 0 0,0 0-1 0 0,7 16 0 0 0,-10-18-5 0 0,-1 0 0 0 0,1 0-1 0 0,-1 0 1 0 0,-1 0-1 0 0,1 0 1 0 0,-1 0-1 0 0,0 0 1 0 0,0 0-1 0 0,-1 0 1 0 0,0 0-1 0 0,0 0 1 0 0,0 0-1 0 0,-1-1 1 0 0,0 1-1 0 0,0 0 1 0 0,0-1 0 0 0,-1 1-1 0 0,0-1 1 0 0,0 0-1 0 0,0 0 1 0 0,-1 0-1 0 0,1 0 1 0 0,-1 0-1 0 0,-6 4 1 0 0,-5 6 3 0 0,-1-1 0 0 0,-1 0-1 0 0,0-1 1 0 0,-1-1 0 0 0,-27 13 0 0 0,14-9-31 0 0,-2-2-1 0 0,1-2 0 0 0,-2-1 1 0 0,1-1-1 0 0,-1-2 1 0 0,-1-1-1 0 0,-57 4 0 0 0,87-11-61 0 0,0 0-1 0 0,-1 0 1 0 0,1-1-1 0 0,0 1 1 0 0,0-1-1 0 0,0 0 1 0 0,-6-2-1 0 0,10 2 37 0 0,0 1-1 0 0,1 0 0 0 0,-1-1 1 0 0,0 1-1 0 0,0-1 0 0 0,0 1 1 0 0,0-1-1 0 0,0 0 0 0 0,1 1 1 0 0,-1-1-1 0 0,0 0 0 0 0,1 0 0 0 0,-1 1 1 0 0,0-1-1 0 0,1 0 0 0 0,-1 0 1 0 0,1 0-1 0 0,-1-1 0 0 0,1 1-25 0 0,0 0 0 0 0,0 0-1 0 0,0-1 1 0 0,0 1-1 0 0,0 0 1 0 0,0 0 0 0 0,0-1-1 0 0,0 1 1 0 0,1 0 0 0 0,-1 0-1 0 0,0 0 1 0 0,1-1-1 0 0,-1 1 1 0 0,1 0 0 0 0,-1 0-1 0 0,1 0 1 0 0,0 0 0 0 0,1-2-1 0 0,9-10-767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33.642"/>
    </inkml:context>
    <inkml:brush xml:id="br0">
      <inkml:brushProperty name="width" value="0.05" units="cm"/>
      <inkml:brushProperty name="height" value="0.05" units="cm"/>
      <inkml:brushProperty name="color" value="#E71224"/>
    </inkml:brush>
  </inkml:definitions>
  <inkml:trace contextRef="#ctx0" brushRef="#br0">11 87 6437 0 0,'-1'0'14'0'0,"1"0"0"0"0,0 0 0 0 0,-1 0 0 0 0,1 0 0 0 0,-1 0 0 0 0,1 0 0 0 0,0 0 0 0 0,-1 0 0 0 0,1 0 0 0 0,0-1 0 0 0,-1 1 0 0 0,1 0 0 0 0,-1 0 0 0 0,1 0 0 0 0,0 0 0 0 0,0-1 0 0 0,-1 1 0 0 0,1 0 0 0 0,0-1 0 0 0,-1 1 0 0 0,1 0 0 0 0,0 0 0 0 0,0-1 0 0 0,-1 1 0 0 0,1 0 0 0 0,0-1 0 0 0,0 1 0 0 0,0 0 0 0 0,0-1 0 0 0,-1 1 0 0 0,1-1 0 0 0,0 1 0 0 0,0 0 0 0 0,0-1 0 0 0,0 1 0 0 0,0 0 0 0 0,0-1 1 0 0,0 1-1 0 0,0-1 0 0 0,0 1 0 0 0,0 0 0 0 0,0-1 0 0 0,0 1 0 0 0,0-1 0 0 0,0 1 0 0 0,1 0 0 0 0,-1-1 0 0 0,0 1 0 0 0,0-1 0 0 0,2 0 102 0 0,-1 0 1 0 0,0 0 0 0 0,0 0 0 0 0,1 0-1 0 0,-1 1 1 0 0,0-1 0 0 0,1 0-1 0 0,-1 1 1 0 0,1-1 0 0 0,2 0-1 0 0,8-1 8 0 0,0 1-1 0 0,-1 0 0 0 0,1 1 0 0 0,0 0 0 0 0,0 1 0 0 0,0 0 0 0 0,-1 1 0 0 0,1 0 0 0 0,0 1 0 0 0,-1 0 1 0 0,0 1-1 0 0,13 6 0 0 0,-4-1-70 0 0,-1 1-1 0 0,0 1 1 0 0,0 0 0 0 0,-1 2 0 0 0,29 25-1 0 0,-39-30-33 0 0,-1 0 0 0 0,1 0 0 0 0,-1 0 0 0 0,9 16 1 0 0,-14-22-17 0 0,-1 0 0 0 0,0 0 0 0 0,1 1 0 0 0,-1-1 0 0 0,0 0 0 0 0,-1 0 0 0 0,1 1 0 0 0,0-1 1 0 0,-1 1-1 0 0,1-1 0 0 0,-1 0 0 0 0,0 1 0 0 0,0-1 0 0 0,1 1 0 0 0,-2-1 0 0 0,1 1 0 0 0,0-1 1 0 0,0 0-1 0 0,-1 1 0 0 0,0-1 0 0 0,1 1 0 0 0,-1-1 0 0 0,0 0 0 0 0,0 0 0 0 0,0 1 1 0 0,-2 2-1 0 0,1-4-4 0 0,1 1 1 0 0,-1-1-1 0 0,0 0 1 0 0,1 0 0 0 0,-1 0-1 0 0,0 0 1 0 0,0 0 0 0 0,0 0-1 0 0,0 0 1 0 0,1-1-1 0 0,-1 1 1 0 0,0-1 0 0 0,0 1-1 0 0,0-1 1 0 0,0 0-1 0 0,0 0 1 0 0,0 0 0 0 0,0 0-1 0 0,0 0 1 0 0,0 0-1 0 0,0-1 1 0 0,0 1 0 0 0,0-1-1 0 0,-4 0 1 0 0,1-1 1 0 0,-1 0-1 0 0,1 0 1 0 0,0 0-1 0 0,0-1 1 0 0,0 0 0 0 0,0 0-1 0 0,-7-5 1 0 0,9 5-4 0 0,0-1 0 0 0,0 1 0 0 0,0-1 0 0 0,1 1 0 0 0,-1-1 0 0 0,1 0 0 0 0,0 0 0 0 0,0 0 0 0 0,0 0-1 0 0,1 0 1 0 0,-1-1 0 0 0,1 1 0 0 0,0 0 0 0 0,0-1 0 0 0,1 1 0 0 0,-1-1 0 0 0,1 1 0 0 0,0-1 0 0 0,0 1 0 0 0,1-1 0 0 0,-1 1 0 0 0,1 0 0 0 0,0-1 0 0 0,0 1 0 0 0,3-7 0 0 0,0-2-3 0 0,2 1 1 0 0,-1-1-1 0 0,1 1 1 0 0,1 1 0 0 0,0-1-1 0 0,1 1 1 0 0,12-14-1 0 0,-12 16-58 0 0,-2 1 84 0 0,1 1 0 0 0,0-1 1 0 0,0 2-1 0 0,9-8 0 0 0,-15 13-51 0 0,0 0-1 0 0,1 0 0 0 0,-1 0 1 0 0,1 0-1 0 0,0 0 1 0 0,-1 1-1 0 0,1-1 0 0 0,0 0 1 0 0,-1 1-1 0 0,1-1 1 0 0,0 1-1 0 0,0 0 0 0 0,0-1 1 0 0,0 1-1 0 0,-1 0 1 0 0,1 0-1 0 0,0 0 0 0 0,0 0 1 0 0,0 1-1 0 0,-1-1 1 0 0,1 0-1 0 0,0 1 0 0 0,0-1 1 0 0,-1 1-1 0 0,1 0 1 0 0,0 0-1 0 0,-1-1 0 0 0,3 3 1 0 0,32 16-1952 0 0,-26-13 988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34.014"/>
    </inkml:context>
    <inkml:brush xml:id="br0">
      <inkml:brushProperty name="width" value="0.05" units="cm"/>
      <inkml:brushProperty name="height" value="0.05" units="cm"/>
      <inkml:brushProperty name="color" value="#E71224"/>
    </inkml:brush>
  </inkml:definitions>
  <inkml:trace contextRef="#ctx0" brushRef="#br0">18 96 6249 0 0,'-1'0'4'0'0,"0"-1"0"0"0,1 1 0 0 0,-1-1 0 0 0,0 0 0 0 0,0 1 1 0 0,0-1-1 0 0,1 0 0 0 0,-1 1 0 0 0,0-1 0 0 0,1 0 1 0 0,-1 0-1 0 0,1 0 0 0 0,-1 0 0 0 0,1 1 0 0 0,-1-1 1 0 0,1 0-1 0 0,0 0 0 0 0,-1 0 0 0 0,1 0 0 0 0,0 0 0 0 0,0 0 1 0 0,0 0-1 0 0,0-2 0 0 0,-5-13 234 0 0,5 16-227 0 0,0 0 0 0 0,0-1 0 0 0,0 1 0 0 0,0 0-1 0 0,-1 0 1 0 0,1-1 0 0 0,0 1 0 0 0,0 0 0 0 0,0-1 0 0 0,0 1-1 0 0,0 0 1 0 0,0 0 0 0 0,0-1 0 0 0,0 1 0 0 0,0 0 0 0 0,0-1-1 0 0,0 1 1 0 0,0 0 0 0 0,0 0 0 0 0,1-1 0 0 0,-1 1 0 0 0,0 0-1 0 0,0 0 1 0 0,0-1 0 0 0,0 1 0 0 0,0 0 0 0 0,0 0 0 0 0,1-1-1 0 0,-1 1 1 0 0,0 0 0 0 0,0 0 0 0 0,0 0 0 0 0,1-1-1 0 0,-1 1 1 0 0,0 0 0 0 0,0 0 0 0 0,1 0 0 0 0,-1 0 0 0 0,0 0-1 0 0,0-1 1 0 0,1 1 0 0 0,-1 0 0 0 0,0 0 0 0 0,1 0 0 0 0,-1 0-1 0 0,0 0 1 0 0,0 0 0 0 0,1 0 0 0 0,-1 0 0 0 0,0 0 0 0 0,1 0-1 0 0,-1 0 1 0 0,0 0 0 0 0,2 0 22 0 0,-1 0 0 0 0,0 0 1 0 0,0 0-1 0 0,0 0 0 0 0,0 1 0 0 0,0-1 1 0 0,0 0-1 0 0,0 0 0 0 0,0 1 0 0 0,0-1 0 0 0,0 1 1 0 0,0-1-1 0 0,0 1 0 0 0,0-1 0 0 0,0 1 0 0 0,1 1 1 0 0,3 4 37 0 0,-1 0 0 0 0,0 0 0 0 0,-1 0 1 0 0,1 0-1 0 0,-1 1 0 0 0,0 0 1 0 0,2 7-1 0 0,13 55 230 0 0,-10-34-136 0 0,-2-9-93 0 0,2 0-1 0 0,0 0 1 0 0,23 45 0 0 0,-31-70-75 0 0,1 0 1 0 0,-1 0-1 0 0,1 1 0 0 0,0-1 0 0 0,-1 0 0 0 0,1 0 1 0 0,0 0-1 0 0,0 0 0 0 0,0-1 0 0 0,0 1 0 0 0,0 0 0 0 0,0 0 1 0 0,0 0-1 0 0,0-1 0 0 0,0 1 0 0 0,0-1 0 0 0,0 1 1 0 0,0-1-1 0 0,1 1 0 0 0,-1-1 0 0 0,0 1 0 0 0,0-1 1 0 0,0 0-1 0 0,1 0 0 0 0,1 0 0 0 0,-1 0-34 0 0,0 0-1 0 0,0-1 0 0 0,0 0 1 0 0,0 0-1 0 0,0 1 1 0 0,1-1-1 0 0,-1-1 1 0 0,-1 1-1 0 0,1 0 1 0 0,0 0-1 0 0,0-1 0 0 0,0 1 1 0 0,1-2-1 0 0,5-6-150 0 0,0 1 0 0 0,-1-2-1 0 0,0 1 1 0 0,7-14-1 0 0,-7 10 152 0 0,-1 0 0 0 0,0-1 0 0 0,-1 1 0 0 0,0-1 0 0 0,-1 0 0 0 0,-1-1 0 0 0,0 1 0 0 0,1-24 0 0 0,-4 26 74 0 0,0 0-1 0 0,0 0 1 0 0,-1 0 0 0 0,-1 0-1 0 0,0 0 1 0 0,-1 1 0 0 0,0-1-1 0 0,0 0 1 0 0,-1 1 0 0 0,-11-21-1 0 0,15 31-29 0 0,-1 1 0 0 0,1-1 0 0 0,-1 0 0 0 0,1 0-1 0 0,-1 0 1 0 0,0 0 0 0 0,1 0 0 0 0,-1 1 0 0 0,0-1 0 0 0,0 0-1 0 0,0 0 1 0 0,1 1 0 0 0,-1-1 0 0 0,0 1 0 0 0,-2-2 0 0 0,3 2-6 0 0,-1 0 0 0 0,1 0 0 0 0,-1 0 0 0 0,1 0 0 0 0,0 0 0 0 0,-1 0 0 0 0,1 0 0 0 0,-1 0 0 0 0,1 1 0 0 0,0-1 0 0 0,-1 0 0 0 0,1 0 0 0 0,0 0 0 0 0,-1 0 0 0 0,1 1 0 0 0,-1-1 0 0 0,1 0 0 0 0,0 0 1 0 0,0 0-1 0 0,-1 1 0 0 0,1-1 0 0 0,0 0 0 0 0,-1 1 0 0 0,1-1 0 0 0,0 0 0 0 0,0 1 0 0 0,-1-1 0 0 0,0 2-2 0 0,1 0 0 0 0,-1 0 1 0 0,0-1-1 0 0,0 1 0 0 0,1 0 0 0 0,-1 0 0 0 0,1 0 0 0 0,0 0 1 0 0,0 0-1 0 0,0 0 0 0 0,0 0 0 0 0,0 0 0 0 0,0 0 0 0 0,0 0 1 0 0,1 2-1 0 0,0 2-79 0 0,1 0 0 0 0,0-1 0 0 0,1 1 0 0 0,-1 0 0 0 0,1-1 0 0 0,0 0 0 0 0,0 1 0 0 0,1-1 0 0 0,0 0 0 0 0,0-1 1 0 0,0 1-1 0 0,0-1 0 0 0,1 0 0 0 0,-1 0 0 0 0,1 0 0 0 0,0-1 0 0 0,0 1 0 0 0,1-1 0 0 0,-1 0 0 0 0,1-1 0 0 0,-1 1 0 0 0,1-1 0 0 0,0 0 0 0 0,12 1 1 0 0,-6-2-606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34.760"/>
    </inkml:context>
    <inkml:brush xml:id="br0">
      <inkml:brushProperty name="width" value="0.05" units="cm"/>
      <inkml:brushProperty name="height" value="0.05" units="cm"/>
      <inkml:brushProperty name="color" value="#E71224"/>
    </inkml:brush>
  </inkml:definitions>
  <inkml:trace contextRef="#ctx0" brushRef="#br0">34 36 9229 0 0,'-9'-12'-166'0'0,"-4"-6"231"0"0,13 17-48 0 0,0 1 0 0 0,-1 0 1 0 0,1-1-1 0 0,0 1 0 0 0,0 0 0 0 0,0 0 0 0 0,-1-1 0 0 0,1 1 1 0 0,0 0-1 0 0,-1 0 0 0 0,1-1 0 0 0,0 1 0 0 0,0 0 0 0 0,-1 0 1 0 0,1-1-1 0 0,0 1 0 0 0,-1 0 0 0 0,1 0 0 0 0,0 0 1 0 0,-1 0-1 0 0,1 0 0 0 0,0 0 0 0 0,-1 0 0 0 0,1 0 0 0 0,-1 0 1 0 0,1 0-1 0 0,0 0 0 0 0,-1 0 0 0 0,1 0 0 0 0,0 0 1 0 0,-1 0-1 0 0,1 0 0 0 0,0 0 0 0 0,-1 0 0 0 0,1 0 0 0 0,-1 1 1 0 0,4 1 58 0 0,-1 1 0 0 0,0 0 0 0 0,0 0 0 0 0,0 1 0 0 0,0-1 0 0 0,0 0 1 0 0,-1 1-1 0 0,1-1 0 0 0,-1 1 0 0 0,2 6 0 0 0,3 39-988 0 0,-5-30-62 0 0,0-8 72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38:14.050"/>
    </inkml:context>
    <inkml:brush xml:id="br0">
      <inkml:brushProperty name="width" value="0.05" units="cm"/>
      <inkml:brushProperty name="height" value="0.05" units="cm"/>
      <inkml:brushProperty name="color" value="#FFC114"/>
    </inkml:brush>
  </inkml:definitions>
  <inkml:trace contextRef="#ctx0" brushRef="#br0">8 1 24575,'0'3'0,"0"4"0,0 4 0,0 4 0,0 1 0,-3 2 0,-1-2-8191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35.313"/>
    </inkml:context>
    <inkml:brush xml:id="br0">
      <inkml:brushProperty name="width" value="0.05" units="cm"/>
      <inkml:brushProperty name="height" value="0.05" units="cm"/>
      <inkml:brushProperty name="color" value="#E71224"/>
    </inkml:brush>
  </inkml:definitions>
  <inkml:trace contextRef="#ctx0" brushRef="#br0">42 39 5116 0 0,'-5'-8'137'0'0,"-5"-1"1062"0"0,3 5-519 0 0,-11-6 1354 0 0,16 13-1456 0 0,9 10-378 0 0,17 24 371 0 0,2 0 0 0 0,1-1-1 0 0,57 57 1 0 0,-74-84-540 0 0,1 0 1 0 0,0 0-1 0 0,20 12 0 0 0,-28-19-29 0 0,0 0 0 0 0,0-1 1 0 0,0 1-1 0 0,1-1 0 0 0,-1 0 0 0 0,0 0 0 0 0,0 0 0 0 0,1 0 0 0 0,-1-1 0 0 0,1 1 0 0 0,-1-1 0 0 0,0 0 0 0 0,1 0 0 0 0,-1 0 0 0 0,1 0 0 0 0,-1-1 0 0 0,1 1 0 0 0,-1-1 0 0 0,0 0 0 0 0,5-1 0 0 0,-6 0-4 0 0,-1 1 1 0 0,1 0-1 0 0,-1 0 1 0 0,1-1-1 0 0,-1 1 0 0 0,0-1 1 0 0,0 1-1 0 0,0-1 0 0 0,1 1 1 0 0,-1-1-1 0 0,-1 0 0 0 0,1 0 1 0 0,0 1-1 0 0,0-1 1 0 0,-1 0-1 0 0,1 0 0 0 0,-1 0 1 0 0,1 0-1 0 0,-1 0 0 0 0,0 0 1 0 0,0-2-1 0 0,-2-48-50 0 0,1 36 43 0 0,0-68 2 0 0,1 73 12 0 0,2 1-1 0 0,-1 0 0 0 0,1 0 1 0 0,0 0-1 0 0,1 1 0 0 0,5-13 1 0 0,-8 22-6 0 0,0 0 0 0 0,0-1 0 0 0,0 1-1 0 0,1-1 1 0 0,-1 1 0 0 0,0-1 0 0 0,0 1 0 0 0,0 0 0 0 0,0-1 0 0 0,1 1 0 0 0,-1-1 0 0 0,0 1 0 0 0,0 0 0 0 0,1-1-1 0 0,-1 1 1 0 0,0 0 0 0 0,1-1 0 0 0,-1 1 0 0 0,0 0 0 0 0,1 0 0 0 0,-1-1 0 0 0,1 1 0 0 0,-1 0 0 0 0,0 0 0 0 0,1 0 0 0 0,-1-1-1 0 0,1 1 1 0 0,-1 0 0 0 0,1 0 0 0 0,-1 0 0 0 0,0 0 0 0 0,1 0 0 0 0,-1 0 0 0 0,1 0 0 0 0,-1 0 0 0 0,1 0 0 0 0,-1 0-1 0 0,1 0 1 0 0,-1 0 0 0 0,0 0 0 0 0,1 0 0 0 0,-1 1 0 0 0,1-1 0 0 0,15 18-737 0 0,-4-5-1929 0 0,-5-8 1503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36.023"/>
    </inkml:context>
    <inkml:brush xml:id="br0">
      <inkml:brushProperty name="width" value="0.05" units="cm"/>
      <inkml:brushProperty name="height" value="0.05" units="cm"/>
      <inkml:brushProperty name="color" value="#E71224"/>
    </inkml:brush>
  </inkml:definitions>
  <inkml:trace contextRef="#ctx0" brushRef="#br0">141 203 6281 0 0,'-1'0'15'0'0,"1"0"1"0"0,-1 0 0 0 0,1 0-1 0 0,-1 0 1 0 0,1 0-1 0 0,-1 0 1 0 0,1 0 0 0 0,0 0-1 0 0,-1 0 1 0 0,1 0 0 0 0,-1-1-1 0 0,1 1 1 0 0,-1 0 0 0 0,1 0-1 0 0,0 0 1 0 0,-1-1 0 0 0,1 1-1 0 0,0 0 1 0 0,-1-1 0 0 0,1 1-1 0 0,0 0 1 0 0,-1-1 0 0 0,1 1-1 0 0,-1-1 32 0 0,1 1-1 0 0,0-1 0 0 0,-1 1 1 0 0,1 0-1 0 0,0-1 0 0 0,-1 1 1 0 0,1 0-1 0 0,0 0 0 0 0,-1-1 0 0 0,1 1 1 0 0,-1 0-1 0 0,1 0 0 0 0,-1 0 1 0 0,1-1-1 0 0,0 1 0 0 0,-1 0 1 0 0,1 0-1 0 0,-1 0 0 0 0,1 0 1 0 0,-1 0-1 0 0,1 0 0 0 0,-1 0 1 0 0,0 0-1 0 0,1 0 334 0 0,6-2-46 0 0,2 1 1 0 0,-1 0-1 0 0,0 0 1 0 0,0 1-1 0 0,12 0 0 0 0,14-1-320 0 0,-1-1-19 0 0,-22 2 5 0 0,0 0-1 0 0,0 0 1 0 0,-1-1-1 0 0,1-1 1 0 0,-1 1-1 0 0,1-2 1 0 0,-1 1-1 0 0,14-7 1 0 0,-22 9-6 0 0,0-1 1 0 0,0 0-1 0 0,0 0 1 0 0,-1 1-1 0 0,1-1 0 0 0,0 0 1 0 0,-1 0-1 0 0,1 0 1 0 0,-1 0-1 0 0,1 0 0 0 0,-1 0 1 0 0,1 0-1 0 0,-1 0 1 0 0,1 0-1 0 0,-1 0 1 0 0,0 0-1 0 0,0 0 0 0 0,0 0 1 0 0,1 0-1 0 0,-1 0 1 0 0,0 0-1 0 0,0-1 0 0 0,-1 1 1 0 0,1 0-1 0 0,0 0 1 0 0,0 0-1 0 0,0 0 1 0 0,-1 0-1 0 0,1 0 0 0 0,0 0 1 0 0,-1 0-1 0 0,1 0 1 0 0,-1 0-1 0 0,0 0 0 0 0,1 0 1 0 0,-2-1-1 0 0,-2-4-17 0 0,0 1-1 0 0,0 0 0 0 0,0 0 1 0 0,-8-8-1 0 0,3 5 21 0 0,-1 0 0 0 0,1 1-1 0 0,-1 0 1 0 0,-1 0-1 0 0,1 1 1 0 0,-1 1 0 0 0,0-1-1 0 0,-1 2 1 0 0,1 0 0 0 0,-1 0-1 0 0,0 1 1 0 0,0 0-1 0 0,0 1 1 0 0,0 1 0 0 0,0 0-1 0 0,0 0 1 0 0,-1 1 0 0 0,1 1-1 0 0,0 0 1 0 0,-23 5 0 0 0,32-5 25 0 0,0 0 1 0 0,0 0-1 0 0,0 0 1 0 0,1 0-1 0 0,-1 1 1 0 0,1-1-1 0 0,-1 1 1 0 0,1-1-1 0 0,-1 1 1 0 0,1 0-1 0 0,0 0 1 0 0,0 0-1 0 0,0 0 1 0 0,0 0-1 0 0,0 1 1 0 0,1-1-1 0 0,-3 5 1 0 0,2-3 56 0 0,0 1-1 0 0,0 0 1 0 0,1-1 0 0 0,0 1-1 0 0,0 0 1 0 0,0 0 0 0 0,1 0 0 0 0,-1 0-1 0 0,2 8 1 0 0,0 2 127 0 0,1-1 0 0 0,1 1 0 0 0,1-1 0 0 0,0 0 0 0 0,0 0 0 0 0,9 15 0 0 0,-9-20-167 0 0,1-1-1 0 0,0 0 1 0 0,0 0 0 0 0,1 0-1 0 0,0 0 1 0 0,1-1 0 0 0,0 0 0 0 0,0-1-1 0 0,0 1 1 0 0,1-1 0 0 0,0-1-1 0 0,0 1 1 0 0,0-1 0 0 0,1-1 0 0 0,0 0-1 0 0,0 0 1 0 0,16 4 0 0 0,-6-3-358 0 0,0-1 1 0 0,0 0 0 0 0,0-2-1 0 0,0-1 1 0 0,0 0-1 0 0,1-1 1 0 0,36-5 0 0 0,-37 1-360 0 0,-1-1 1 0 0,0 0 0 0 0,-1-1 0 0 0,1-1-1 0 0,-1-1 1 0 0,0 0 0 0 0,15-11 0 0 0,-27 16 542 0 0,-2 1-1 0 0,1-1 1 0 0,0 0 0 0 0,0-1 0 0 0,-1 1-1 0 0,0-1 1 0 0,0 1 0 0 0,0-1 0 0 0,0 0 0 0 0,0 0-1 0 0,-1 0 1 0 0,1 0 0 0 0,-1-1 0 0 0,0 1-1 0 0,-1-1 1 0 0,3-7 0 0 0,-4 6 118 0 0,1 0 1 0 0,-1-1-1 0 0,0 1 0 0 0,0-1 1 0 0,0 1-1 0 0,-1 0 0 0 0,0-1 1 0 0,-1 1-1 0 0,1 0 0 0 0,-1 0 1 0 0,-5-12-1 0 0,1 5 264 0 0,-1 0 0 0 0,-13-21 1 0 0,17 30-33 0 0,0 0-1 0 0,0 1 1 0 0,0-1 0 0 0,0 0 0 0 0,-1 1 0 0 0,1 0 0 0 0,-1 0 0 0 0,0 0-1 0 0,0 0 1 0 0,0 1 0 0 0,0-1 0 0 0,-5-1 0 0 0,9 4-193 0 0,0 0 1 0 0,0 0 0 0 0,0 0-1 0 0,0 1 1 0 0,0-1 0 0 0,0 0-1 0 0,0 0 1 0 0,0 0-1 0 0,0 0 1 0 0,0 1 0 0 0,0-1-1 0 0,0 0 1 0 0,0 0-1 0 0,0 0 1 0 0,0 0 0 0 0,0 1-1 0 0,0-1 1 0 0,0 0-1 0 0,0 0 1 0 0,0 0 0 0 0,0 0-1 0 0,-1 1 1 0 0,1-1-1 0 0,0 0 1 0 0,0 0 0 0 0,0 0-1 0 0,0 0 1 0 0,0 0-1 0 0,0 1 1 0 0,0-1 0 0 0,-1 0-1 0 0,1 0 1 0 0,0 0-1 0 0,0 0 1 0 0,0 0 0 0 0,0 0-1 0 0,0 0 1 0 0,-1 0-1 0 0,1 0 1 0 0,0 1 0 0 0,0-1-1 0 0,0 0 1 0 0,-1 0-1 0 0,1 0 1 0 0,0 0 0 0 0,0 0-1 0 0,0 0 1 0 0,0 0-1 0 0,-1 0 1 0 0,1 0 0 0 0,0 0-1 0 0,0-1 1 0 0,14 15 236 0 0,22 5 39 0 0,-9-5 175 0 0,36 25-1 0 0,-55-33-380 0 0,0 0-1 0 0,0 1 1 0 0,-1 0-1 0 0,0 1 1 0 0,0-1-1 0 0,-1 1 1 0 0,0 0 0 0 0,7 13-1 0 0,-12-19-78 0 0,0 0-1 0 0,0 0 1 0 0,0 1-1 0 0,0-1 0 0 0,-1 0 1 0 0,1 1-1 0 0,0-1 1 0 0,-1 0-1 0 0,0 1 1 0 0,0-1-1 0 0,1 0 1 0 0,-1 1-1 0 0,-1-1 1 0 0,1 1-1 0 0,0-1 0 0 0,-1 0 1 0 0,1 1-1 0 0,-1-1 1 0 0,1 0-1 0 0,-1 1 1 0 0,0-1-1 0 0,0 0 1 0 0,0 0-1 0 0,-1 0 1 0 0,1 0-1 0 0,0 0 0 0 0,-1 0 1 0 0,1 0-1 0 0,-1 0 1 0 0,0-1-1 0 0,1 1 1 0 0,-1-1-1 0 0,0 1 1 0 0,0-1-1 0 0,0 1 1 0 0,0-1-1 0 0,0 0 0 0 0,-1 0 1 0 0,1 0-1 0 0,0 0 1 0 0,0-1-1 0 0,-1 1 1 0 0,1-1-1 0 0,0 1 1 0 0,-1-1-1 0 0,1 0 1 0 0,-1 0-1 0 0,1 0 0 0 0,0 0 1 0 0,-1 0-1 0 0,1 0 1 0 0,-3-1-1 0 0,1 0-6 0 0,1 1-1 0 0,0-1 0 0 0,0 0 1 0 0,-1 0-1 0 0,1 0 0 0 0,0 0 1 0 0,0 0-1 0 0,0-1 0 0 0,0 1 1 0 0,0-1-1 0 0,1 0 0 0 0,-1 0 1 0 0,0 0-1 0 0,1 0 0 0 0,0 0 1 0 0,-1-1-1 0 0,1 1 0 0 0,-3-4 1 0 0,4 2 8 0 0,-1 1 1 0 0,1-1 0 0 0,-1 1-1 0 0,1-1 1 0 0,0 0 0 0 0,0 0-1 0 0,1 1 1 0 0,-1-1 0 0 0,1 0-1 0 0,0 0 1 0 0,0 0 0 0 0,0 0-1 0 0,0 0 1 0 0,1 1 0 0 0,1-7-1 0 0,1-1 7 0 0,0 0-1 0 0,1 1 0 0 0,1-1 1 0 0,-1 1-1 0 0,2 0 1 0 0,-1 0-1 0 0,1 1 0 0 0,1-1 1 0 0,0 1-1 0 0,0 1 0 0 0,16-15 1 0 0,-17 17-7 0 0,2 0 0 0 0,-1 0 0 0 0,1 1 0 0 0,-1-1 0 0 0,1 2 0 0 0,1-1 0 0 0,-1 1 0 0 0,1 1 0 0 0,0-1 0 0 0,-1 1 0 0 0,1 1 0 0 0,1 0 0 0 0,-1 0 0 0 0,16 0 0 0 0,-22 1-14 0 0,-1 1 0 0 0,1 1 0 0 0,-1-1 0 0 0,0 0 0 0 0,1 0 0 0 0,-1 1 1 0 0,1 0-1 0 0,-1-1 0 0 0,0 1 0 0 0,1 0 0 0 0,-1 0 0 0 0,0 0 0 0 0,0 1 0 0 0,0-1 0 0 0,3 2 0 0 0,-4-2-42 0 0,-1 0 0 0 0,1 0 0 0 0,0 0-1 0 0,-1 0 1 0 0,1 0 0 0 0,-1 0 0 0 0,1 0-1 0 0,-1 0 1 0 0,0 0 0 0 0,1 0 0 0 0,-1 0-1 0 0,0 1 1 0 0,0-1 0 0 0,0 0 0 0 0,0 0-1 0 0,0 0 1 0 0,0 0 0 0 0,0 1 0 0 0,0-1-1 0 0,0 0 1 0 0,0 0 0 0 0,-1 0 0 0 0,1 0-1 0 0,0 0 1 0 0,-1 0 0 0 0,1 0 0 0 0,-1 0-1 0 0,1 0 1 0 0,-1 0 0 0 0,0 0 0 0 0,1 0-1 0 0,-2 2 1 0 0,-5 6-785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37.351"/>
    </inkml:context>
    <inkml:brush xml:id="br0">
      <inkml:brushProperty name="width" value="0.05" units="cm"/>
      <inkml:brushProperty name="height" value="0.05" units="cm"/>
      <inkml:brushProperty name="color" value="#E71224"/>
    </inkml:brush>
  </inkml:definitions>
  <inkml:trace contextRef="#ctx0" brushRef="#br0">128 202 7453 0 0,'-4'-9'203'0'0,"0"-6"343"0"0,4 13-383 0 0,0 1 0 0 0,-1-1 0 0 0,1 1 0 0 0,0 0 0 0 0,-1-1-1 0 0,1 1 1 0 0,-1 0 0 0 0,1-1 0 0 0,-1 1 0 0 0,0 0 0 0 0,0 0 0 0 0,-1-2 0 0 0,-4 0 1487 0 0,2 12-775 0 0,-1 12-811 0 0,0 0 0 0 0,-11 25 0 0 0,-2 8-19 0 0,2 0-21 0 0,-23 95 11 0 0,37-105-70 0 0,3-53-121 0 0,0 0 1 0 0,1 1 0 0 0,0-1-1 0 0,3-8 1 0 0,5-16-78 0 0,15-131 70 0 0,2-8 146 0 0,-24 159 19 0 0,0 1 1 0 0,1 0-1 0 0,0 0 0 0 0,1 0 0 0 0,1 0 0 0 0,9-15 0 0 0,-14 24 5 0 0,1 1 0 0 0,0 0 0 0 0,-1-1 1 0 0,1 1-1 0 0,0 0 0 0 0,0 0 0 0 0,0 1 1 0 0,0-1-1 0 0,1 0 0 0 0,-1 1 0 0 0,0-1 1 0 0,1 1-1 0 0,-1 0 0 0 0,1-1 0 0 0,0 1 1 0 0,-1 1-1 0 0,1-1 0 0 0,0 0 0 0 0,-1 1 0 0 0,1-1 1 0 0,0 1-1 0 0,0 0 0 0 0,0 0 0 0 0,-1 0 1 0 0,1 0-1 0 0,0 0 0 0 0,0 1 0 0 0,-1-1 1 0 0,1 1-1 0 0,0 0 0 0 0,0 0 0 0 0,-1 0 1 0 0,1 0-1 0 0,-1 0 0 0 0,1 0 0 0 0,1 2 0 0 0,7 4 42 0 0,0 1 0 0 0,-1 0 0 0 0,0 0-1 0 0,-1 1 1 0 0,0 0 0 0 0,0 1 0 0 0,-1 0-1 0 0,0 0 1 0 0,11 20 0 0 0,3 10 36 0 0,23 57 1 0 0,-5 11 175 0 0,-36-97-755 0 0,-1 0 0 0 0,-1 1 1 0 0,0-1-1 0 0,-1 1 0 0 0,0 0 0 0 0,-1-1 0 0 0,-2 23 1 0 0,0-29-810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37.903"/>
    </inkml:context>
    <inkml:brush xml:id="br0">
      <inkml:brushProperty name="width" value="0.05" units="cm"/>
      <inkml:brushProperty name="height" value="0.05" units="cm"/>
      <inkml:brushProperty name="color" value="#E71224"/>
    </inkml:brush>
  </inkml:definitions>
  <inkml:trace contextRef="#ctx0" brushRef="#br0">19 189 5817 0 0,'-19'-5'617'0'0,"20"4"-599"0"0,-1 1 1 0 0,0 0-1 0 0,0-1 0 0 0,0 1 0 0 0,0 0 1 0 0,0-1-1 0 0,1 1 0 0 0,-1 0 0 0 0,0 0 1 0 0,0-1-1 0 0,1 1 0 0 0,-1 0 0 0 0,0 0 1 0 0,0-1-1 0 0,1 1 0 0 0,-1 0 1 0 0,0 0-1 0 0,1 0 0 0 0,-1-1 0 0 0,0 1 1 0 0,1 0-1 0 0,-1 0 0 0 0,0 0 0 0 0,1 0 1 0 0,-1 0-1 0 0,0 0 0 0 0,1 0 0 0 0,0 0 1 0 0,51-12 550 0 0,-32 8-637 0 0,66-12-255 0 0,91-5-1 0 0,-87 12-188 0 0,128-6-47 0 0,-218 15 581 0 0,0 0 0 0 0,1 0 0 0 0,-1 0 0 0 0,0 0 0 0 0,0 0 0 0 0,0 0 0 0 0,0 0 0 0 0,0 0 0 0 0,0 0 0 0 0,1 0 0 0 0,-1-1 0 0 0,0 1 0 0 0,0 0 0 0 0,0 0 0 0 0,0 0 0 0 0,0 0 1 0 0,0 0-1 0 0,0 0 0 0 0,1-1 0 0 0,-1 1 0 0 0,0 0 0 0 0,0 0 0 0 0,0 0 0 0 0,0 0 0 0 0,0 0 0 0 0,0-1 0 0 0,0 1 0 0 0,0 0 0 0 0,0 0 0 0 0,0 0 0 0 0,0 0 0 0 0,0 0 0 0 0,0-1 0 0 0,0 1 0 0 0,0 0 0 0 0,0 0 0 0 0,0 0 0 0 0,0 0 0 0 0,0-1 0 0 0,0 1 0 0 0,-1 0 0 0 0,-3-12 579 0 0,-14-17 84 0 0,13 21-396 0 0,-3-12 414 0 0,12 19-509 0 0,5 12-188 0 0,2 5 11 0 0,-2 0 1 0 0,0 1 0 0 0,-1 0 0 0 0,0 0-1 0 0,-1 0 1 0 0,8 36 0 0 0,-5-6 60 0 0,5 72 0 0 0,-11-49-30 0 0,-4-63-30 0 0,-1 1 0 0 0,1-1 0 0 0,-1 1 0 0 0,0-1 0 0 0,-1 0 0 0 0,0 0 0 0 0,-3 8 0 0 0,5-15-15 0 0,0 1-1 0 0,0-1 1 0 0,0 0-1 0 0,0 0 1 0 0,0 0-1 0 0,0 1 1 0 0,-1-1-1 0 0,1 0 0 0 0,0 0 1 0 0,0 1-1 0 0,0-1 1 0 0,0 0-1 0 0,-1 0 1 0 0,1 0-1 0 0,0 0 1 0 0,0 1-1 0 0,-1-1 1 0 0,1 0-1 0 0,0 0 1 0 0,0 0-1 0 0,0 0 1 0 0,-1 0-1 0 0,1 0 1 0 0,0 0-1 0 0,0 0 1 0 0,-1 0-1 0 0,1 1 1 0 0,0-1-1 0 0,-1 0 0 0 0,1 0 1 0 0,0 0-1 0 0,0-1 1 0 0,-1 1-1 0 0,1 0 1 0 0,0 0-1 0 0,0 0 1 0 0,-1 0-1 0 0,1 0 1 0 0,-11-9 57 0 0,-6-15-33 0 0,-3-13-44 0 0,2-2 1 0 0,2 0 0 0 0,1 0 0 0 0,3-2 0 0 0,0 0-1 0 0,-7-60 1 0 0,18 97 15 0 0,-1-7 0 0 0,1 1 0 0 0,0-1 0 0 0,0 0 0 0 0,1 1 0 0 0,2-16-1 0 0,-2 24 2 0 0,1 0 0 0 0,-1 0 0 0 0,1 0 0 0 0,-1 0-1 0 0,1 0 1 0 0,0 0 0 0 0,0 0 0 0 0,0 0 0 0 0,0 0-1 0 0,0 0 1 0 0,0 1 0 0 0,1-1 0 0 0,-1 0 0 0 0,0 1-1 0 0,1-1 1 0 0,0 1 0 0 0,-1 0 0 0 0,1-1 0 0 0,0 1-1 0 0,-1 0 1 0 0,1 0 0 0 0,0 0 0 0 0,0 0 0 0 0,0 0-1 0 0,0 1 1 0 0,0-1 0 0 0,0 0 0 0 0,0 1 0 0 0,0 0-1 0 0,0-1 1 0 0,0 1 0 0 0,1 0 0 0 0,2 0 0 0 0,9 1-2 0 0,0 1 1 0 0,0 0 0 0 0,0 0-1 0 0,0 1 1 0 0,-1 1 0 0 0,1 0 0 0 0,12 7-1 0 0,-6-2-2 0 0,0 1 0 0 0,-1 1-1 0 0,31 23 1 0 0,-45-30 3 0 0,0 0 0 0 0,0 1 0 0 0,0-1-1 0 0,-1 1 1 0 0,1 0 0 0 0,-1 0 0 0 0,0 1-1 0 0,-1 0 1 0 0,1-1 0 0 0,2 9 0 0 0,-5-12 1 0 0,0 0 0 0 0,0 1 0 0 0,-1-1 1 0 0,1 0-1 0 0,-1 1 0 0 0,0-1 0 0 0,0 1 0 0 0,0-1 1 0 0,0 1-1 0 0,0-1 0 0 0,0 1 0 0 0,-1-1 0 0 0,1 1 1 0 0,-1-1-1 0 0,1 1 0 0 0,-1-1 0 0 0,0 0 0 0 0,0 0 1 0 0,0 1-1 0 0,0-1 0 0 0,-1 0 0 0 0,1 0 0 0 0,-1 0 1 0 0,1 0-1 0 0,-1 0 0 0 0,0 0 0 0 0,1-1 0 0 0,-1 1 0 0 0,0 0 1 0 0,-3 1-1 0 0,-5 3 2 0 0,0 1 1 0 0,-1-2 0 0 0,0 0-1 0 0,0 0 1 0 0,-21 6-1 0 0,2-3-288 0 0,-33 4 0 0 0,54-11 41 0 0,0-1-1 0 0,0 0 0 0 0,1 0 1 0 0,-11-2-1 0 0,11 1-120 0 0,-5 1-481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38.305"/>
    </inkml:context>
    <inkml:brush xml:id="br0">
      <inkml:brushProperty name="width" value="0.05" units="cm"/>
      <inkml:brushProperty name="height" value="0.05" units="cm"/>
      <inkml:brushProperty name="color" value="#E71224"/>
    </inkml:brush>
  </inkml:definitions>
  <inkml:trace contextRef="#ctx0" brushRef="#br0">1 134 6001 0 0,'0'0'47'0'0,"0"-1"1"0"0,0 1 0 0 0,0-1 0 0 0,0 1 0 0 0,1-1 0 0 0,-1 1 0 0 0,0 0-1 0 0,0-1 1 0 0,0 1 0 0 0,1-1 0 0 0,-1 1 0 0 0,0 0 0 0 0,1-1 0 0 0,-1 1-1 0 0,0 0 1 0 0,0-1 0 0 0,1 1 0 0 0,-1 0 0 0 0,1 0 0 0 0,-1-1 0 0 0,0 1 0 0 0,1 0-1 0 0,-1 0 1 0 0,1 0 0 0 0,-1-1 0 0 0,0 1 0 0 0,1 0 0 0 0,-1 0 0 0 0,1 0-1 0 0,-1 0 1 0 0,1 0 0 0 0,-1 0 0 0 0,0 0 0 0 0,1 0 0 0 0,-1 0 0 0 0,1 0-1 0 0,-1 0 1 0 0,1 0 0 0 0,-1 0 0 0 0,1 1 0 0 0,-1-1 0 0 0,0 0 0 0 0,1 0 0 0 0,-1 0-1 0 0,1 1 1 0 0,-1-1 0 0 0,1 1 0 0 0,26 10 2105 0 0,-24-9-2210 0 0,4 2 183 0 0,-1 1 1 0 0,1-1-1 0 0,-1 1 1 0 0,0 1 0 0 0,0-1-1 0 0,-1 1 1 0 0,10 11-1 0 0,28 49 18 0 0,-35-51-138 0 0,-1 0 1 0 0,-1 1-1 0 0,0 0 0 0 0,0 0 1 0 0,-2 0-1 0 0,0 1 1 0 0,-1-1-1 0 0,-1 1 0 0 0,0 0 1 0 0,-1 0-1 0 0,-1 0 1 0 0,-1 0-1 0 0,0 0 1 0 0,-1 0-1 0 0,-7 27 0 0 0,8-41-7 0 0,0-1 0 0 0,0 1 0 0 0,0-1 0 0 0,-1 1 0 0 0,1-1 0 0 0,-1 0-1 0 0,1 0 1 0 0,-1 1 0 0 0,0-1 0 0 0,0 0 0 0 0,1 0 0 0 0,-5 2 0 0 0,6-4 0 0 0,-1 1 0 0 0,1-1 0 0 0,-1 0 0 0 0,1 1 0 0 0,-1-1 0 0 0,1 0 0 0 0,-1 0 0 0 0,0 0 0 0 0,1 0 1 0 0,-1 1-1 0 0,1-1 0 0 0,-1 0 0 0 0,1 0 0 0 0,-1 0 0 0 0,1 0 0 0 0,-1 0 0 0 0,0 0 0 0 0,1 0 0 0 0,-1 0 1 0 0,1-1-1 0 0,-1 1 0 0 0,1 0 0 0 0,-2-1 0 0 0,1 1-1 0 0,1-1 0 0 0,-1 0 0 0 0,0 0 1 0 0,0 0-1 0 0,1 0 0 0 0,-1 0 0 0 0,0 0 0 0 0,1 0 0 0 0,-1 0 0 0 0,1 0 1 0 0,-1 0-1 0 0,1 0 0 0 0,0 0 0 0 0,-1 0 0 0 0,1 0 0 0 0,0-2 0 0 0,-2-17-31 0 0,0 1-1 0 0,2-1 1 0 0,0 0-1 0 0,2 1 1 0 0,5-32-1 0 0,1-6-3 0 0,-2-3 29 0 0,1-9 29 0 0,-2-122 0 0 0,-11 153 55 0 0,8 42-55 0 0,1-1 0 0 0,-1 0 0 0 0,0-1 1 0 0,1 1-1 0 0,-1 0 0 0 0,1-1 0 0 0,0 1 1 0 0,6 3-1 0 0,5 5 48 0 0,32 31 243 0 0,-26-25-149 0 0,-1 0-1 0 0,-1 1 1 0 0,-1 1-1 0 0,0 1 1 0 0,21 33-1 0 0,-36-50-146 0 0,-1-1-1 0 0,1 1 1 0 0,-1 0-1 0 0,0-1 1 0 0,0 1-1 0 0,0 0 1 0 0,0 0-1 0 0,-1 0 1 0 0,1 0-1 0 0,-1 0 1 0 0,1 0 0 0 0,-1 0-1 0 0,0 0 1 0 0,0 0-1 0 0,-1 0 1 0 0,1 0-1 0 0,-1 0 1 0 0,1 0-1 0 0,-1 0 1 0 0,0-1-1 0 0,0 1 1 0 0,0 0-1 0 0,0 0 1 0 0,-1-1-1 0 0,1 1 1 0 0,-1 0-1 0 0,0-1 1 0 0,1 0-1 0 0,-1 1 1 0 0,0-1 0 0 0,0 0-1 0 0,-1 0 1 0 0,1 0-1 0 0,0 0 1 0 0,-1 0-1 0 0,1-1 1 0 0,-6 3-1 0 0,-6 3-147 0 0,0-1 0 0 0,0-1 0 0 0,-1 0-1 0 0,0-1 1 0 0,0-1 0 0 0,-28 3 0 0 0,-22 3-859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13.702"/>
    </inkml:context>
    <inkml:brush xml:id="br0">
      <inkml:brushProperty name="width" value="0.05" units="cm"/>
      <inkml:brushProperty name="height" value="0.05" units="cm"/>
      <inkml:brushProperty name="color" value="#E71224"/>
    </inkml:brush>
  </inkml:definitions>
  <inkml:trace contextRef="#ctx0" brushRef="#br0">40 250 8001 0 0,'-4'-2'-17'0'0,"0"-1"53"0"0,-1 1 0 0 0,1-1 0 0 0,0 0-1 0 0,0-1 1 0 0,-5-4 0 0 0,9 7-22 0 0,-1 0 0 0 0,0 0 0 0 0,1 1 0 0 0,-1-1 0 0 0,1 0 0 0 0,-1 0-1 0 0,1 0 1 0 0,0 0 0 0 0,-1 0 0 0 0,1 1 0 0 0,0-1 0 0 0,0 0 0 0 0,-1 0 0 0 0,1 0 0 0 0,0 0 0 0 0,0 0 0 0 0,0 0 0 0 0,0 0 0 0 0,0 0-1 0 0,0 0 1 0 0,1 0 0 0 0,-1 0 0 0 0,0 0 0 0 0,0 0 0 0 0,1 0 0 0 0,-1 1 0 0 0,1-1 0 0 0,-1 0 0 0 0,0 0 0 0 0,1 0 0 0 0,0 0-1 0 0,-1 1 1 0 0,1-1 0 0 0,-1 0 0 0 0,2-1 0 0 0,1 1-4 0 0,-1-1 0 0 0,1 0 0 0 0,-1 1 0 0 0,1 0 0 0 0,-1 0-1 0 0,1-1 1 0 0,0 1 0 0 0,0 1 0 0 0,-1-1 0 0 0,1 0 0 0 0,0 1 0 0 0,0-1 0 0 0,0 1 0 0 0,0 0-1 0 0,0 0 1 0 0,0 0 0 0 0,-1 1 0 0 0,1-1 0 0 0,4 1 0 0 0,1 1-12 0 0,1 0 1 0 0,-1 0-1 0 0,0 1 1 0 0,0 0-1 0 0,11 6 1 0 0,-10-4 12 0 0,-1 0 0 0 0,-1 0 1 0 0,1 1-1 0 0,-1 1 0 0 0,0-1 0 0 0,-1 1 1 0 0,1 0-1 0 0,-1 1 0 0 0,-1 0 1 0 0,1-1-1 0 0,-1 2 0 0 0,-1-1 0 0 0,1 1 1 0 0,-2-1-1 0 0,1 1 0 0 0,-1 0 1 0 0,4 17-1 0 0,-5-11-5 0 0,0-1 0 0 0,0 1 0 0 0,-1 0 0 0 0,-1 0 0 0 0,-1-1 0 0 0,0 1 0 0 0,-1 0 0 0 0,0-1 0 0 0,-1 1 0 0 0,-9 25 0 0 0,9-28 115 0 0,7-15 582 0 0,12-19 1049 0 0,-14 19-1580 0 0,2-5-24 0 0,0-1-1 0 0,0 1 0 0 0,-1-1 0 0 0,0 0 0 0 0,-1 0 1 0 0,0 0-1 0 0,1-12 0 0 0,2-9-78 0 0,5-14-25 0 0,2 0 0 0 0,2 1 0 0 0,20-42 0 0 0,-27 69-41 0 0,1 0 0 0 0,1 0 0 0 0,1 1 0 0 0,0 0 0 0 0,0 0 0 0 0,2 1 0 0 0,0 1 0 0 0,0 0 0 0 0,2 0 0 0 0,22-16 0 0 0,-33 27-16 0 0,0 0-1 0 0,0 0 1 0 0,1 0 0 0 0,-1 0 0 0 0,1 1-1 0 0,-1 0 1 0 0,1-1 0 0 0,0 1 0 0 0,-1 0-1 0 0,1 1 1 0 0,0-1 0 0 0,0 1 0 0 0,0-1-1 0 0,4 1 1 0 0,-6 1 9 0 0,1 0 0 0 0,-1-1-1 0 0,1 1 1 0 0,-1 0 0 0 0,0 0-1 0 0,0 0 1 0 0,1 1 0 0 0,-1-1 0 0 0,0 0-1 0 0,0 1 1 0 0,0 0 0 0 0,0-1-1 0 0,0 1 1 0 0,-1 0 0 0 0,1 0 0 0 0,-1 0-1 0 0,1 0 1 0 0,-1 0 0 0 0,1 0-1 0 0,-1 1 1 0 0,0-1 0 0 0,1 3 0 0 0,5 14 31 0 0,0 1-1 0 0,-1-1 1 0 0,-1 1 0 0 0,-1 0 0 0 0,2 29 0 0 0,-3 102 85 0 0,-4-115-96 0 0,-2 0 0 0 0,-14 64 1 0 0,32-149-119 0 0,2 0 1 0 0,3 1 0 0 0,1 1 0 0 0,2 1-1 0 0,33-49 1 0 0,-49 87 89 0 0,-1 0-1 0 0,1 0 1 0 0,0 1-1 0 0,1 0 0 0 0,14-11 1 0 0,-20 17 8 0 0,0-1 0 0 0,0 1 0 0 0,0 0 0 0 0,0 0 0 0 0,0 0 0 0 0,1 0 0 0 0,-1 1 0 0 0,0-1 0 0 0,1 0 0 0 0,-1 1 1 0 0,1 0-1 0 0,-1 0 0 0 0,3-1 0 0 0,-3 2 3 0 0,-1-1 0 0 0,1 1 1 0 0,0-1-1 0 0,-1 1 0 0 0,1-1 1 0 0,-1 1-1 0 0,1 0 0 0 0,-1 0 1 0 0,1 0-1 0 0,-1 0 0 0 0,1 0 1 0 0,-1 0-1 0 0,0 0 0 0 0,0 0 1 0 0,1 0-1 0 0,-1 1 0 0 0,0-1 1 0 0,0 0-1 0 0,0 1 0 0 0,1 2 0 0 0,11 24 7 0 0,-1 0 0 0 0,-1 0 0 0 0,9 40 0 0 0,-18-61-14 0 0,1 9-658 0 0,0 0 0 0 0,-1 0 0 0 0,-1 0 0 0 0,0 18 0 0 0,-3-29-1143 0 0,4-1 759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14.058"/>
    </inkml:context>
    <inkml:brush xml:id="br0">
      <inkml:brushProperty name="width" value="0.05" units="cm"/>
      <inkml:brushProperty name="height" value="0.05" units="cm"/>
      <inkml:brushProperty name="color" value="#E71224"/>
    </inkml:brush>
  </inkml:definitions>
  <inkml:trace contextRef="#ctx0" brushRef="#br0">121 80 9165 0 0,'0'0'28'0'0,"0"0"0"0"0,-1 0-1 0 0,1 0 1 0 0,0 0 0 0 0,0 1 0 0 0,0-1 0 0 0,-1 0 0 0 0,1 0-1 0 0,0 0 1 0 0,0 0 0 0 0,0 0 0 0 0,-1-1 0 0 0,1 1 0 0 0,0 0-1 0 0,0 0 1 0 0,-1 0 0 0 0,1 0 0 0 0,0 0 0 0 0,0 0 0 0 0,0 0-1 0 0,-1 0 1 0 0,1 0 0 0 0,0 0 0 0 0,0-1 0 0 0,0 1 0 0 0,0 0 0 0 0,-1 0-1 0 0,1 0 1 0 0,0 0 0 0 0,0-1 0 0 0,0 1 0 0 0,0 0 0 0 0,0 0-1 0 0,0 0 1 0 0,-1-1 0 0 0,1 1 0 0 0,0 0 0 0 0,0 0 0 0 0,0 0-1 0 0,0-1 1 0 0,0 1 0 0 0,0 0 0 0 0,0 0 0 0 0,0 0 0 0 0,0-1 0 0 0,0 1-1 0 0,0 0 1 0 0,0 0 0 0 0,0-1 0 0 0,0 1 0 0 0,0 0 0 0 0,0 0-1 0 0,0 0 1 0 0,1-1 0 0 0,-1 1 0 0 0,0 0 0 0 0,0 0 0 0 0,0 0-1 0 0,0-1 1 0 0,0 1 0 0 0,0 0 0 0 0,1 0 0 0 0,-3 0 167 0 0,0 0 0 0 0,1 1 1 0 0,-1-1-1 0 0,0 1 0 0 0,0 0 0 0 0,1 0 1 0 0,-1-1-1 0 0,1 1 0 0 0,-1 0 0 0 0,-1 2 1 0 0,0 0-196 0 0,1 1 1 0 0,0-1-1 0 0,-1 1 1 0 0,2 0-1 0 0,-1 0 1 0 0,0 0 0 0 0,1 0-1 0 0,0 0 1 0 0,0 0-1 0 0,-1 4 1 0 0,-4 48-335 0 0,4-38 386 0 0,2-15-53 0 0,-4 75 2 0 0,4-71-5 0 0,0 1 0 0 0,1-1 0 0 0,0 1 0 0 0,0-1 0 0 0,1 0 0 0 0,0 0 0 0 0,0 0 0 0 0,4 10 0 0 0,-4-15-2 0 0,-1 0-1 0 0,1 1 1 0 0,-1-1 0 0 0,1 0-1 0 0,0 0 1 0 0,-1 0-1 0 0,1 0 1 0 0,0 0 0 0 0,0-1-1 0 0,1 1 1 0 0,-1 0-1 0 0,0-1 1 0 0,0 0 0 0 0,1 1-1 0 0,-1-1 1 0 0,4 1-1 0 0,-4-2 4 0 0,-1 1 0 0 0,1-1 0 0 0,0 0 0 0 0,0 0 0 0 0,0 0 0 0 0,0 0 0 0 0,-1 0 0 0 0,1 0 0 0 0,0 0-1 0 0,0-1 1 0 0,0 1 0 0 0,-1 0 0 0 0,1-1 0 0 0,0 0 0 0 0,0 1 0 0 0,-1-1 0 0 0,1 0 0 0 0,0 0 0 0 0,-1 0 0 0 0,1 0 0 0 0,-1 0-1 0 0,0 0 1 0 0,1-1 0 0 0,1-1 0 0 0,4-6 1 0 0,-1 0 1 0 0,0 0-1 0 0,0 0 0 0 0,-1-1 0 0 0,0 0 1 0 0,0 0-1 0 0,-1 0 0 0 0,-1-1 0 0 0,0 1 1 0 0,0-1-1 0 0,-1 0 0 0 0,0 0 0 0 0,-1 0 1 0 0,0-19-1 0 0,-2 16-11 0 0,1-1 0 0 0,-2 1 0 0 0,0 0 0 0 0,0 0 0 0 0,-2 0 1 0 0,0 0-1 0 0,0 0 0 0 0,-1 1 0 0 0,-1 0 0 0 0,-14-24 0 0 0,19 35-8 0 0,0 0-1 0 0,-1 0 1 0 0,1 0 0 0 0,-1 0-1 0 0,1 1 1 0 0,-1-1 0 0 0,0 1-1 0 0,0-1 1 0 0,0 1 0 0 0,0 0-1 0 0,0-1 1 0 0,0 1 0 0 0,0 0-1 0 0,0 0 1 0 0,0 1 0 0 0,0-1-1 0 0,-1 0 1 0 0,-3 0-1 0 0,2 1-38 0 0,0 0 0 0 0,0 0 0 0 0,0 0 0 0 0,0 1 0 0 0,0-1-1 0 0,1 1 1 0 0,-1 0 0 0 0,0 0 0 0 0,0 1 0 0 0,-5 2 0 0 0,2 0-181 0 0,0-1 0 0 0,0 2 0 0 0,1-1 0 0 0,0 1 0 0 0,0 0 0 0 0,0 0 0 0 0,0 1-1 0 0,1-1 1 0 0,0 1 0 0 0,0 0 0 0 0,-4 8 0 0 0,2 0-587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14.477"/>
    </inkml:context>
    <inkml:brush xml:id="br0">
      <inkml:brushProperty name="width" value="0.05" units="cm"/>
      <inkml:brushProperty name="height" value="0.05" units="cm"/>
      <inkml:brushProperty name="color" value="#E71224"/>
    </inkml:brush>
  </inkml:definitions>
  <inkml:trace contextRef="#ctx0" brushRef="#br0">35 168 8201 0 0,'-3'0'64'0'0,"1"1"1"0"0,-1-1-1 0 0,1-1 1 0 0,-1 1-1 0 0,1 0 1 0 0,-1 0-1 0 0,1-1 1 0 0,-1 0-1 0 0,-2 0 1 0 0,5 1-29 0 0,0-1 1 0 0,-1 1-1 0 0,1 0 1 0 0,-1 0-1 0 0,1 0 1 0 0,0-1-1 0 0,-1 1 1 0 0,1 0-1 0 0,0 0 1 0 0,-1-1-1 0 0,1 1 1 0 0,0 0-1 0 0,-1-1 1 0 0,1 1-1 0 0,0-1 1 0 0,0 1-1 0 0,-1 0 1 0 0,1-1-1 0 0,0 1 1 0 0,0-1-1 0 0,0 1 1 0 0,0 0-1 0 0,-1-1 1 0 0,1 1-1 0 0,0-1 1 0 0,0 1-1 0 0,0-1 1 0 0,0 1-1 0 0,0 0 1 0 0,0-1-1 0 0,0 1 1 0 0,0-1-1 0 0,0 1 1 0 0,1-1-1 0 0,-1 1 1 0 0,0-1-1 0 0,0 1 1 0 0,0 0-1 0 0,0-1 1 0 0,1 1-1 0 0,-1-1 1 0 0,0 1-1 0 0,0 0 1 0 0,1-1-1 0 0,-1 1 1 0 0,0 0-1 0 0,1-1 1 0 0,-1 1-1 0 0,0 0 1 0 0,1 0-1 0 0,-1-1 1 0 0,0 1-1 0 0,1 0 1 0 0,-1 0-1 0 0,1-1 1 0 0,3-2-10 0 0,0 0-1 0 0,0 0 1 0 0,0 1 0 0 0,0-1 0 0 0,0 1 0 0 0,1 0 0 0 0,-1 0 0 0 0,1 1 0 0 0,0-1 0 0 0,-1 1-1 0 0,1 0 1 0 0,0 0 0 0 0,6 0 0 0 0,-8 1-44 0 0,-1 0 1 0 0,1 0-1 0 0,0 0 0 0 0,-1 0 1 0 0,1 0-1 0 0,0 1 0 0 0,-1-1 0 0 0,1 1 1 0 0,-1-1-1 0 0,1 1 0 0 0,-1 0 1 0 0,1 0-1 0 0,-1 0 0 0 0,1 1 0 0 0,-1-1 1 0 0,0 1-1 0 0,0-1 0 0 0,0 1 1 0 0,0 0-1 0 0,0-1 0 0 0,0 1 1 0 0,0 0-1 0 0,0 0 0 0 0,-1 1 0 0 0,2 2 1 0 0,3 7 18 0 0,-1 0 0 0 0,-1 1 1 0 0,0 0-1 0 0,-1 0 1 0 0,0 0-1 0 0,-1 0 0 0 0,-1 1 1 0 0,1 23-1 0 0,-2-27 13 0 0,-1 0-1 0 0,0 0 1 0 0,0 1-1 0 0,-1-1 0 0 0,0 0 1 0 0,-1 0-1 0 0,0 0 1 0 0,-1-1-1 0 0,0 1 1 0 0,0-1-1 0 0,-12 18 0 0 0,15-26-10 0 0,0 1 1 0 0,0-1-1 0 0,0 1 0 0 0,-1-1 0 0 0,1 1 0 0 0,0-1 0 0 0,-1 0 0 0 0,1 0 1 0 0,-1 0-1 0 0,0 0 0 0 0,1 0 0 0 0,-1 0 0 0 0,0 0 0 0 0,-2 1 0 0 0,4-4 50 0 0,0 1-1 0 0,0-1 1 0 0,0 0 0 0 0,0 1-1 0 0,0-1 1 0 0,0 1-1 0 0,1-1 1 0 0,-1 1-1 0 0,0-1 1 0 0,1 1 0 0 0,0-3-1 0 0,26-90 471 0 0,-20 63-486 0 0,19-48 1 0 0,-18 61-26 0 0,0 0 0 0 0,1 1 0 0 0,0 0 1 0 0,2 1-1 0 0,0 0 0 0 0,1 1 0 0 0,0 0 1 0 0,1 0-1 0 0,1 2 0 0 0,0-1 0 0 0,26-16 0 0 0,-38 28-8 0 0,0 0-1 0 0,1 1 0 0 0,-1 0 0 0 0,1-1 0 0 0,-1 1 0 0 0,1 0 0 0 0,0 0 0 0 0,-1 0 0 0 0,1 0 0 0 0,0 1 0 0 0,0-1 0 0 0,0 1 0 0 0,0 0 1 0 0,-1 0-1 0 0,1 0 0 0 0,0 0 0 0 0,0 0 0 0 0,0 0 0 0 0,0 1 0 0 0,0 0 0 0 0,-1-1 0 0 0,1 1 0 0 0,0 0 0 0 0,-1 0 0 0 0,1 1 0 0 0,0-1 0 0 0,-1 0 1 0 0,0 1-1 0 0,1 0 0 0 0,-1-1 0 0 0,0 1 0 0 0,0 0 0 0 0,0 0 0 0 0,0 0 0 0 0,0 1 0 0 0,0-1 0 0 0,0 0 0 0 0,-1 1 0 0 0,0-1 0 0 0,1 1 1 0 0,-1 0-1 0 0,0-1 0 0 0,0 1 0 0 0,1 3 0 0 0,3 13 56 0 0,-1-1-1 0 0,-1 1 1 0 0,-1 0 0 0 0,0 0 0 0 0,-2 29-1 0 0,-3-5 80 0 0,-10 56 0 0 0,10-81-552 0 0,-1 0-1 0 0,0 0 1 0 0,-1 0 0 0 0,-1-1 0 0 0,-1 0 0 0 0,-1 0-1 0 0,-9 16 1 0 0,12-28-778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15.375"/>
    </inkml:context>
    <inkml:brush xml:id="br0">
      <inkml:brushProperty name="width" value="0.05" units="cm"/>
      <inkml:brushProperty name="height" value="0.05" units="cm"/>
      <inkml:brushProperty name="color" value="#E71224"/>
    </inkml:brush>
  </inkml:definitions>
  <inkml:trace contextRef="#ctx0" brushRef="#br0">28 110 6001 0 0,'-4'-17'1632'0'0,"4"16"-1552"0"0,0 1 0 0 0,-1 0 0 0 0,1-1 0 0 0,0 1 0 0 0,0-1 0 0 0,-1 1 0 0 0,1 0 0 0 0,0-1 0 0 0,0 1 0 0 0,-1 0 0 0 0,1-1 0 0 0,0 1 0 0 0,-1 0 0 0 0,1-1 0 0 0,-1 1 0 0 0,1 0 0 0 0,0 0 0 0 0,-1 0 0 0 0,1-1-1 0 0,-1 1 1 0 0,1 0 0 0 0,-1 0 0 0 0,1 0 0 0 0,-1 0 0 0 0,1 0-121 0 0,-1 0 0 0 0,1 1 0 0 0,0-1 1 0 0,0 0-1 0 0,0 1 0 0 0,0-1 0 0 0,0 0 0 0 0,0 1 0 0 0,0-1 0 0 0,0 0 0 0 0,0 1 0 0 0,0-1 0 0 0,0 0 0 0 0,0 1 0 0 0,0-1 0 0 0,0 0 0 0 0,0 0 1 0 0,1 1-1 0 0,-1-1 0 0 0,0 0 0 0 0,0 1 0 0 0,0-1 0 0 0,0 0 0 0 0,1 0 0 0 0,-1 1 0 0 0,0-1 0 0 0,0 0 0 0 0,0 0 0 0 0,1 1 0 0 0,-1-1 0 0 0,0 0 1 0 0,1 0-1 0 0,-1 0 0 0 0,0 1 0 0 0,0-1 0 0 0,1 0 0 0 0,-1 0 0 0 0,1 0 0 0 0,-1 0 12 0 0,0 1 0 0 0,0-1 1 0 0,0 0-1 0 0,0 0 0 0 0,0 0 0 0 0,1 1 1 0 0,-1-1-1 0 0,0 0 0 0 0,0 0 0 0 0,0 0 0 0 0,0 0 1 0 0,0 1-1 0 0,1-1 0 0 0,-1 0 0 0 0,0 0 0 0 0,0 0 1 0 0,0 0-1 0 0,1 0 0 0 0,-1 0 0 0 0,0 1 0 0 0,0-1 1 0 0,1 0-1 0 0,-1 0 0 0 0,0 0 0 0 0,0 0 1 0 0,0 0-1 0 0,1 0 0 0 0,-1 0 0 0 0,0 0 0 0 0,0 0 1 0 0,1 0-1 0 0,-1 0 0 0 0,0 0 0 0 0,0 0 0 0 0,1 0 1 0 0,-1-1-1 0 0,0 1 0 0 0,0 0 0 0 0,0 0 0 0 0,1 0 1 0 0,-1 0-1 0 0,0 0 25 0 0,0-1-17 0 0,-2-9 224 0 0,2 10-173 0 0,0 0-1 0 0,0 0 0 0 0,0 0 1 0 0,0 0-1 0 0,0 0 0 0 0,0 0 1 0 0,0 0-1 0 0,0 0 0 0 0,0 0 1 0 0,0 1-1 0 0,0-1 1 0 0,0 0-1 0 0,0 0 0 0 0,0 0 1 0 0,0 0-1 0 0,0 0 0 0 0,0 0 1 0 0,0 0-1 0 0,0 1 0 0 0,0-1 1 0 0,0 0-1 0 0,0 0 0 0 0,0 0 1 0 0,0 0-1 0 0,0 0 0 0 0,0 0 1 0 0,0 0-1 0 0,0 1 0 0 0,0-1 1 0 0,0 0-1 0 0,0 0 1 0 0,0 0-1 0 0,0 0 0 0 0,0 0 1 0 0,0 0-1 0 0,0 0 0 0 0,1 0 1 0 0,-1 0-1 0 0,0 0 0 0 0,0 1 1 0 0,0-1-1 0 0,0 0 0 0 0,0 0 1 0 0,0 0-1 0 0,0 0 0 0 0,0 0 1 0 0,1 0-1 0 0,-2 1 40 0 0,0 0 1 0 0,0 0-1 0 0,0 0 0 0 0,0 0 0 0 0,0 0 1 0 0,0 0-1 0 0,0 0 0 0 0,1 0 0 0 0,-1 0 1 0 0,0 0-1 0 0,1 1 0 0 0,-1-1 0 0 0,1 0 1 0 0,-1 2-1 0 0,0 5 18 0 0,-5 27 111 0 0,2-1 0 0 0,1 1 0 0 0,2-1 0 0 0,3 38 1 0 0,-1-63-191 0 0,0 0 0 0 0,1 0 1 0 0,0 0-1 0 0,0 0 1 0 0,1-1-1 0 0,0 1 1 0 0,0-1-1 0 0,1 1 0 0 0,1-1 1 0 0,-1 0-1 0 0,1-1 1 0 0,0 1-1 0 0,1-1 1 0 0,0 0-1 0 0,0 0 0 0 0,1-1 1 0 0,-1 0-1 0 0,1 0 1 0 0,1 0-1 0 0,12 7 1 0 0,-14-10-10 0 0,-1 0 1 0 0,1-1 0 0 0,-1 1 0 0 0,1-1 0 0 0,0 0-1 0 0,-1-1 1 0 0,1 0 0 0 0,0 0 0 0 0,0 0 0 0 0,0 0-1 0 0,0-1 1 0 0,0 0 0 0 0,0 0 0 0 0,0-1 0 0 0,9-1 0 0 0,-8 0-54 0 0,0-1 0 0 0,0 1 0 0 0,0-1 0 0 0,0-1 0 0 0,-1 1 0 0 0,1-1 0 0 0,-1 0 1 0 0,0-1-1 0 0,0 1 0 0 0,-1-1 0 0 0,6-7 0 0 0,1-1-103 0 0,-2-1 0 0 0,1 0 1 0 0,-2-1-1 0 0,0 0 0 0 0,-1-1 0 0 0,0 0 0 0 0,-2 0 1 0 0,0 0-1 0 0,8-34 0 0 0,-11 34 111 0 0,-1-1-1 0 0,0 0 1 0 0,-1 0-1 0 0,-1 1 1 0 0,-1-1 0 0 0,-3-21-1 0 0,3 30 33 0 0,0 1 0 0 0,-1-1 0 0 0,0 1-1 0 0,0-1 1 0 0,-1 1 0 0 0,0 0 0 0 0,0 0 0 0 0,-1 0-1 0 0,0 0 1 0 0,0 1 0 0 0,0-1 0 0 0,-1 1 0 0 0,0 0-1 0 0,0 1 1 0 0,-11-10 0 0 0,11 12 14 0 0,-1 0 1 0 0,1 1-1 0 0,-1-1 0 0 0,0 1 0 0 0,1 0 1 0 0,-1 1-1 0 0,0 0 0 0 0,0-1 0 0 0,0 2 1 0 0,0-1-1 0 0,0 1 0 0 0,0 0 0 0 0,0 0 1 0 0,0 1-1 0 0,0-1 0 0 0,0 1 0 0 0,0 1 1 0 0,0-1-1 0 0,-9 5 0 0 0,0-1 1 0 0,1 1-1 0 0,0 0 0 0 0,0 2 0 0 0,1-1 1 0 0,0 2-1 0 0,-19 15 0 0 0,18-13 2 0 0,1 2-1 0 0,-15 17 0 0 0,25-27-24 0 0,1 1-1 0 0,-1-1 0 0 0,1 0 1 0 0,0 1-1 0 0,0 0 1 0 0,0-1-1 0 0,0 1 0 0 0,0 0 1 0 0,1 0-1 0 0,0 0 0 0 0,0 0 1 0 0,0 0-1 0 0,0 0 1 0 0,1 0-1 0 0,-1 8 0 0 0,1-11-9 0 0,1 0-1 0 0,-1 0 0 0 0,0 0 0 0 0,0 0 1 0 0,1-1-1 0 0,-1 1 0 0 0,0 0 0 0 0,1 0 1 0 0,-1-1-1 0 0,1 1 0 0 0,-1 0 0 0 0,1 0 1 0 0,0-1-1 0 0,-1 1 0 0 0,2 0 0 0 0,5 3-476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15.822"/>
    </inkml:context>
    <inkml:brush xml:id="br0">
      <inkml:brushProperty name="width" value="0.05" units="cm"/>
      <inkml:brushProperty name="height" value="0.05" units="cm"/>
      <inkml:brushProperty name="color" value="#E71224"/>
    </inkml:brush>
  </inkml:definitions>
  <inkml:trace contextRef="#ctx0" brushRef="#br0">30 154 8529 0 0,'-7'-25'106'0'0,"-3"-31"0"0"0,0-1 902 0 0,8 41-303 0 0,6 21-24 0 0,8 23-375 0 0,58 373 831 0 0,-47 32-1641 0 0,-25-381-1806 0 0,0-42 1159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38:14.796"/>
    </inkml:context>
    <inkml:brush xml:id="br0">
      <inkml:brushProperty name="width" value="0.05" units="cm"/>
      <inkml:brushProperty name="height" value="0.05" units="cm"/>
      <inkml:brushProperty name="color" value="#FFC114"/>
    </inkml:brush>
  </inkml:definitions>
  <inkml:trace contextRef="#ctx0" brushRef="#br0">0 208 24575,'0'-7'0,"1"0"0,-1-1 0,1 1 0,0 0 0,1 0 0,0 0 0,0 1 0,0-1 0,1 0 0,5-8 0,-5 10 0,0 1 0,0-1 0,1 1 0,-1 0 0,1 0 0,0 0 0,1 1 0,-1-1 0,1 1 0,-1 0 0,1 0 0,0 1 0,0 0 0,6-3 0,-8 4 0,0 0 0,0 0 0,0 0 0,0 0 0,0 1 0,1-1 0,-1 1 0,0 0 0,0 0 0,0 0 0,0 0 0,1 1 0,-1-1 0,0 1 0,5 2 0,-5-2 0,-1 0 0,1 1 0,-1 0 0,0-1 0,0 1 0,0 0 0,0 0 0,0 0 0,-1 1 0,1-1 0,-1 0 0,1 1 0,-1-1 0,0 1 0,0-1 0,0 1 0,0-1 0,1 5 0,2 10 0,-1 0 0,-1 0 0,0 0 0,-1 1 0,-1-1 0,-1 0 0,-1 1 0,0-1 0,-1 0 0,-9 31 0,25-80 0,2 0 0,2 1 0,0 1 0,30-38 0,-42 62 0,9-13 0,1 0 0,0 1 0,2 0 0,33-27 0,-49 44 0,1-1 0,1 1 0,-1 0 0,0 0 0,0 0 0,0 0 0,1 0 0,-1 0 0,0 0 0,1 1 0,-1-1 0,1 1 0,-1-1 0,0 1 0,1 0 0,-1 0 0,1 0 0,-1 1 0,5 0 0,-5 0 0,0 0 0,0 0 0,0 0 0,0 1 0,0-1 0,-1 0 0,1 1 0,0-1 0,-1 1 0,0 0 0,1 0 0,-1-1 0,0 1 0,0 0 0,0 0 0,0 0 0,0 0 0,0 0 0,0 1 0,-1-1 0,1 4 0,1 3 0,-2 0 0,1 1 0,-1-1 0,-1 0 0,0 0 0,0 0 0,-3 12 0,2-11 0,0 0 0,0 0 0,1-1 0,1 1 0,1 16 0,-1-25 0,0 0 0,0 0 0,0 0 0,0 0 0,0-1 0,0 1 0,1 0 0,-1 0 0,0 0 0,1-1 0,-1 1 0,1 0 0,-1 0 0,0-1 0,1 1 0,0 0 0,-1-1 0,1 1 0,-1-1 0,1 1 0,0-1 0,-1 1 0,1-1 0,0 1 0,0-1 0,1 1 0,-1-1 0,1 0 0,0 0 0,-1 0 0,1 0 0,-1 0 0,1 0 0,0 0 0,-1-1 0,1 1 0,-1-1 0,1 1 0,2-2 0,4-3 0,0 1 0,-1-2 0,14-10 0,-4-1 0,0-1 0,20-28 0,-23 27 0,0 1 0,32-29 0,-45 47 0,-1-1 0,1 1 0,-1-1 0,1 0 0,0 1 0,-1 0 0,1-1 0,0 1 0,0-1 0,-1 1 0,1 0 0,0-1 0,0 1 0,-1 0 0,1 0 0,0 0 0,0 0 0,0 0 0,0 0 0,-1 0 0,1 0 0,0 0 0,0 0 0,0 0 0,1 1 0,-1-1 0,0 1 0,0 0 0,0 0 0,0 0 0,0 0 0,0 0 0,0 0 0,0 0 0,-1 0 0,1 0 0,0 1 0,-1-1 0,1 0 0,0 2 0,2 7 0,-1 0 0,1 0 0,0 14 0,-2-16 0,10 99-1365,-9-74-5461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16.365"/>
    </inkml:context>
    <inkml:brush xml:id="br0">
      <inkml:brushProperty name="width" value="0.05" units="cm"/>
      <inkml:brushProperty name="height" value="0.05" units="cm"/>
      <inkml:brushProperty name="color" value="#E71224"/>
    </inkml:brush>
  </inkml:definitions>
  <inkml:trace contextRef="#ctx0" brushRef="#br0">68 616 7485 0 0,'0'0'113'0'0,"-1"1"0"0"0,0-1 1 0 0,0 1-1 0 0,1-1 0 0 0,-1 0 0 0 0,0 1 1 0 0,0-1-1 0 0,0 0 0 0 0,1 1 0 0 0,-1-1 1 0 0,0 0-1 0 0,0 0 0 0 0,0 0 1 0 0,0 0-1 0 0,1 0 0 0 0,-1 0 0 0 0,0 0 1 0 0,0 0-1 0 0,-1 0 1502 0 0,5 2-1379 0 0,0-1-208 0 0,0 0 0 0 0,0 0-1 0 0,0 0 1 0 0,0-1 0 0 0,0 1 0 0 0,0-1 0 0 0,5 0 0 0 0,12 2 9 0 0,13 3-38 0 0,-31-5-21 0 0,0 1-1 0 0,0-1 0 0 0,0 0 1 0 0,0 0-1 0 0,0 0 0 0 0,0-1 1 0 0,0 1-1 0 0,0 0 0 0 0,0-1 1 0 0,0 1-1 0 0,0-1 0 0 0,0 0 0 0 0,3-1 1 0 0,-4-2-60 0 0,-1 0 0 0 0,1 0-1 0 0,-1 0 1 0 0,0 1 0 0 0,0-1 0 0 0,0 0 0 0 0,-2-6 0 0 0,2 8 47 0 0,-2-14-61 0 0,-1 1 0 0 0,-1 0 0 0 0,0 0 0 0 0,-1 0 1 0 0,0 0-1 0 0,-2 1 0 0 0,-9-18 0 0 0,1 7 115 0 0,10 16 79 0 0,0 0 0 0 0,0 0 1 0 0,-1 1-1 0 0,-1 0 0 0 0,-9-10 0 0 0,16 17-86 0 0,0 1-1 0 0,0 0 1 0 0,-1 0 0 0 0,1-1-1 0 0,0 1 1 0 0,-1 0 0 0 0,1 0 0 0 0,0 0-1 0 0,-1 0 1 0 0,1-1 0 0 0,0 1-1 0 0,-1 0 1 0 0,1 0 0 0 0,0 0 0 0 0,-1 0-1 0 0,1 0 1 0 0,0 0 0 0 0,-1 0-1 0 0,1 0 1 0 0,0 0 0 0 0,-1 0-1 0 0,1 0 1 0 0,0 0 0 0 0,-1 0 0 0 0,1 0-1 0 0,0 0 1 0 0,-1 1 0 0 0,1-1-1 0 0,0 0 1 0 0,-1 0 0 0 0,1 0-1 0 0,0 0 1 0 0,-1 1 0 0 0,1-1 0 0 0,-9 14 99 0 0,-1 18-114 0 0,5-6 21 0 0,-4 14 50 0 0,2 1-1 0 0,-2 44 1 0 0,8-75-45 0 0,1 1 0 0 0,0 0 1 0 0,1 0-1 0 0,0 0 0 0 0,1 0 1 0 0,0 0-1 0 0,1-1 0 0 0,0 1 1 0 0,0-1-1 0 0,2 0 0 0 0,-1 0 1 0 0,12 19-1 0 0,-14-26-21 0 0,1 1-1 0 0,0 0 1 0 0,0-1-1 0 0,0 0 1 0 0,1 0-1 0 0,-1 0 1 0 0,1 0 0 0 0,-1 0-1 0 0,1-1 1 0 0,0 0-1 0 0,0 1 1 0 0,0-1-1 0 0,1-1 1 0 0,-1 1-1 0 0,0-1 1 0 0,8 2 0 0 0,-5-2-93 0 0,0-1 0 0 0,0 0 0 0 0,0 0 1 0 0,0 0-1 0 0,0-1 0 0 0,-1 0 1 0 0,1-1-1 0 0,0 1 0 0 0,-1-1 1 0 0,8-3-1 0 0,3-3-242 0 0,0-1 0 0 0,-1 0 0 0 0,0-1 0 0 0,-1 0 0 0 0,0-1 0 0 0,-1-1-1 0 0,17-18 1 0 0,-13 10 181 0 0,0-1 0 0 0,-2-1 0 0 0,-1-1 0 0 0,0 0 0 0 0,-2-1-1 0 0,0 0 1 0 0,-2-1 0 0 0,-1 0 0 0 0,-1-1 0 0 0,9-42 0 0 0,-11 32 348 0 0,-2-1 0 0 0,-1 1 0 0 0,-2-1 1 0 0,-2 0-1 0 0,-1 0 0 0 0,-2 0 0 0 0,-10-47 0 0 0,13 84-195 0 0,-1-8 214 0 0,-1 1 1 0 0,0-1 0 0 0,-5-10 0 0 0,7 17-187 0 0,0 0 0 0 0,0 1-1 0 0,-1-1 1 0 0,1 0 0 0 0,-1 1 0 0 0,1-1 0 0 0,-1 0 0 0 0,1 1 0 0 0,-1-1-1 0 0,1 1 1 0 0,-1-1 0 0 0,1 1 0 0 0,-1-1 0 0 0,0 1 0 0 0,1-1 0 0 0,-1 1-1 0 0,0-1 1 0 0,1 1 0 0 0,-2 0 0 0 0,1 0-4 0 0,0 0-1 0 0,1 0 1 0 0,-1 0 0 0 0,0 0 0 0 0,0 1 0 0 0,1-1-1 0 0,-1 0 1 0 0,0 1 0 0 0,0-1 0 0 0,1 1-1 0 0,-1-1 1 0 0,0 1 0 0 0,1-1 0 0 0,-1 1-1 0 0,1-1 1 0 0,-1 1 0 0 0,0-1 0 0 0,1 1-1 0 0,0 0 1 0 0,-1-1 0 0 0,1 1 0 0 0,-1 0-1 0 0,0 1 1 0 0,-7 13-5 0 0,0 1 0 0 0,1 0-1 0 0,1 1 1 0 0,0-1 0 0 0,1 1-1 0 0,1 0 1 0 0,-3 25 0 0 0,2 9 35 0 0,1 64 0 0 0,7-51-90 0 0,2 0 0 0 0,3 0 0 0 0,29 111 0 0 0,-16-115-1837 0 0,-15-45 869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16.983"/>
    </inkml:context>
    <inkml:brush xml:id="br0">
      <inkml:brushProperty name="width" value="0.05" units="cm"/>
      <inkml:brushProperty name="height" value="0.05" units="cm"/>
      <inkml:brushProperty name="color" value="#E71224"/>
    </inkml:brush>
  </inkml:definitions>
  <inkml:trace contextRef="#ctx0" brushRef="#br0">72 305 5909 0 0,'-20'6'400'0'0,"16"-5"-307"0"0,0 0-1 0 0,0 0 1 0 0,0 0-1 0 0,0 1 1 0 0,1-1-1 0 0,-1 1 1 0 0,0 0-1 0 0,1 0 1 0 0,-1 0 0 0 0,1 1-1 0 0,0-1 1 0 0,-5 5-1 0 0,8-7-87 0 0,1 0 0 0 0,-1 1-1 0 0,0-1 1 0 0,0 0 0 0 0,0 0 0 0 0,0 0 0 0 0,0 0 0 0 0,1 1-1 0 0,-1-1 1 0 0,0 0 0 0 0,0 0 0 0 0,0 0 0 0 0,1 0-1 0 0,-1 0 1 0 0,0 0 0 0 0,0 0 0 0 0,0 0 0 0 0,1 0-1 0 0,-1 1 1 0 0,0-1 0 0 0,0 0 0 0 0,0 0 0 0 0,1 0 0 0 0,-1 0-1 0 0,0 0 1 0 0,0 0 0 0 0,1 0 0 0 0,-1 0 0 0 0,0-1-1 0 0,0 1 1 0 0,0 0 0 0 0,1 0 0 0 0,-1 0 0 0 0,0 0 0 0 0,0 0-1 0 0,0 0 1 0 0,1 0 0 0 0,-1 0 0 0 0,0-1 0 0 0,0 1-1 0 0,0 0 1 0 0,1 0 0 0 0,11-5-112 0 0,57-31-347 0 0,-15 5 114 0 0,115-58-165 0 0,-165 87 523 0 0,6-3 60 0 0,0 0-1 0 0,0-1 1 0 0,14-12 0 0 0,-22 17-33 0 0,0-1-1 0 0,0 1 1 0 0,-1-1 0 0 0,1 0 0 0 0,-1 1-1 0 0,1-1 1 0 0,-1 0 0 0 0,0 0-1 0 0,1 0 1 0 0,-1 0 0 0 0,0 0 0 0 0,0-1-1 0 0,0 1 1 0 0,-1 0 0 0 0,1 0 0 0 0,-1-1-1 0 0,1 1 1 0 0,-1 0 0 0 0,0-1-1 0 0,1 1 1 0 0,-1 0 0 0 0,0-1 0 0 0,-1 1-1 0 0,1-3 1 0 0,-4-5 416 0 0,1-1 0 0 0,-9-15 0 0 0,-5-14 1511 0 0,18 41-1635 0 0,0-1-330 0 0,-1 1 0 0 0,0-1 0 0 0,1 1 0 0 0,-1 0 0 0 0,1-1 0 0 0,-1 1 0 0 0,0 0 0 0 0,0-1 0 0 0,1 1 0 0 0,-1 0 0 0 0,0-1 0 0 0,0 1 0 0 0,0 0 0 0 0,0-1 0 0 0,0 1 0 0 0,0 0 0 0 0,0-1 0 0 0,0 1 0 0 0,0 0 0 0 0,0-1 0 0 0,0 1 0 0 0,-1 1 0 0 0,0 3-21 0 0,-15 86-32 0 0,-7 122 0 0 0,20-165 61 0 0,1-30-71 0 0,1 0 0 0 0,0 0-1 0 0,2 0 1 0 0,0 0 0 0 0,5 28-1 0 0,-6-45 23 0 0,1 1 0 0 0,-1-1 0 0 0,0 1 0 0 0,1-1 0 0 0,0 0 0 0 0,-1 1 0 0 0,1-1 0 0 0,0 0-1 0 0,-1 1 1 0 0,1-1 0 0 0,0 0 0 0 0,0 0 0 0 0,0 0 0 0 0,1 2 0 0 0,-1-3 16 0 0,-1 0-1 0 0,1 0 1 0 0,0 0 0 0 0,-1 1 0 0 0,1-1 0 0 0,-1 0-1 0 0,1 0 1 0 0,-1 0 0 0 0,1 0 0 0 0,-1 0-1 0 0,1 0 1 0 0,0 0 0 0 0,-1 0 0 0 0,1 0 0 0 0,-1 0-1 0 0,1 0 1 0 0,-1 0 0 0 0,1 0 0 0 0,-1-1 0 0 0,1 1-1 0 0,0 0 1 0 0,-1 0 0 0 0,1-1 0 0 0,0 1-1 0 0,3-4-34 0 0,1 0 0 0 0,-1 0 0 0 0,0 0 0 0 0,-1 0 0 0 0,7-9 0 0 0,97-154 124 0 0,-59 89 307 0 0,-46 74-332 0 0,0 0 0 0 0,1 1 1 0 0,-1 0-1 0 0,1-1 0 0 0,0 1 0 0 0,0 0 0 0 0,0 1 0 0 0,1-1 0 0 0,5-3 0 0 0,-9 5-28 0 0,1 1 0 0 0,0 0 0 0 0,0-1-1 0 0,-1 1 1 0 0,1 0 0 0 0,0 0 0 0 0,0-1 0 0 0,0 1-1 0 0,-1 0 1 0 0,1 0 0 0 0,0 0 0 0 0,0 0-1 0 0,0 0 1 0 0,-1 0 0 0 0,1 0 0 0 0,0 1-1 0 0,0-1 1 0 0,0 0 0 0 0,-1 0 0 0 0,3 1 0 0 0,-2 0 4 0 0,0 0 0 0 0,0 0 0 0 0,0 1 0 0 0,0-1 0 0 0,0 0 0 0 0,0 0 0 0 0,0 0 0 0 0,0 1 1 0 0,0-1-1 0 0,0 1 0 0 0,-1-1 0 0 0,1 0 0 0 0,-1 1 0 0 0,1-1 0 0 0,0 3 0 0 0,6 28 409 0 0,7 60-1 0 0,-5-23-344 0 0,-8-64-87 0 0,0-1 0 0 0,0 1-1 0 0,0-1 1 0 0,0 1 0 0 0,1-1 0 0 0,0 0-1 0 0,0 0 1 0 0,0 0 0 0 0,5 7 0 0 0,-6-9-18 0 0,0-1 1 0 0,0 0-1 0 0,1 0 1 0 0,-1 0-1 0 0,0 0 1 0 0,1 0-1 0 0,-1 0 1 0 0,1 0-1 0 0,-1 0 1 0 0,1-1-1 0 0,-1 1 1 0 0,1-1-1 0 0,0 1 1 0 0,-1-1 0 0 0,1 1-1 0 0,0-1 1 0 0,-1 0-1 0 0,1 0 1 0 0,0 0-1 0 0,-1 0 1 0 0,1 0-1 0 0,0 0 1 0 0,-1 0-1 0 0,1-1 1 0 0,0 1-1 0 0,-1-1 1 0 0,1 1-1 0 0,-1-1 1 0 0,2 0-1 0 0,8-4-194 0 0,-1 0 0 0 0,0-1 0 0 0,0 0 0 0 0,-1 0 0 0 0,0-1-1 0 0,0 0 1 0 0,11-12 0 0 0,50-63-477 0 0,-59 68 672 0 0,6-5 233 0 0,-14 22 196 0 0,-4 13-44 0 0,-4 4 252 0 0,-11 32 0 0 0,-1 3-235 0 0,17-54-393 0 0,-1-1 0 0 0,1 1 0 0 0,0-1 0 0 0,-1 1 0 0 0,1 0 0 0 0,0-1 0 0 0,0 1 0 0 0,0-1 0 0 0,0 1 0 0 0,0-1 0 0 0,0 1 0 0 0,0 0 0 0 0,0-1 0 0 0,0 1 0 0 0,0-1 0 0 0,0 1 0 0 0,0 0 0 0 0,0-1 0 0 0,0 1 0 0 0,0-1 0 0 0,0 1 0 0 0,1-1 0 0 0,-1 1 0 0 0,0-1 0 0 0,0 1 0 0 0,1-1 0 0 0,-1 1 0 0 0,1 0 0 0 0,0-1-56 0 0,0 0 0 0 0,0 0 0 0 0,-1-1 0 0 0,1 1 0 0 0,0 0 0 0 0,0-1 0 0 0,0 1 0 0 0,-1 0 0 0 0,1-1 1 0 0,0 1-1 0 0,0-1 0 0 0,-1 1 0 0 0,1-1 0 0 0,0 1 0 0 0,0-2 0 0 0,27-28-2197 0 0,-16 16 1239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17.309"/>
    </inkml:context>
    <inkml:brush xml:id="br0">
      <inkml:brushProperty name="width" value="0.05" units="cm"/>
      <inkml:brushProperty name="height" value="0.05" units="cm"/>
      <inkml:brushProperty name="color" value="#E71224"/>
    </inkml:brush>
  </inkml:definitions>
  <inkml:trace contextRef="#ctx0" brushRef="#br0">105 9 7325 0 0,'-13'-3'54'0'0,"6"1"165"0"0,0 1-1 0 0,1 0 1 0 0,-1 0 0 0 0,0 0-1 0 0,-13 2 1 0 0,18-1-146 0 0,1 0 0 0 0,-1 1-1 0 0,0-1 1 0 0,0 1 0 0 0,0 0 0 0 0,1-1 0 0 0,-1 1-1 0 0,0 0 1 0 0,1 0 0 0 0,-1 0 0 0 0,1 0 0 0 0,-1 1 0 0 0,1-1-1 0 0,0 0 1 0 0,-1 1 0 0 0,1-1 0 0 0,0 0 0 0 0,0 1-1 0 0,0 0 1 0 0,0-1 0 0 0,0 1 0 0 0,0 0 0 0 0,0-1 0 0 0,1 1-1 0 0,-1 0 1 0 0,0 2 0 0 0,0-2-138 0 0,1 0 0 0 0,0 0 0 0 0,0 0 0 0 0,0 0 0 0 0,0 0 0 0 0,0 0 0 0 0,0 0 1 0 0,0 0-1 0 0,0 0 0 0 0,1 0 0 0 0,-1 0 0 0 0,1 0 0 0 0,0 0 0 0 0,0 0 0 0 0,-1 0 0 0 0,1-1 0 0 0,0 1 0 0 0,0 0 0 0 0,1 0 0 0 0,-1-1 0 0 0,0 1 1 0 0,0-1-1 0 0,1 1 0 0 0,-1-1 0 0 0,1 0 0 0 0,-1 0 0 0 0,1 1 0 0 0,0-1 0 0 0,0 0 0 0 0,2 1 0 0 0,4-2-930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17.665"/>
    </inkml:context>
    <inkml:brush xml:id="br0">
      <inkml:brushProperty name="width" value="0.05" units="cm"/>
      <inkml:brushProperty name="height" value="0.05" units="cm"/>
      <inkml:brushProperty name="color" value="#E71224"/>
    </inkml:brush>
  </inkml:definitions>
  <inkml:trace contextRef="#ctx0" brushRef="#br0">79 97 6189 0 0,'0'0'966'0'0,"10"-6"-526"0"0,26-17 94 0 0,-26 18 3634 0 0,-1-6-3552 0 0,29-30-94 0 0,-28 30 477 0 0,-24 15-928 0 0,-44 13-75 0 0,52-14 24 0 0,0 0-1 0 0,1 0 1 0 0,-1 1-1 0 0,1 0 1 0 0,0 0-1 0 0,0 0 1 0 0,0 0-1 0 0,1 1 1 0 0,-1 0-1 0 0,1 0 1 0 0,0 0-1 0 0,1 1 1 0 0,-1-1-1 0 0,1 1 1 0 0,-3 9-1 0 0,2-8 52 0 0,-3 8 75 0 0,0-1-1 0 0,2 1 1 0 0,0 0-1 0 0,1 1 1 0 0,0-1-1 0 0,1 1 1 0 0,1 0-1 0 0,0-1 1 0 0,1 1-1 0 0,1 0 1 0 0,1 0-1 0 0,0 0 1 0 0,5 25 0 0 0,-4-36-108 0 0,-1-1-1 0 0,1 1 1 0 0,0-1 0 0 0,0 0 0 0 0,0 1 0 0 0,0-1 0 0 0,1 0 0 0 0,0 0 0 0 0,0-1 0 0 0,0 1 0 0 0,0-1 0 0 0,0 1 0 0 0,1-1 0 0 0,0 0 0 0 0,5 4 0 0 0,-3-4-17 0 0,-1-1 0 0 0,1 1 1 0 0,0-1-1 0 0,0 0 0 0 0,0 0 0 0 0,1-1 1 0 0,-1 0-1 0 0,0 0 0 0 0,0 0 0 0 0,9-1 1 0 0,3-1-103 0 0,0-1 1 0 0,0-1 0 0 0,0 0 0 0 0,0-1 0 0 0,-1-1-1 0 0,0-1 1 0 0,17-8 0 0 0,-18 7-325 0 0,0-2-1 0 0,-1 1 1 0 0,-1-2 0 0 0,1 0-1 0 0,-1-1 1 0 0,-1 0 0 0 0,0-1-1 0 0,-1-1 1 0 0,0 0 0 0 0,-1 0-1 0 0,12-19 1 0 0,-2-4-1243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08.856"/>
    </inkml:context>
    <inkml:brush xml:id="br0">
      <inkml:brushProperty name="width" value="0.05" units="cm"/>
      <inkml:brushProperty name="height" value="0.05" units="cm"/>
      <inkml:brushProperty name="color" value="#E71224"/>
    </inkml:brush>
  </inkml:definitions>
  <inkml:trace contextRef="#ctx0" brushRef="#br0">62 50 3608 0 0,'-17'-28'44'0'0,"13"22"532"0"0,3-7-540 0 0,-2 11 2319 0 0,5 24-2319 0 0,4 81 90 0 0,-4-76-119 0 0,1-1 0 0 0,1 0 0 0 0,8 27 1 0 0,1 11-15 0 0,22 249 73 0 0,-11-61-60 0 0,-24-252-6 0 0,11 73 54 0 0,0 81 0 0 0,-10-122-27 0 0,7 38 0 0 0,1 15 97 0 0,-2 3-69 0 0,-3-46-16 0 0,-2-14-23 0 0,1-1 0 0 0,1 1 0 0 0,9 30 0 0 0,5 4-71 0 0,-11-36 29 0 0,0-1 1 0 0,-2 1-1 0 0,4 44 0 0 0,-5 82-27 0 0,-2-24 154 0 0,6 25-65 0 0,19 239-31 0 0,8-44 300 0 0,-19 130-59 0 0,-20-238 329 0 0,-24 372 120 0 0,6-326-605 0 0,5-49-63 0 0,-60 439 433 0 0,39-412-321 0 0,-24 227-19 0 0,46-300 19 0 0,-9 224-185 0 0,15-94 88 0 0,1-100 26 0 0,-5 33-126 0 0,9-174 50 0 0,-4 46 7 0 0,-2 36 4 0 0,10 199-1 0 0,5-301-3 0 0,15 77 0 0 0,-6-95-4 0 0,-9-32 10 0 0,-1 0 0 0 0,0 0 0 0 0,2 15 0 0 0,-5-23-7 0 0,1 1 0 0 0,-1 0 1 0 0,1 0-1 0 0,-1 0 0 0 0,1-1 1 0 0,0 1-1 0 0,0 0 0 0 0,0-1 0 0 0,1 1 1 0 0,-1-1-1 0 0,1 1 0 0 0,-1-1 0 0 0,1 0 1 0 0,2 3-1 0 0,-3-5 1 0 0,22 0-49 0 0,57-3-83 0 0,86-14 0 0 0,524-21-2 0 0,-630 37 120 0 0,962 2 494 0 0,632 107 657 0 0,-1150-45-982 0 0,87 8-15 0 0,-226-33-4 0 0,281 26 409 0 0,1-23-207 0 0,481-45-316 0 0,-415-6-16 0 0,76 5 23 0 0,722 8 184 0 0,-166-15-240 0 0,-1064 2 24 0 0,497-31 51 0 0,-549 6 53 0 0,-197 25-32 0 0,-31 10-53 0 0,-1-1 1 0 0,1 1-1 0 0,-1 0 0 0 0,1 0 0 0 0,-1-1 0 0 0,1 1 0 0 0,-1 0 1 0 0,1 0-1 0 0,-1-1 0 0 0,1 1 0 0 0,-1-1 0 0 0,1 1 1 0 0,-1 0-1 0 0,0-1 0 0 0,1 1 0 0 0,-1-1 0 0 0,0 1 0 0 0,1-1 1 0 0,-1 1-1 0 0,0-1 0 0 0,0 1 0 0 0,1-1 0 0 0,-1 1 0 0 0,0-1 1 0 0,0 1-1 0 0,0-1 0 0 0,0 0 0 0 0,0 1 0 0 0,0-1 0 0 0,0 1 1 0 0,0-1-1 0 0,0 0 0 0 0,0 1 0 0 0,0-1 0 0 0,0 1 1 0 0,0-1-1 0 0,0 1 0 0 0,0-1 0 0 0,-1 1 0 0 0,1-1 0 0 0,0 0 1 0 0,0 1-1 0 0,-1-1 0 0 0,1 1 0 0 0,-1-1 0 0 0,0 0-71 0 0,0 0-1 0 0,0 0 1 0 0,0 0-1 0 0,0 0 1 0 0,-1 1-1 0 0,1-1 0 0 0,0 0 1 0 0,0 1-1 0 0,-1-1 1 0 0,1 1-1 0 0,0 0 1 0 0,-2-1-1 0 0,-12-4-1472 0 0,7 0 407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11.661"/>
    </inkml:context>
    <inkml:brush xml:id="br0">
      <inkml:brushProperty name="width" value="0.05" units="cm"/>
      <inkml:brushProperty name="height" value="0.05" units="cm"/>
      <inkml:brushProperty name="color" value="#E71224"/>
    </inkml:brush>
  </inkml:definitions>
  <inkml:trace contextRef="#ctx0" brushRef="#br0">1 32 5236 0 0,'25'-9'749'0'0,"-22"8"-354"0"0,-9 1-102 0 0,5 0 525 0 0,7 0-667 0 0,26 0 66 0 0,5-3-153 0 0,121-8-15 0 0,18 3 407 0 0,198 18 0 0 0,-169-1-266 0 0,145 2 166 0 0,1297 19 369 0 0,-1010-38-150 0 0,1451-3-43 0 0,623 102-322 0 0,-2366-73-184 0 0,1273 83-50 0 0,-1444-87 41 0 0,561 43 31 0 0,2-31 20 0 0,-662-26-65 0 0,556-8-157 0 0,-516 5 109 0 0,121-8 27 0 0,-171 9-3 0 0,122-4-610 0 0,21-1 491 0 0,-187 1 159 0 0,-12 3 56 0 0,-9 3-69 0 0,0 0-1 0 0,0 0 1 0 0,0 0 0 0 0,0 0-1 0 0,0 0 1 0 0,0-1-1 0 0,0 1 1 0 0,0 0 0 0 0,0 0-1 0 0,0 0 1 0 0,0 0 0 0 0,0 0-1 0 0,0 0 1 0 0,0 0-1 0 0,0 0 1 0 0,0 0 0 0 0,0 0-1 0 0,0 0 1 0 0,-1 0-1 0 0,1 0 1 0 0,0 0 0 0 0,0 0-1 0 0,0 0 1 0 0,0 0-1 0 0,0 0 1 0 0,0 0 0 0 0,0 0-1 0 0,0 0 1 0 0,0 0 0 0 0,0 0-1 0 0,0 0 1 0 0,0 0-1 0 0,0-1 1 0 0,0 1 0 0 0,0 0-1 0 0,0 0 1 0 0,0 0-1 0 0,0 0 1 0 0,0 0 0 0 0,0 0-1 0 0,0 0 1 0 0,0 0-1 0 0,0 0 1 0 0,1 0 0 0 0,-2 0 9 0 0,0 1-1 0 0,0 0 1 0 0,0-1 0 0 0,1 1 0 0 0,-1 0 0 0 0,0-1 0 0 0,1 1 0 0 0,-1 0 0 0 0,1 0-1 0 0,-1-1 1 0 0,1 1 0 0 0,-1 0 0 0 0,1 0 0 0 0,0 0 0 0 0,-1 0 0 0 0,1 0 0 0 0,0 0 0 0 0,0 0-1 0 0,0 0 1 0 0,-1 0 0 0 0,1 0 0 0 0,0-1 0 0 0,0 1 0 0 0,0 0 0 0 0,1 2 0 0 0,0 27-116 0 0,-1-20 123 0 0,1 1 0 0 0,-2 0 0 0 0,0-1 1 0 0,-3 20-1 0 0,1-13-12 0 0,-8 92 34 0 0,4 195 0 0 0,33 109-31 0 0,-3-101 89 0 0,-32 361 16 0 0,2-507-132 0 0,-33 671 686 0 0,31-367-59 0 0,9-456-604 0 0,-38 766 519 0 0,1-492-133 0 0,-15 142-181 0 0,44-256-51 0 0,15 208 1 0 0,2-66 31 0 0,-8-250-167 0 0,-1 58 19 0 0,-34 235-60 0 0,27-301 17 0 0,2 109 0 0 0,20 58-2 0 0,6 3 29 0 0,-11-96-9 0 0,40 198 1 0 0,-21-191 37 0 0,16 217 1 0 0,-19-46-30 0 0,-22-282-17 0 0,11 40 0 0 0,-8-40-10 0 0,5 40-1 0 0,-3 5-2 0 0,-3-31-5 0 0,0 50 0 0 0,-5-57 10 0 0,0-23 0 0 0,0 0 0 0 0,-1 0-1 0 0,-1 0 1 0 0,-3 18-1 0 0,5-11 38 0 0,0-7-93 0 0,-1-11 51 0 0,0-1 1 0 0,0 1-1 0 0,1-1 0 0 0,-1 0 1 0 0,0 1-1 0 0,0-1 1 0 0,0 0-1 0 0,0 1 0 0 0,0-1 1 0 0,0 1-1 0 0,0-1 0 0 0,0 0 1 0 0,-1 1-1 0 0,1-1 0 0 0,0 1 1 0 0,0-1-1 0 0,0 0 1 0 0,0 1-1 0 0,0-1 0 0 0,-1 0 1 0 0,1 1-1 0 0,0-1 0 0 0,0 0 1 0 0,-1 1-1 0 0,1-1 0 0 0,0 0 1 0 0,-1 1-1 0 0,-5-12 169 0 0,3 2-138 0 0,3 7-43 0 0,0 1 0 0 0,0 0 0 0 0,0-1-1 0 0,0 1 1 0 0,-1-1 0 0 0,1 1 0 0 0,-1 0-1 0 0,1-1 1 0 0,-1 1 0 0 0,1 0 0 0 0,-1 0 0 0 0,0 0-1 0 0,1-1 1 0 0,-1 1 0 0 0,0 0 0 0 0,0 0-1 0 0,0 0 1 0 0,0 0 0 0 0,0 0 0 0 0,0 0-1 0 0,0 1 1 0 0,0-1 0 0 0,-1 0 0 0 0,1 1 0 0 0,0-1-1 0 0,0 0 1 0 0,-1 1 0 0 0,1-1 0 0 0,0 1-1 0 0,-1 0 1 0 0,1-1 0 0 0,0 1 0 0 0,-1 0-1 0 0,1 0 1 0 0,-3 0 0 0 0,-120-7-545 0 0,16 1 482 0 0,0 9 24 0 0,-184 29-1 0 0,159-14-83 0 0,115-16 17 0 0,0-2 1 0 0,0 0-1 0 0,0-1 1 0 0,0-1-1 0 0,0-1 1 0 0,0 0 0 0 0,-32-11-1 0 0,38 4-2689 0 0,11 6 1868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20.036"/>
    </inkml:context>
    <inkml:brush xml:id="br0">
      <inkml:brushProperty name="width" value="0.05" units="cm"/>
      <inkml:brushProperty name="height" value="0.05" units="cm"/>
      <inkml:brushProperty name="color" value="#E71224"/>
    </inkml:brush>
  </inkml:definitions>
  <inkml:trace contextRef="#ctx0" brushRef="#br0">187 43 5056 0 0,'0'0'435'0'0,"2"-8"-265"0"0,3-20 4 0 0,-3 21 2169 0 0,-14 43-1990 0 0,11-30-334 0 0,-16 48 163 0 0,2 1 1 0 0,2 0 0 0 0,-5 63 0 0 0,18-15 493 0 0,2-34-317 0 0,-9 527 1147 0 0,-29 154-495 0 0,2-252-782 0 0,31-460-217 0 0,-23 178 79 0 0,25-215-89 0 0,-1 13 6 0 0,9-22-247 0 0,-6 7 160 0 0,-1 0 1 0 0,0 0-1 0 0,0 0 1 0 0,1 0-1 0 0,-1 0 1 0 0,0 0-1 0 0,0 0 0 0 0,0 0 1 0 0,0 0-1 0 0,0 0 1 0 0,0 0-1 0 0,-1 0 1 0 0,1 0-1 0 0,0 0 1 0 0,0 0-1 0 0,-1 0 0 0 0,1 0 1 0 0,-1 0-1 0 0,1 0 1 0 0,-1 0-1 0 0,1 0 1 0 0,-1 0-1 0 0,1 0 1 0 0,-2-1-1 0 0,1 1-111 0 0,0-1 0 0 0,0 1 0 0 0,0 0 1 0 0,0-1-1 0 0,1 1 0 0 0,-1-1 0 0 0,1 0 0 0 0,-1 1 0 0 0,1-1 0 0 0,-1-1 0 0 0,0-6-832 0 0,-4 0-74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20.425"/>
    </inkml:context>
    <inkml:brush xml:id="br0">
      <inkml:brushProperty name="width" value="0.05" units="cm"/>
      <inkml:brushProperty name="height" value="0.05" units="cm"/>
      <inkml:brushProperty name="color" value="#E71224"/>
    </inkml:brush>
  </inkml:definitions>
  <inkml:trace contextRef="#ctx0" brushRef="#br0">20 1 4936 0 0,'-19'5'157'0'0,"19"-4"-143"0"0,0-1 0 0 0,0 0-1 0 0,0 1 1 0 0,1-1 0 0 0,-1 0 0 0 0,0 1 0 0 0,0-1 0 0 0,1 0 0 0 0,-1 0-1 0 0,0 1 1 0 0,1-1 0 0 0,-1 0 0 0 0,0 0 0 0 0,1 1 0 0 0,-1-1-1 0 0,1 0 1 0 0,-1 0 0 0 0,0 0 0 0 0,1 0 0 0 0,-1 1 0 0 0,1-1 0 0 0,-1 0-1 0 0,0 0 1 0 0,1 0 0 0 0,0 0 0 0 0,44 8 658 0 0,-41-7-642 0 0,318 31 694 0 0,5-22-123 0 0,-154-6-430 0 0,2327 82 1028 0 0,-772 11-274 0 0,-1654-92-884 0 0,162 4 35 0 0,-215-12-52 0 0,-14 1-52 0 0,-12-1-124 0 0,-71-14-1254 0 0,34 9 561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21.590"/>
    </inkml:context>
    <inkml:brush xml:id="br0">
      <inkml:brushProperty name="width" value="0.05" units="cm"/>
      <inkml:brushProperty name="height" value="0.05" units="cm"/>
      <inkml:brushProperty name="color" value="#E71224"/>
    </inkml:brush>
  </inkml:definitions>
  <inkml:trace contextRef="#ctx0" brushRef="#br0">16 10 5388 0 0,'-1'1'23'0'0,"1"-1"-1"0"0,-1 0 0 0 0,1 0 0 0 0,0 0 1 0 0,-1 0-1 0 0,1 0 0 0 0,-1 0 0 0 0,1 0 0 0 0,-1 0 1 0 0,1 0-1 0 0,-1 0 0 0 0,1 0 0 0 0,-1 0 0 0 0,1 0 1 0 0,-1 0-1 0 0,1 0 0 0 0,-1 0 0 0 0,1-1 0 0 0,0 1 1 0 0,-1 0-1 0 0,1 0 0 0 0,-1 0 0 0 0,1-1 0 0 0,0 1 1 0 0,-1 0-1 0 0,1-1 0 0 0,-1 1 0 0 0,1 0 0 0 0,0-1 1 0 0,0 1-1 0 0,-1 0 0 0 0,1-1 0 0 0,0 1 0 0 0,0-1 1 0 0,-1 1-1 0 0,1-1 0 0 0,0 1 0 0 0,0 0 0 0 0,0-2 1 0 0,0 2-2 0 0,1 0 0 0 0,-1-1 1 0 0,1 1-1 0 0,-1 0 0 0 0,1 0 1 0 0,0 0-1 0 0,-1 0 0 0 0,1 0 1 0 0,-1 0-1 0 0,1 0 0 0 0,0 0 1 0 0,-1 0-1 0 0,1 0 0 0 0,-1 0 1 0 0,1 0-1 0 0,-1 0 0 0 0,1 0 1 0 0,0 0-1 0 0,-1 1 0 0 0,1-1 1 0 0,-1 0-1 0 0,1 0 0 0 0,-1 1 1 0 0,1-1-1 0 0,-1 0 0 0 0,1 1 1 0 0,-1-1-1 0 0,1 1 0 0 0,-1-1 1 0 0,0 1-1 0 0,1-1 0 0 0,-1 0 1 0 0,1 1-1 0 0,-1 0 0 0 0,3 1-39 0 0,1-1 0 0 0,-1 1 0 0 0,0-1 0 0 0,1 0 0 0 0,-1 0 0 0 0,0-1 0 0 0,1 1 0 0 0,-1-1 0 0 0,6 1 0 0 0,-8-1 22 0 0,455 21 769 0 0,-161-10-510 0 0,828 52-21 0 0,253 12-240 0 0,-1221-68-14 0 0,1759 88-84 0 0,-1766-85 136 0 0,-317-11-68 0 0,81 2 46 0 0,90-1-17 0 0,2 0-4 0 0,1 0-1 0 0,0 0 0 0 0,0 1 1 0 0,0-1-1 0 0,-1 1 0 0 0,1 0 1 0 0,5 2-1 0 0,-8-2 9 0 0,0 0-1 0 0,-1 0 1 0 0,0 0 0 0 0,1 0-1 0 0,-1 0 1 0 0,0 0 0 0 0,1 0-1 0 0,-1 0 1 0 0,0 1 0 0 0,0-1-1 0 0,0 0 1 0 0,0 1 0 0 0,0-1 0 0 0,0 1-1 0 0,0-1 1 0 0,-1 1 0 0 0,1 0-1 0 0,-1-1 1 0 0,1 1 0 0 0,-1 0-1 0 0,1-1 1 0 0,-1 1 0 0 0,0 0-1 0 0,0-1 1 0 0,0 1 0 0 0,0 3-1 0 0,-22 307 764 0 0,0-26-277 0 0,24 72 40 0 0,-15 292 39 0 0,6-584-532 0 0,-62 449 195 0 0,68-512 1583 0 0,-1 1-1827 0 0,0-2 10 0 0,1 0-1 0 0,-1 0 1 0 0,1 0-1 0 0,0 0 1 0 0,-1 0 0 0 0,1 0-1 0 0,0 1 1 0 0,1-1-1 0 0,-1 0 1 0 0,0 1 0 0 0,1-1-1 0 0,-1 0 1 0 0,1 1-1 0 0,0 4 1 0 0,-1 5-83 0 0,0 1 0 0 0,-1-1 0 0 0,0 1 1 0 0,-1-1-1 0 0,-7 20 0 0 0,9-30-219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22.293"/>
    </inkml:context>
    <inkml:brush xml:id="br0">
      <inkml:brushProperty name="width" value="0.05" units="cm"/>
      <inkml:brushProperty name="height" value="0.05" units="cm"/>
      <inkml:brushProperty name="color" value="#E71224"/>
    </inkml:brush>
  </inkml:definitions>
  <inkml:trace contextRef="#ctx0" brushRef="#br0">83 27 6409 0 0,'-3'-3'174'0'0,"-1"-1"0"0"0,1 1 1 0 0,-1 0-1 0 0,0 0 1 0 0,0 0-1 0 0,-6-3 1 0 0,10 6-135 0 0,-1 0 1 0 0,0 0 0 0 0,0-1 0 0 0,1 1 0 0 0,-1 0 0 0 0,0 0 0 0 0,0 0 0 0 0,0-1-1 0 0,1 1 1 0 0,-1 0 0 0 0,0 0 0 0 0,0 0 0 0 0,0 1 0 0 0,0-1 0 0 0,1 0-1 0 0,-1 0 1 0 0,0 0 0 0 0,0 1 0 0 0,0-1 0 0 0,1 0 0 0 0,-1 0 0 0 0,0 1 0 0 0,1-1-1 0 0,-1 1 1 0 0,0-1 0 0 0,1 1 0 0 0,-1-1 0 0 0,0 1 0 0 0,1-1 0 0 0,-1 1 0 0 0,1 0-1 0 0,-1-1 1 0 0,1 1 0 0 0,-1 0 0 0 0,1 0 0 0 0,0-1 0 0 0,-1 1 0 0 0,1 0-1 0 0,0 0 1 0 0,-1-1 0 0 0,1 1 0 0 0,0 0 0 0 0,0 0 0 0 0,0 0 0 0 0,0 1 0 0 0,-8 30 59 0 0,2 2 0 0 0,2-1 0 0 0,-1 47 1 0 0,9 102-30 0 0,-2-156-57 0 0,0 27-752 0 0,2 1 0 0 0,17 73 0 0 0,-17-108-143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38:15.465"/>
    </inkml:context>
    <inkml:brush xml:id="br0">
      <inkml:brushProperty name="width" value="0.05" units="cm"/>
      <inkml:brushProperty name="height" value="0.05" units="cm"/>
      <inkml:brushProperty name="color" value="#FFC114"/>
    </inkml:brush>
  </inkml:definitions>
  <inkml:trace contextRef="#ctx0" brushRef="#br0">20 0 24575,'-3'0'0,"-2"3"0,1 5 0,1 3 0,1 7 0,0 6 0,2 5 0,-1 4 0,1 3 0,1-6-8191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22.653"/>
    </inkml:context>
    <inkml:brush xml:id="br0">
      <inkml:brushProperty name="width" value="0.05" units="cm"/>
      <inkml:brushProperty name="height" value="0.05" units="cm"/>
      <inkml:brushProperty name="color" value="#E71224"/>
    </inkml:brush>
  </inkml:definitions>
  <inkml:trace contextRef="#ctx0" brushRef="#br0">49 420 6249 0 0,'-1'-2'0'0'0,"-7"-13"54"0"0,1-1 0 0 0,0 0 1 0 0,1 0-1 0 0,-7-34 0 0 0,10 29 211 0 0,0 1 1 0 0,2-1-1 0 0,2-35 0 0 0,0 49-195 0 0,0 0 0 0 0,0 0 0 0 0,1 1 0 0 0,-1-1-1 0 0,2 1 1 0 0,-1-1 0 0 0,1 1 0 0 0,0 0 0 0 0,0 0 0 0 0,0 0 0 0 0,1 1-1 0 0,0-1 1 0 0,0 1 0 0 0,1 0 0 0 0,5-5 0 0 0,2 0-33 0 0,0 1 0 0 0,1 1 0 0 0,0 0 1 0 0,0 0-1 0 0,1 1 0 0 0,0 1 0 0 0,0 1 0 0 0,0 0 1 0 0,1 0-1 0 0,0 2 0 0 0,0-1 0 0 0,22 0 0 0 0,-20 2-23 0 0,-1 2-1 0 0,0 0 1 0 0,0 0-1 0 0,0 2 0 0 0,1 0 1 0 0,-1 1-1 0 0,-1 0 1 0 0,1 1-1 0 0,0 1 1 0 0,-1 1-1 0 0,24 12 1 0 0,-31-13-9 0 0,0 0 1 0 0,0 1-1 0 0,-1 0 1 0 0,0 1 0 0 0,0-1-1 0 0,-1 1 1 0 0,1 1 0 0 0,-2-1-1 0 0,1 1 1 0 0,-1 0 0 0 0,0 0-1 0 0,-1 1 1 0 0,1 0 0 0 0,-2-1-1 0 0,1 1 1 0 0,-1 1-1 0 0,-1-1 1 0 0,0 0 0 0 0,2 16-1 0 0,-3-18-2 0 0,-1 0-1 0 0,0 1 0 0 0,0-1 1 0 0,0 0-1 0 0,-1 1 0 0 0,0-1 1 0 0,-1 0-1 0 0,1 0 0 0 0,-1 0 1 0 0,-1 0-1 0 0,1 0 0 0 0,-1 0 1 0 0,0-1-1 0 0,-1 1 0 0 0,0-1 1 0 0,0 0-1 0 0,0 0 0 0 0,-1 0 1 0 0,1-1-1 0 0,-1 1 0 0 0,-1-1 1 0 0,1-1-1 0 0,-1 1 0 0 0,0-1 1 0 0,-12 8-1 0 0,-3-1 16 0 0,-1-1 0 0 0,-1-1 1 0 0,0-1-1 0 0,0-1 0 0 0,-36 7 0 0 0,49-12-197 0 0,-1-1-1 0 0,0 0 1 0 0,0-1-1 0 0,0 0 1 0 0,0 0-1 0 0,0-1 1 0 0,0-1-1 0 0,0 0 1 0 0,0 0-1 0 0,1-1 0 0 0,-1-1 1 0 0,1 1-1 0 0,0-2 1 0 0,-14-7-1 0 0,13 5-576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23.055"/>
    </inkml:context>
    <inkml:brush xml:id="br0">
      <inkml:brushProperty name="width" value="0.05" units="cm"/>
      <inkml:brushProperty name="height" value="0.05" units="cm"/>
      <inkml:brushProperty name="color" value="#E71224"/>
    </inkml:brush>
  </inkml:definitions>
  <inkml:trace contextRef="#ctx0" brushRef="#br0">259 217 5665 0 0,'0'-211'1614'0'0,"0"211"-1606"0"0,0 0 0 0 0,0 0 0 0 0,0-1 0 0 0,0 1 0 0 0,0 0 0 0 0,0 0 0 0 0,0 0 1 0 0,0-1-1 0 0,0 1 0 0 0,0 0 0 0 0,0 0 0 0 0,0 0 0 0 0,0-1 0 0 0,0 1 0 0 0,-1 0 0 0 0,1 0 1 0 0,0 0-1 0 0,0-1 0 0 0,0 1 0 0 0,0 0 0 0 0,0 0 0 0 0,-1 0 0 0 0,1 0 0 0 0,0 0 0 0 0,0-1 1 0 0,0 1-1 0 0,0 0 0 0 0,-1 0 0 0 0,1 0 0 0 0,0 0 0 0 0,0 0 0 0 0,0 0 0 0 0,-1 0 0 0 0,1 0 1 0 0,0 0-1 0 0,0 0 0 0 0,0 0 0 0 0,-1 0 0 0 0,1 0 0 0 0,0 0 0 0 0,0 0 0 0 0,0 0 0 0 0,-1 0 1 0 0,1 0-1 0 0,0 0 0 0 0,-1 0 0 0 0,-14 7 90 0 0,-19 17-125 0 0,30-21 77 0 0,-19 15 18 0 0,1 1-1 0 0,1 1 0 0 0,1 1 0 0 0,-24 32 1 0 0,35-42-54 0 0,1 0 1 0 0,1 1-1 0 0,0 0 1 0 0,1 0-1 0 0,0 1 1 0 0,1 0-1 0 0,0 0 1 0 0,1 0 0 0 0,0 1-1 0 0,1-1 1 0 0,-1 18-1 0 0,3-28-14 0 0,1 0-1 0 0,0 0 1 0 0,0 0 0 0 0,0 0-1 0 0,0 1 1 0 0,1-1-1 0 0,-1 0 1 0 0,1 0 0 0 0,0-1-1 0 0,0 1 1 0 0,0 0-1 0 0,0 0 1 0 0,0 0 0 0 0,1 0-1 0 0,-1-1 1 0 0,1 1 0 0 0,-1-1-1 0 0,1 1 1 0 0,0-1-1 0 0,0 0 1 0 0,1 0 0 0 0,-1 1-1 0 0,0-1 1 0 0,1-1-1 0 0,-1 1 1 0 0,1 0 0 0 0,-1-1-1 0 0,1 1 1 0 0,0-1 0 0 0,0 0-1 0 0,-1 0 1 0 0,1 0-1 0 0,0 0 1 0 0,0 0 0 0 0,0-1-1 0 0,0 1 1 0 0,0-1-1 0 0,0 0 1 0 0,0 0 0 0 0,0 0-1 0 0,0 0 1 0 0,1-1 0 0 0,-1 1-1 0 0,3-2 1 0 0,3 0-15 0 0,0 0 1 0 0,-1-1-1 0 0,1 0 1 0 0,-1 0-1 0 0,0-1 0 0 0,0 0 1 0 0,0-1-1 0 0,0 0 1 0 0,-1 0-1 0 0,1-1 1 0 0,-1 1-1 0 0,-1-2 1 0 0,1 1-1 0 0,-1-1 1 0 0,0 0-1 0 0,-1 0 1 0 0,1 0-1 0 0,-2-1 0 0 0,1 0 1 0 0,-1 0-1 0 0,0 0 1 0 0,0 0-1 0 0,-1-1 1 0 0,-1 0-1 0 0,1 1 1 0 0,2-19-1 0 0,-3-89 68 0 0,-3 174 8 0 0,2 68-63 0 0,1-105-19 0 0,0 0 0 0 0,1 0 0 0 0,12 38-1 0 0,-13-53-66 0 0,0-1-1 0 0,1 1 0 0 0,-1-1 0 0 0,1 0 1 0 0,0 0-1 0 0,1 0 0 0 0,3 5 0 0 0,0 1-385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23.398"/>
    </inkml:context>
    <inkml:brush xml:id="br0">
      <inkml:brushProperty name="width" value="0.05" units="cm"/>
      <inkml:brushProperty name="height" value="0.05" units="cm"/>
      <inkml:brushProperty name="color" value="#E71224"/>
    </inkml:brush>
  </inkml:definitions>
  <inkml:trace contextRef="#ctx0" brushRef="#br0">347 169 7709 0 0,'0'-20'-66'0'0,"1"14"190"0"0,-1 0 0 0 0,0-1 0 0 0,-1 1 0 0 0,1 0 0 0 0,-3-11 0 0 0,1 9-37 0 0,-1 1-1 0 0,1 0 1 0 0,-1 0 0 0 0,0 0 0 0 0,0 0-1 0 0,-1 0 1 0 0,0 1 0 0 0,-6-8 0 0 0,7 11-90 0 0,0 0 0 0 0,0 1 0 0 0,0-1 1 0 0,0 1-1 0 0,0-1 0 0 0,-1 1 0 0 0,1 0 0 0 0,-1 1 1 0 0,1-1-1 0 0,-1 0 0 0 0,0 1 0 0 0,0 0 0 0 0,0 0 1 0 0,0 0-1 0 0,0 1 0 0 0,0-1 0 0 0,-6 1 1 0 0,-3 0 1 0 0,0 0 0 0 0,0 1 1 0 0,0 1-1 0 0,0 0 1 0 0,1 1-1 0 0,-1 0 0 0 0,-20 9 1 0 0,27-9 0 0 0,1-1 0 0 0,-1 1 0 0 0,1 1 0 0 0,0-1 0 0 0,0 1-1 0 0,0 0 1 0 0,1 0 0 0 0,-6 6 0 0 0,7-7-2 0 0,1 0 0 0 0,0 0-1 0 0,0 0 1 0 0,0 0 0 0 0,1 1-1 0 0,-1-1 1 0 0,1 1 0 0 0,-1-1-1 0 0,1 1 1 0 0,0-1 0 0 0,1 1-1 0 0,-1 0 1 0 0,0 0 0 0 0,1 5-1 0 0,0-4 3 0 0,0 0-1 0 0,1 0 0 0 0,0 0 1 0 0,0 0-1 0 0,0 0 0 0 0,0 0 0 0 0,1 0 1 0 0,0-1-1 0 0,0 1 0 0 0,0 0 1 0 0,0-1-1 0 0,1 0 0 0 0,0 1 0 0 0,0-1 1 0 0,0 0-1 0 0,0-1 0 0 0,1 1 0 0 0,5 4 1 0 0,5 3 0 0 0,2 0 1 0 0,-1-1-1 0 0,31 14 0 0 0,-30-16 6 0 0,-1 1 0 0 0,1 0-1 0 0,17 14 1 0 0,-32-22-5 0 0,1 0-1 0 0,0 0 1 0 0,-1 0-1 0 0,0 0 0 0 0,1 1 1 0 0,-1-1-1 0 0,0 1 1 0 0,1-1-1 0 0,-1 1 1 0 0,0-1-1 0 0,0 1 1 0 0,0 0-1 0 0,-1-1 0 0 0,1 1 1 0 0,0 0-1 0 0,-1 0 1 0 0,1 0-1 0 0,-1 0 1 0 0,1-1-1 0 0,-1 1 1 0 0,0 0-1 0 0,0 0 0 0 0,0 0 1 0 0,0 0-1 0 0,0 0 1 0 0,0 0-1 0 0,0 0 1 0 0,-1 0-1 0 0,1-1 1 0 0,-1 1-1 0 0,1 0 1 0 0,-1 0-1 0 0,0 0 0 0 0,0-1 1 0 0,0 1-1 0 0,0 0 1 0 0,0-1-1 0 0,0 1 1 0 0,0-1-1 0 0,-1 1 1 0 0,1-1-1 0 0,0 0 0 0 0,-1 1 1 0 0,-1 0-1 0 0,-5 4 5 0 0,0 0 0 0 0,-1 0 0 0 0,1-1-1 0 0,-1-1 1 0 0,0 1 0 0 0,0-1-1 0 0,-12 3 1 0 0,13-5-10 0 0,-4 2-61 0 0,-1 0 0 0 0,0 0 0 0 0,0-1 0 0 0,0-1-1 0 0,0 0 1 0 0,0-1 0 0 0,-1 0 0 0 0,-21-2 0 0 0,34 0 20 0 0,-1 1 1 0 0,1 0-1 0 0,-1-1 0 0 0,1 1 0 0 0,-1-1 0 0 0,1 1 1 0 0,-1-1-1 0 0,1 0 0 0 0,-1 1 0 0 0,1-1 1 0 0,0 0-1 0 0,-1 0 0 0 0,1 0 0 0 0,0 0 1 0 0,0 0-1 0 0,0-1 0 0 0,0 1 0 0 0,0 0 0 0 0,0 0 1 0 0,0-1-1 0 0,0 1 0 0 0,0-1 0 0 0,0-1 1 0 0,0 0-55 0 0,1 1 0 0 0,-1-1 1 0 0,1 0-1 0 0,0 1 1 0 0,0-1-1 0 0,0 1 1 0 0,0-1-1 0 0,0 0 0 0 0,0 1 1 0 0,1-1-1 0 0,0 1 1 0 0,-1-1-1 0 0,1 1 0 0 0,2-4 1 0 0,6-13-567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23.766"/>
    </inkml:context>
    <inkml:brush xml:id="br0">
      <inkml:brushProperty name="width" value="0.05" units="cm"/>
      <inkml:brushProperty name="height" value="0.05" units="cm"/>
      <inkml:brushProperty name="color" value="#E71224"/>
    </inkml:brush>
  </inkml:definitions>
  <inkml:trace contextRef="#ctx0" brushRef="#br0">242 129 6501 0 0,'1'0'26'0'0,"-1"0"0"0"0,1 0-1 0 0,-1-1 1 0 0,1 1 0 0 0,-1-1 0 0 0,1 1 0 0 0,-1 0 0 0 0,1-1 0 0 0,-1 1 0 0 0,0-1 0 0 0,1 1 0 0 0,-1-1 0 0 0,0 1 0 0 0,1-1 0 0 0,-1 1 0 0 0,0-1 0 0 0,0 1 0 0 0,1-1 0 0 0,-1 0 0 0 0,0 1 0 0 0,0-1 0 0 0,0 0 0 0 0,6-23 390 0 0,-3 8-194 0 0,3 1-66 0 0,-4 10-80 0 0,0 1-1 0 0,-1 0 1 0 0,1 0-1 0 0,-1-1 1 0 0,0 1-1 0 0,1-8 1 0 0,-2 11-69 0 0,0 0 0 0 0,0 0 0 0 0,-1 0 0 0 0,1 0 0 0 0,0 0 0 0 0,0 0 0 0 0,-1 0 0 0 0,1 0 0 0 0,-1 0 0 0 0,1 0 1 0 0,-1 0-1 0 0,1 0 0 0 0,-1 1 0 0 0,1-1 0 0 0,-1 0 0 0 0,0 0 0 0 0,1 1 0 0 0,-1-1 0 0 0,0 0 0 0 0,0 1 0 0 0,0-1 0 0 0,1 0 0 0 0,-1 1 0 0 0,0-1 0 0 0,0 1 0 0 0,0 0 0 0 0,0-1 0 0 0,0 1 0 0 0,0 0 0 0 0,0 0 1 0 0,0-1-1 0 0,0 1 0 0 0,0 0 0 0 0,0 0 0 0 0,-2 0 0 0 0,-8-1-3 0 0,-1 1 1 0 0,1 0-1 0 0,0 0 0 0 0,-1 1 1 0 0,1 1-1 0 0,0 0 1 0 0,0 1-1 0 0,0 0 0 0 0,0 0 1 0 0,0 1-1 0 0,1 0 1 0 0,-1 1-1 0 0,1 1 0 0 0,0-1 1 0 0,1 1-1 0 0,-11 9 0 0 0,18-13-5 0 0,1-1-1 0 0,-1 1 1 0 0,1-1-1 0 0,0 1 0 0 0,0-1 1 0 0,-1 1-1 0 0,1 0 1 0 0,0 0-1 0 0,0-1 1 0 0,1 1-1 0 0,-1 0 0 0 0,0 0 1 0 0,1 0-1 0 0,-1 0 1 0 0,1 0-1 0 0,-1 0 0 0 0,1 0 1 0 0,0 0-1 0 0,0 3 1 0 0,0-2 2 0 0,1 1 1 0 0,0-1 0 0 0,0 0 0 0 0,0 0 0 0 0,0 0 0 0 0,0 1 0 0 0,1-1 0 0 0,-1 0-1 0 0,1-1 1 0 0,4 6 0 0 0,3 3 8 0 0,1-1 0 0 0,0 0 0 0 0,0 0 0 0 0,16 9 0 0 0,-26-19-10 0 0,40 29 16 0 0,-21-17-15 0 0,-1 1 0 0 0,0 2 0 0 0,-1-1 0 0 0,20 23 0 0 0,-35-35 1 0 0,-1-1 0 0 0,0 0 0 0 0,1 1-1 0 0,-1 0 1 0 0,0-1 0 0 0,0 1-1 0 0,0-1 1 0 0,0 1 0 0 0,0 0-1 0 0,-1 0 1 0 0,1 0 0 0 0,-1-1-1 0 0,1 1 1 0 0,-1 0 0 0 0,1 0-1 0 0,-1 0 1 0 0,0 0 0 0 0,0 0 0 0 0,0 0-1 0 0,0 0 1 0 0,0 0 0 0 0,-1 0-1 0 0,1 0 1 0 0,0-1 0 0 0,-1 1-1 0 0,-1 3 1 0 0,0-2 0 0 0,0-1 0 0 0,0 0 0 0 0,0 0-1 0 0,0 1 1 0 0,-1-1 0 0 0,1-1 0 0 0,-1 1 0 0 0,1 0 0 0 0,-1-1-1 0 0,0 1 1 0 0,1-1 0 0 0,-1 0 0 0 0,0 0 0 0 0,0 0-1 0 0,0 0 1 0 0,-4 0 0 0 0,-9 3-68 0 0,-1-2 1 0 0,0 0-1 0 0,1-1 0 0 0,-30-1 1 0 0,38 0-73 0 0,0-1 1 0 0,0 0 0 0 0,0-1 0 0 0,0 1 0 0 0,1-1 0 0 0,-1-1 0 0 0,1 0-1 0 0,-1 0 1 0 0,1 0 0 0 0,0-1 0 0 0,0 0 0 0 0,-7-5 0 0 0,4-4-461 0 0,2 0-86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24.126"/>
    </inkml:context>
    <inkml:brush xml:id="br0">
      <inkml:brushProperty name="width" value="0.05" units="cm"/>
      <inkml:brushProperty name="height" value="0.05" units="cm"/>
      <inkml:brushProperty name="color" value="#E71224"/>
    </inkml:brush>
  </inkml:definitions>
  <inkml:trace contextRef="#ctx0" brushRef="#br0">121 112 4964 0 0,'-120'-21'1918'0'0,"180"43"-1453"0"0,-46-19-445 0 0,0 0-1 0 0,1-1 1 0 0,-1-1-1 0 0,1 0 1 0 0,-1-1-1 0 0,1 0 1 0 0,-1-1-1 0 0,1-1 1 0 0,-1 0 0 0 0,21-7-1 0 0,-34 9-17 0 0,1-1-1 0 0,0 1 1 0 0,-1-1 0 0 0,1 0-1 0 0,0 0 1 0 0,-1 1 0 0 0,1-1-1 0 0,-1 0 1 0 0,1 0 0 0 0,-1 0-1 0 0,1-1 1 0 0,-1 1 0 0 0,0 0-1 0 0,0 0 1 0 0,0-1 0 0 0,0 1-1 0 0,0-1 1 0 0,0 1 0 0 0,0-1-1 0 0,0 1 1 0 0,0-1 0 0 0,-1 0-1 0 0,1 1 1 0 0,-1-1-1 0 0,1 0 1 0 0,-1 0 0 0 0,1 1-1 0 0,-1-1 1 0 0,0 0 0 0 0,0 0-1 0 0,0 0 1 0 0,0 1 0 0 0,0-1-1 0 0,-1 0 1 0 0,1 0 0 0 0,0 1-1 0 0,-1-1 1 0 0,1 0 0 0 0,-1 1-1 0 0,-1-3 1 0 0,0 1 2 0 0,1-1-1 0 0,-2 1 1 0 0,1 0-1 0 0,0 0 1 0 0,-1 0 0 0 0,1 0-1 0 0,-1 0 1 0 0,0 1-1 0 0,0-1 1 0 0,0 1-1 0 0,0 0 1 0 0,0 0 0 0 0,-1 0-1 0 0,1 0 1 0 0,-1 0-1 0 0,1 1 1 0 0,-1 0-1 0 0,-4-2 1 0 0,1 2 1 0 0,0 0 1 0 0,1 1-1 0 0,-1 0 0 0 0,0 0 0 0 0,1 0 0 0 0,-1 1 1 0 0,0 0-1 0 0,1 0 0 0 0,-1 1 0 0 0,1 0 1 0 0,-1 0-1 0 0,1 0 0 0 0,0 1 0 0 0,0 0 1 0 0,0 0-1 0 0,0 0 0 0 0,1 1 0 0 0,-1 0 0 0 0,1 0 1 0 0,0 1-1 0 0,0-1 0 0 0,1 1 0 0 0,-1 0 1 0 0,-5 9-1 0 0,5-7 1 0 0,1-1 1 0 0,0 1 0 0 0,0 0-1 0 0,1 0 1 0 0,0 1-1 0 0,0-1 1 0 0,1 1-1 0 0,-1-1 1 0 0,2 1 0 0 0,-1 0-1 0 0,1 0 1 0 0,0 0-1 0 0,1 0 1 0 0,0 0-1 0 0,0 0 1 0 0,1 0-1 0 0,0 0 1 0 0,0-1 0 0 0,1 1-1 0 0,4 13 1 0 0,-4-16-12 0 0,1-1 0 0 0,-1 1-1 0 0,0-1 1 0 0,1 0 0 0 0,0 0 0 0 0,0 0 0 0 0,0 0 0 0 0,1-1 0 0 0,-1 1 0 0 0,1-1 0 0 0,0 0 0 0 0,0 0 0 0 0,0 0 0 0 0,8 3 0 0 0,-5-2-108 0 0,0-1 1 0 0,0-1 0 0 0,1 1 0 0 0,-1-1-1 0 0,1-1 1 0 0,0 1 0 0 0,-1-1 0 0 0,14 0 0 0 0,4-1-520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24.480"/>
    </inkml:context>
    <inkml:brush xml:id="br0">
      <inkml:brushProperty name="width" value="0.05" units="cm"/>
      <inkml:brushProperty name="height" value="0.05" units="cm"/>
      <inkml:brushProperty name="color" value="#E71224"/>
    </inkml:brush>
  </inkml:definitions>
  <inkml:trace contextRef="#ctx0" brushRef="#br0">35 89 6065 0 0,'-10'-19'407'0'0,"2"0"0"0"0,-8-26 0 0 0,16 45-401 0 0,0 0 0 0 0,0 0 1 0 0,0 0-1 0 0,0 0 0 0 0,0-1 0 0 0,0 1 1 0 0,-1 0-1 0 0,1 0 0 0 0,0 0 0 0 0,0 0 0 0 0,0 0 1 0 0,0-1-1 0 0,0 1 0 0 0,0 0 0 0 0,0 0 1 0 0,0 0-1 0 0,0 0 0 0 0,0-1 0 0 0,0 1 0 0 0,0 0 1 0 0,0 0-1 0 0,1 0 0 0 0,-1 0 0 0 0,0 0 0 0 0,0-1 1 0 0,0 1-1 0 0,0 0 0 0 0,0 0 0 0 0,0 0 1 0 0,0 0-1 0 0,0 0 0 0 0,0-1 0 0 0,0 1 0 0 0,1 0 1 0 0,-1 0-1 0 0,0 0 0 0 0,0 0 0 0 0,0 0 1 0 0,0 0-1 0 0,1 0 0 0 0,6 2 64 0 0,7 7 5 0 0,-5 2-65 0 0,-1 1 0 0 0,0-1 0 0 0,-1 1 1 0 0,0 1-1 0 0,-1-1 0 0 0,0 1 0 0 0,-1 0 0 0 0,4 19 0 0 0,-4-13-3 0 0,-1 2 1 0 0,-1-1-1 0 0,-1 0 0 0 0,-1 1 0 0 0,-1 22 1 0 0,0-33-7 0 0,-1 0 0 0 0,-1 0 0 0 0,-3 15 0 0 0,4-23 1 0 0,0 1-1 0 0,0-1 1 0 0,0 0 0 0 0,0 0 0 0 0,0 1-1 0 0,0-1 1 0 0,-1 0 0 0 0,1 0 0 0 0,-2 2 0 0 0,2-4-2 0 0,0 1 1 0 0,0 0-1 0 0,1-1 1 0 0,-1 1-1 0 0,0-1 1 0 0,0 1-1 0 0,0-1 1 0 0,0 1-1 0 0,0-1 1 0 0,0 0-1 0 0,0 1 1 0 0,0-1-1 0 0,0 0 1 0 0,0 0-1 0 0,0 0 1 0 0,0 0 0 0 0,0 0-1 0 0,0 0 1 0 0,0 0-1 0 0,0 0 1 0 0,0 0-1 0 0,-1-1 1 0 0,1 1 0 0 0,-1-1 0 0 0,1 1 1 0 0,-1-1-1 0 0,1 0 0 0 0,0 0 0 0 0,-1 0 1 0 0,1 0-1 0 0,0 0 0 0 0,0 0 1 0 0,0 0-1 0 0,-1 0 0 0 0,1 0 0 0 0,1 0 1 0 0,-1-1-1 0 0,0 1 0 0 0,0 0 0 0 0,0-1 1 0 0,1 1-1 0 0,-1 0 0 0 0,0-1 1 0 0,1 1-1 0 0,0-1 0 0 0,-1 1 0 0 0,1-1 1 0 0,0 0-1 0 0,0 1 0 0 0,-1-1 1 0 0,1 1-1 0 0,1-3 0 0 0,-1-6 6 0 0,1 0 0 0 0,0 0-1 0 0,3-13 1 0 0,-3 17-8 0 0,4-13 2 0 0,0-1-1 0 0,2 1 0 0 0,0 0 0 0 0,1 1 0 0 0,1 0 1 0 0,0 0-1 0 0,2 1 0 0 0,0 0 0 0 0,15-18 0 0 0,-22 31 5 0 0,0 0 0 0 0,0 0 0 0 0,1 0-1 0 0,-1 1 1 0 0,1-1 0 0 0,0 1 0 0 0,0 0-1 0 0,0 1 1 0 0,0-1 0 0 0,0 1 0 0 0,8-3-1 0 0,-11 5 10 0 0,1-1 0 0 0,-1 1-1 0 0,1 0 1 0 0,-1-1-1 0 0,0 1 1 0 0,1 0 0 0 0,-1 0-1 0 0,1 1 1 0 0,-1-1 0 0 0,1 0-1 0 0,-1 1 1 0 0,0 0-1 0 0,1-1 1 0 0,-1 1 0 0 0,0 0-1 0 0,1 0 1 0 0,-1 0 0 0 0,0 1-1 0 0,0-1 1 0 0,0 0-1 0 0,0 1 1 0 0,0-1 0 0 0,0 1-1 0 0,-1 0 1 0 0,1 0 0 0 0,0 0-1 0 0,-1 0 1 0 0,3 3-1 0 0,0 3 29 0 0,0 0-1 0 0,0 0 0 0 0,-1 1 0 0 0,0-1 1 0 0,-1 1-1 0 0,0-1 0 0 0,0 1 1 0 0,0 0-1 0 0,-1 11 0 0 0,0 15 11 0 0,-4 36-1 0 0,1-36-31 0 0,1-15-302 0 0,1-1 0 0 0,0 0 1 0 0,1 0-1 0 0,6 26 0 0 0,-3-34-509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25.069"/>
    </inkml:context>
    <inkml:brush xml:id="br0">
      <inkml:brushProperty name="width" value="0.05" units="cm"/>
      <inkml:brushProperty name="height" value="0.05" units="cm"/>
      <inkml:brushProperty name="color" value="#E71224"/>
    </inkml:brush>
  </inkml:definitions>
  <inkml:trace contextRef="#ctx0" brushRef="#br0">282 241 5088 0 0,'-2'-1'36'0'0,"1"-1"-1"0"0,-1 1 0 0 0,1-1 0 0 0,0 0 0 0 0,0 0 0 0 0,0 1 0 0 0,0-1 0 0 0,0 0 0 0 0,0 0 0 0 0,0 0 0 0 0,1 0 1 0 0,-1 0-1 0 0,0-3 0 0 0,-3-33 506 0 0,0 10-84 0 0,2 17-372 0 0,-1 1 0 0 0,0-1 0 0 0,0 0 0 0 0,-1 1-1 0 0,-1 0 1 0 0,0 0 0 0 0,0 0 0 0 0,-13-16 0 0 0,15 23-65 0 0,0 0 0 0 0,0 0 0 0 0,0 0 0 0 0,0 0 0 0 0,-1 0-1 0 0,1 1 1 0 0,-1-1 0 0 0,0 1 0 0 0,1 0 0 0 0,-1 0 0 0 0,0 1 0 0 0,0-1 0 0 0,-1 1 0 0 0,1 0-1 0 0,0 0 1 0 0,0 0 0 0 0,0 0 0 0 0,-1 1 0 0 0,1 0 0 0 0,0 0 0 0 0,-1 0 0 0 0,1 0 0 0 0,0 1 0 0 0,-1-1-1 0 0,-7 4 1 0 0,7-3-16 0 0,-1 1 0 0 0,1-1-1 0 0,0 1 1 0 0,0 1 0 0 0,-1-1 0 0 0,2 1-1 0 0,-1 0 1 0 0,0 0 0 0 0,0 0-1 0 0,1 1 1 0 0,0 0 0 0 0,0 0-1 0 0,0 0 1 0 0,0 0 0 0 0,1 0 0 0 0,-1 1-1 0 0,1 0 1 0 0,0-1 0 0 0,0 1-1 0 0,1 0 1 0 0,0 1 0 0 0,0-1-1 0 0,0 0 1 0 0,0 1 0 0 0,1-1-1 0 0,0 1 1 0 0,0-1 0 0 0,0 1 0 0 0,1 0-1 0 0,0-1 1 0 0,0 1 0 0 0,0 0-1 0 0,1-1 1 0 0,1 9 0 0 0,-1-12-4 0 0,0 1 0 0 0,0-1 1 0 0,0 0-1 0 0,0 1 0 0 0,0-1 0 0 0,1 0 1 0 0,-1 0-1 0 0,0 0 0 0 0,1 0 0 0 0,0 0 1 0 0,-1 0-1 0 0,1 0 0 0 0,0-1 0 0 0,0 1 1 0 0,0 0-1 0 0,0-1 0 0 0,0 0 0 0 0,4 2 1 0 0,-1-1-3 0 0,0 0-1 0 0,0-1 1 0 0,0 0 0 0 0,0 0 0 0 0,0 0 0 0 0,1 0 0 0 0,-1-1-1 0 0,9 0 1 0 0,-2-1-4 0 0,0-1 0 0 0,0 0-1 0 0,0 0 1 0 0,-1-1 0 0 0,1-1 0 0 0,-1 0-1 0 0,13-6 1 0 0,-18 6 6 0 0,0 1 0 0 0,0-1 0 0 0,-1 0-1 0 0,0 0 1 0 0,0 0 0 0 0,0-1 0 0 0,0 0 0 0 0,-1 0-1 0 0,1 0 1 0 0,-1 0 0 0 0,3-7 0 0 0,-5 8 23 0 0,0 1 0 0 0,-1-1 0 0 0,1 0-1 0 0,-1 1 1 0 0,0-1 0 0 0,0 0 0 0 0,0 0 0 0 0,-1 0 0 0 0,1 0 0 0 0,-1 1 0 0 0,0-1-1 0 0,0 0 1 0 0,0 0 0 0 0,-1 0 0 0 0,1 0 0 0 0,-1 0 0 0 0,0 0 0 0 0,0 1 0 0 0,-3-8-1 0 0,4 10-14 0 0,0 1-1 0 0,-1 0 0 0 0,1 0 0 0 0,0-1 0 0 0,0 1 0 0 0,0 0 0 0 0,0 0 0 0 0,-1-1 1 0 0,1 1-1 0 0,0 0 0 0 0,0 0 0 0 0,0 0 0 0 0,-1-1 0 0 0,1 1 0 0 0,0 0 0 0 0,0 0 1 0 0,-1 0-1 0 0,1 0 0 0 0,0-1 0 0 0,0 1 0 0 0,-1 0 0 0 0,1 0 0 0 0,0 0 0 0 0,-1 0 1 0 0,1 0-1 0 0,0 0 0 0 0,-1 0 0 0 0,1 0 0 0 0,0 0 0 0 0,0 0 0 0 0,-1 0 0 0 0,1 0 1 0 0,0 0-1 0 0,-1 0 0 0 0,1 0 0 0 0,0 0 0 0 0,0 0 0 0 0,-1 1 0 0 0,1-1 0 0 0,0 0 1 0 0,-1 0-1 0 0,1 0 0 0 0,0 0 0 0 0,0 1 0 0 0,0-1 0 0 0,-1 0 0 0 0,1 0 0 0 0,0 0 1 0 0,0 1-1 0 0,0-1 0 0 0,-1 0 0 0 0,1 0 0 0 0,0 1 0 0 0,0-1 0 0 0,0 0 0 0 0,0 0 1 0 0,0 1-1 0 0,-1 0 0 0 0,-9 16 127 0 0,0 10-63 0 0,1 1 0 0 0,1 0-1 0 0,1 0 1 0 0,1 0 0 0 0,-2 34 0 0 0,3 145 349 0 0,9-158-301 0 0,13 72 0 0 0,1-9-36 0 0,-18-109-79 0 0,0 0 0 0 0,1 0 0 0 0,-1 0 1 0 0,0-1-1 0 0,0 1 0 0 0,0 0 0 0 0,-1 0 1 0 0,1 0-1 0 0,-1 0 0 0 0,0 0 1 0 0,-1 4-1 0 0,1-7-3 0 0,0 1 0 0 0,1 0 0 0 0,-1 0 0 0 0,0 0 0 0 0,0-1 0 0 0,0 1 0 0 0,0-1 0 0 0,0 1 0 0 0,1-1 0 0 0,-1 1 0 0 0,0-1 0 0 0,0 1 0 0 0,0-1 0 0 0,-1 0 0 0 0,1 1 0 0 0,0-1 0 0 0,0 0-1 0 0,0 0 1 0 0,0 0 0 0 0,0 0 0 0 0,0 0 0 0 0,0 0 0 0 0,0 0 0 0 0,0 0 0 0 0,0 0 0 0 0,0-1 0 0 0,0 1 0 0 0,0 0 0 0 0,0-1 0 0 0,0 1 0 0 0,-2-2 0 0 0,-6-1 4 0 0,-1-1-1 0 0,1-1 0 0 0,1 0 0 0 0,-1 0 0 0 0,0-1 1 0 0,1 0-1 0 0,0 0 0 0 0,1-1 0 0 0,-1 0 1 0 0,2 0-1 0 0,-1-1 0 0 0,-9-13 0 0 0,8 8-7 0 0,0 0 0 0 0,1 0 1 0 0,0-1-1 0 0,1 1 0 0 0,1-2 0 0 0,0 1 0 0 0,-5-27 0 0 0,7 25-3 0 0,1-1 0 0 0,0 0 0 0 0,2 0 0 0 0,0 0 0 0 0,0 0 0 0 0,7-31 0 0 0,-6 42 3 0 0,1 1 0 0 0,-1-1 0 0 0,1 1 0 0 0,1 0 1 0 0,-1 0-1 0 0,1 0 0 0 0,-1 0 0 0 0,2 0 0 0 0,-1 1 0 0 0,6-8 0 0 0,-6 10 0 0 0,0-1 1 0 0,1 0-1 0 0,-1 1 0 0 0,0 0 0 0 0,1 0 1 0 0,-1 0-1 0 0,1 0 0 0 0,0 1 0 0 0,0-1 1 0 0,0 1-1 0 0,-1 0 0 0 0,1 0 1 0 0,0 1-1 0 0,0-1 0 0 0,0 1 0 0 0,6 0 1 0 0,3 1-26 0 0,0 1 0 0 0,0 0 0 0 0,0 1 0 0 0,0 0 0 0 0,-1 1 0 0 0,0 1 0 0 0,16 8 0 0 0,-13-7-487 0 0,0 0-1 0 0,1 0 1 0 0,26 5-1 0 0,-26-9-383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25.409"/>
    </inkml:context>
    <inkml:brush xml:id="br0">
      <inkml:brushProperty name="width" value="0.05" units="cm"/>
      <inkml:brushProperty name="height" value="0.05" units="cm"/>
      <inkml:brushProperty name="color" value="#E71224"/>
    </inkml:brush>
  </inkml:definitions>
  <inkml:trace contextRef="#ctx0" brushRef="#br0">135 220 6313 0 0,'0'0'12'0'0,"-1"0"1"0"0,0 0 0 0 0,1 0-1 0 0,-1 0 1 0 0,0-1 0 0 0,1 1 0 0 0,-1 0-1 0 0,0 0 1 0 0,1 0 0 0 0,-1-1 0 0 0,1 1-1 0 0,-1 0 1 0 0,0-1 0 0 0,1 1-1 0 0,-1 0 1 0 0,1-1 0 0 0,-1 1 0 0 0,1-1-1 0 0,-1 1 1 0 0,1-1 0 0 0,-1 1-1 0 0,1-1 1 0 0,0 1 0 0 0,-1-1 0 0 0,1 1-1 0 0,0-1 1 0 0,-1 0 0 0 0,1 1 0 0 0,0-1-1 0 0,0 0 1 0 0,-1 1 0 0 0,1-1-1 0 0,0 0 1 0 0,0 1 0 0 0,0-2 0 0 0,-1-1 638 0 0,3 3-214 0 0,5 3-541 0 0,1 0 107 0 0,1 0 1 0 0,-1 0-1 0 0,1-1 1 0 0,0 0 0 0 0,10 0-1 0 0,-16-2-2 0 0,0 0 0 0 0,0 0 0 0 0,0 0 0 0 0,0 0 0 0 0,0-1 0 0 0,0 1 1 0 0,0-1-1 0 0,0 0 0 0 0,0 0 0 0 0,-1 0 0 0 0,1 0 0 0 0,0-1 0 0 0,-1 1 0 0 0,1-1 0 0 0,-1 1 0 0 0,1-1 0 0 0,-1 0 0 0 0,0 0 0 0 0,3-3 0 0 0,0 0 3 0 0,-1 0-1 0 0,-1 0 0 0 0,1 0 1 0 0,-1-1-1 0 0,0 0 0 0 0,0 1 1 0 0,0-1-1 0 0,-1 0 1 0 0,0 0-1 0 0,0-1 0 0 0,0 1 1 0 0,0-11-1 0 0,-1 13-4 0 0,-1 0 0 0 0,-1 0 0 0 0,1-1 0 0 0,0 1 0 0 0,-1 0 0 0 0,0 0 0 0 0,0 0 0 0 0,0 0 0 0 0,-1 1 0 0 0,1-1 0 0 0,-1 0 0 0 0,0 0 0 0 0,0 1 0 0 0,0-1 0 0 0,0 1 0 0 0,-1 0 0 0 0,1 0 0 0 0,-1 0 0 0 0,0 0 0 0 0,0 0 0 0 0,-5-3 0 0 0,4 2 5 0 0,-1 1 0 0 0,0 0 0 0 0,1 0 0 0 0,-1 1 0 0 0,0 0 0 0 0,-1 0 0 0 0,1 0 0 0 0,0 0 0 0 0,-1 1 0 0 0,1 0 0 0 0,0 0 0 0 0,-1 0 0 0 0,1 1-1 0 0,-1-1 1 0 0,0 1 0 0 0,1 1 0 0 0,-11 1 0 0 0,9 0 0 0 0,-1 0 0 0 0,1 0 0 0 0,0 1 0 0 0,0 0 0 0 0,0 0 0 0 0,0 1 0 0 0,0 0 0 0 0,1 0-1 0 0,0 0 1 0 0,0 1 0 0 0,0 0 0 0 0,-6 6 0 0 0,7-5-2 0 0,0 0 0 0 0,1-1-1 0 0,-1 2 1 0 0,1-1 0 0 0,0 0 0 0 0,1 1 0 0 0,0-1-1 0 0,0 1 1 0 0,0 0 0 0 0,1 0 0 0 0,0 1 0 0 0,-2 10-1 0 0,3-13-1 0 0,1 1-1 0 0,0-1 1 0 0,0 1-1 0 0,1-1 1 0 0,-1 1-1 0 0,1-1 1 0 0,0 1-1 0 0,1-1 0 0 0,-1 0 1 0 0,1 1-1 0 0,0-1 1 0 0,0 0-1 0 0,1 0 1 0 0,-1-1-1 0 0,1 1 1 0 0,0 0-1 0 0,1-1 1 0 0,3 5-1 0 0,2-1-67 0 0,0 0 1 0 0,0-1-1 0 0,0 0 1 0 0,1 0-1 0 0,0-1 0 0 0,1-1 1 0 0,-1 0-1 0 0,1 0 1 0 0,0-1-1 0 0,0 0 0 0 0,21 3 1 0 0,4 1-531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25.732"/>
    </inkml:context>
    <inkml:brush xml:id="br0">
      <inkml:brushProperty name="width" value="0.05" units="cm"/>
      <inkml:brushProperty name="height" value="0.05" units="cm"/>
      <inkml:brushProperty name="color" value="#E71224"/>
    </inkml:brush>
  </inkml:definitions>
  <inkml:trace contextRef="#ctx0" brushRef="#br0">110 237 6125 0 0,'-18'-11'220'0'0,"0"0"1"0"0,-30-28 0 0 0,35 28-76 0 0,0-4 53 0 0,13 15-199 0 0,0 0 0 0 0,0 0 1 0 0,0 0-1 0 0,0-1 0 0 0,0 1 0 0 0,0 0 0 0 0,0 0 0 0 0,1 0 1 0 0,-1-1-1 0 0,0 1 0 0 0,0 0 0 0 0,0 0 0 0 0,0 0 0 0 0,0 0 1 0 0,0-1-1 0 0,0 1 0 0 0,1 0 0 0 0,-1 0 0 0 0,0 0 1 0 0,0 0-1 0 0,0 0 0 0 0,0-1 0 0 0,1 1 0 0 0,-1 0 0 0 0,0 0 1 0 0,0 0-1 0 0,0 0 0 0 0,1 0 0 0 0,-1 0 0 0 0,0 0 0 0 0,0 0 1 0 0,0 0-1 0 0,1 0 0 0 0,-1 0 0 0 0,0 0 0 0 0,0 0 0 0 0,0 0 1 0 0,1 0-1 0 0,-1 0 0 0 0,0 0 0 0 0,0 0 0 0 0,5 0-13 0 0,0 1-1 0 0,-1 0 1 0 0,1 0 0 0 0,-1 0-1 0 0,7 2 1 0 0,-3 1 10 0 0,-1 0 0 0 0,1 0 0 0 0,-1 1 0 0 0,0 0 0 0 0,0 0 0 0 0,-1 0 0 0 0,1 1 0 0 0,-1 0 0 0 0,-1 0 0 0 0,1 1 0 0 0,-1-1 0 0 0,0 1 0 0 0,6 12 1 0 0,-8-14 18 0 0,0 1 0 0 0,0 0 0 0 0,-1-1 0 0 0,1 1 1 0 0,-1 0-1 0 0,-1 0 0 0 0,1 0 0 0 0,-1 0 1 0 0,0 0-1 0 0,-1 1 0 0 0,1-1 0 0 0,-1 0 0 0 0,0 0 1 0 0,-1 1-1 0 0,1-1 0 0 0,-1 0 0 0 0,-1 0 1 0 0,1 0-1 0 0,-3 6 0 0 0,3-11 6 0 0,1 1 0 0 0,-1-1 0 0 0,0 0 0 0 0,1 0 0 0 0,-1 1-1 0 0,0-1 1 0 0,0 0 0 0 0,0 0 0 0 0,0 0 0 0 0,0 0 0 0 0,0 0 0 0 0,0 0 0 0 0,0 0 0 0 0,-1-1 0 0 0,1 1 0 0 0,0 0 0 0 0,0-1-1 0 0,-1 1 1 0 0,1-1 0 0 0,0 1 0 0 0,-1-1 0 0 0,1 0 0 0 0,-3 1 0 0 0,3-1-16 0 0,0 0 1 0 0,0 0-1 0 0,0-1 1 0 0,0 1-1 0 0,0 0 1 0 0,0-1-1 0 0,0 1 1 0 0,0 0-1 0 0,0-1 0 0 0,1 1 1 0 0,-1-1-1 0 0,0 1 1 0 0,0-1-1 0 0,0 0 1 0 0,1 1-1 0 0,-1-1 1 0 0,0 0-1 0 0,1 0 1 0 0,-1 1-1 0 0,1-1 0 0 0,-1 0 1 0 0,1 0-1 0 0,-1 0 1 0 0,1 0-1 0 0,-1 0 1 0 0,1 0-1 0 0,0 0 1 0 0,-1 1-1 0 0,1-1 0 0 0,0 0 1 0 0,0 0-1 0 0,0 0 1 0 0,0 0-1 0 0,0-2 1 0 0,0-8-10 0 0,0 0 0 0 0,0 0 0 0 0,2 0 0 0 0,-1 0 0 0 0,1 0 0 0 0,1 1 0 0 0,0-1 0 0 0,1 1 0 0 0,-1-1 0 0 0,7-10 0 0 0,9-14 89 0 0,32-45 0 0 0,-50 78-77 0 0,12-17 141 0 0,27-30-1 0 0,-35 44-111 0 0,0-1 0 0 0,1 1 0 0 0,-1 1 0 0 0,1-1 0 0 0,0 1 0 0 0,1 0 0 0 0,-1 0 0 0 0,0 1 0 0 0,11-4 0 0 0,-16 6-35 0 0,0 1 0 0 0,0-1 0 0 0,0 1 0 0 0,1 0-1 0 0,-1 0 1 0 0,0 0 0 0 0,1-1 0 0 0,-1 1 0 0 0,0 0 0 0 0,0 0-1 0 0,1 1 1 0 0,-1-1 0 0 0,0 0 0 0 0,1 0 0 0 0,-1 1 0 0 0,0-1 0 0 0,0 1-1 0 0,0-1 1 0 0,1 1 0 0 0,-1-1 0 0 0,0 1 0 0 0,0 0 0 0 0,0-1-1 0 0,0 1 1 0 0,0 0 0 0 0,0 0 0 0 0,0 0 0 0 0,0 0 0 0 0,-1 0 0 0 0,1 0-1 0 0,0 0 1 0 0,0 0 0 0 0,-1 0 0 0 0,1 0 0 0 0,-1 0 0 0 0,1 1-1 0 0,-1-1 1 0 0,1 0 0 0 0,-1 0 0 0 0,0 1 0 0 0,0-1 0 0 0,1 2 0 0 0,0 4-28 0 0,-1 0 0 0 0,1 0 1 0 0,-1 0-1 0 0,0 0 1 0 0,-1 0-1 0 0,-2 12 1 0 0,-14 44-604 0 0,5-29 26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26.269"/>
    </inkml:context>
    <inkml:brush xml:id="br0">
      <inkml:brushProperty name="width" value="0.05" units="cm"/>
      <inkml:brushProperty name="height" value="0.05" units="cm"/>
      <inkml:brushProperty name="color" value="#E71224"/>
    </inkml:brush>
  </inkml:definitions>
  <inkml:trace contextRef="#ctx0" brushRef="#br0">153 129 5481 0 0,'1'-2'72'0'0,"1"0"0"0"0,0 0 0 0 0,-1 0 0 0 0,1 0 0 0 0,0 0 0 0 0,0 0 0 0 0,0 0 0 0 0,0 1 0 0 0,4-3 0 0 0,-5 4-62 0 0,-1 0 1 0 0,0 0 0 0 0,0 0 0 0 0,0 0-1 0 0,0 0 1 0 0,1 0 0 0 0,-1 0 0 0 0,0 0 0 0 0,0 1-1 0 0,0-1 1 0 0,0 0 0 0 0,0 0 0 0 0,0 0-1 0 0,1 0 1 0 0,-1 0 0 0 0,0 0 0 0 0,0 1 0 0 0,0-1-1 0 0,0 0 1 0 0,0 0 0 0 0,0 0 0 0 0,0 0-1 0 0,0 1 1 0 0,0-1 0 0 0,0 0 0 0 0,0 0 0 0 0,0 0-1 0 0,0 0 1 0 0,0 1 0 0 0,0-1 0 0 0,0 0 0 0 0,0 0-1 0 0,0 0 1 0 0,0 0 0 0 0,0 1 0 0 0,0-1-1 0 0,0 0 1 0 0,0 0 0 0 0,0 0 0 0 0,0 1 0 0 0,-6 19 353 0 0,-51 151-153 0 0,45-131-286 0 0,-2-1 1 0 0,-1-1-1 0 0,-32 56 0 0 0,36-79 53 0 0,11-14 34 0 0,-1 0 0 0 0,1-1 0 0 0,-1 1 0 0 0,1-1 0 0 0,-1 1 1 0 0,1-1-1 0 0,-1 1 0 0 0,0-1 0 0 0,1 1 0 0 0,-1-1 0 0 0,0 1 0 0 0,1-1 1 0 0,-1 0-1 0 0,0 1 0 0 0,0-1 0 0 0,0 0 0 0 0,1 0 0 0 0,-1 0 1 0 0,0 1-1 0 0,0-1 0 0 0,-1 0 0 0 0,5-3 16 0 0,-1 1 0 0 0,0 0 0 0 0,0-1-1 0 0,0 1 1 0 0,0-1 0 0 0,0 1 0 0 0,-1-1 0 0 0,3-4 0 0 0,0-1 24 0 0,14-18-201 0 0,-8 12 86 0 0,-1-1-1 0 0,9-18 1 0 0,46-124-25 0 0,14-30 601 0 0,-74 180-510 0 0,-2 0 72 0 0,1 1-1 0 0,1-1 1 0 0,-1 1 0 0 0,1-1-1 0 0,0 1 1 0 0,1 0 0 0 0,0 1-1 0 0,9-10 1 0 0,-14 15-62 0 0,1 0 0 0 0,-1 0 0 0 0,1 0 0 0 0,-1 0 0 0 0,1 0 1 0 0,-1 0-1 0 0,1 0 0 0 0,-1 0 0 0 0,1 0 0 0 0,-1 0 0 0 0,1 0 0 0 0,-1 0 0 0 0,1 0 0 0 0,-1 0 0 0 0,1 0 0 0 0,-1 1 0 0 0,1-1 0 0 0,-1 0 0 0 0,0 0 1 0 0,1 1-1 0 0,-1-1 0 0 0,1 0 0 0 0,-1 1 0 0 0,1-1 0 0 0,-1 0 0 0 0,0 1 0 0 0,1-1 0 0 0,-1 1 0 0 0,0-1 0 0 0,0 0 0 0 0,1 1 0 0 0,-1-1 1 0 0,0 1-1 0 0,0-1 0 0 0,0 1 0 0 0,1-1 0 0 0,-1 1 0 0 0,10 23 180 0 0,-9-19-151 0 0,67 160 758 0 0,12 32-1354 0 0,-68-165-530 0 0,-9-22 347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38:15.943"/>
    </inkml:context>
    <inkml:brush xml:id="br0">
      <inkml:brushProperty name="width" value="0.05" units="cm"/>
      <inkml:brushProperty name="height" value="0.05" units="cm"/>
      <inkml:brushProperty name="color" value="#FFC114"/>
    </inkml:brush>
  </inkml:definitions>
  <inkml:trace contextRef="#ctx0" brushRef="#br0">40 31 24575,'-8'-12'0,"-8"-7"0,10 19 0,1 13 0,1 44 0,4 101 0,3-67 0,-3-78 0,-1-3 0,1-1 0,0 0 0,0 0 0,1 0 0,1 0 0,-1 0 0,1 0 0,1 0 0,4 10 0,-7-18 0,1 0 0,-1-1 0,1 1 0,-1 0 0,1-1 0,-1 1 0,1 0 0,-1-1 0,1 1 0,-1-1 0,1 1 0,0-1 0,-1 0 0,1 1 0,0-1 0,0 1 0,-1-1 0,1 0 0,0 0 0,0 0 0,-1 1 0,1-1 0,0 0 0,0 0 0,0 0 0,-1 0 0,1 0 0,0 0 0,0 0 0,0-1 0,-1 1 0,1 0 0,0 0 0,0-1 0,-1 1 0,1 0 0,0-1 0,-1 1 0,1 0 0,0-1 0,-1 1 0,1-1 0,0 0 0,-1 1 0,1-1 0,-1 1 0,1-1 0,-1 0 0,1 0 0,4-5 0,0-1 0,0 0 0,6-11 0,-10 15 0,34-61 0,-19 32 0,1 1 0,23-31 0,-38 59 0,-1 1 0,1 0 0,0-1 0,0 1 0,0 0 0,1 0 0,-1 0 0,0 0 0,1 1 0,-1-1 0,1 1 0,0-1 0,-1 1 0,1 0 0,0 0 0,4-1 0,-4 2 0,-1 0 0,1 0 0,-1 1 0,1-1 0,-1 1 0,1-1 0,-1 1 0,0 0 0,1 0 0,-1 0 0,0 0 0,0 1 0,1-1 0,-1 0 0,0 1 0,-1 0 0,1-1 0,0 1 0,0 0 0,1 2 0,5 8-49,0 0 0,-1 0 0,0 0 0,-1 1 0,0 0 0,6 24 0,-5-15-973,6 13-5804</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26.594"/>
    </inkml:context>
    <inkml:brush xml:id="br0">
      <inkml:brushProperty name="width" value="0.05" units="cm"/>
      <inkml:brushProperty name="height" value="0.05" units="cm"/>
      <inkml:brushProperty name="color" value="#E71224"/>
    </inkml:brush>
  </inkml:definitions>
  <inkml:trace contextRef="#ctx0" brushRef="#br0">43 112 7613 0 0,'-17'4'-120'0'0,"6"-8"344"0"0,9 8-168 0 0,-6-7-4 0 0,3 3 12 0 0,10-4 0 0 0,-1 7-8 0 0,4-8-12 0 0,7-1 124 0 0,0-2-340 0 0,11 0 176 0 0,3-1-4 0 0,9 0-44 0 0,0-2-144 0 0,7-10 8 0 0,4 9-176 0 0,-3 0-192 0 0,3 2-148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26.921"/>
    </inkml:context>
    <inkml:brush xml:id="br0">
      <inkml:brushProperty name="width" value="0.05" units="cm"/>
      <inkml:brushProperty name="height" value="0.05" units="cm"/>
      <inkml:brushProperty name="color" value="#E71224"/>
    </inkml:brush>
  </inkml:definitions>
  <inkml:trace contextRef="#ctx0" brushRef="#br0">131 192 5541 0 0,'-12'-3'244'0'0,"-1"-2"1"0"0,1 0-1 0 0,1 0 1 0 0,-16-11-1 0 0,-16-6 1176 0 0,42 22-1383 0 0,1 0 1 0 0,-1-1-1 0 0,0 1 1 0 0,1 0-1 0 0,-1 0 1 0 0,1 0-1 0 0,-1 0 1 0 0,1-1-1 0 0,-1 1 1 0 0,1 0-1 0 0,-1-1 1 0 0,1 1-1 0 0,-1 0 1 0 0,1-1-1 0 0,-1 1 1 0 0,1 0-1 0 0,0-1 1 0 0,-1 1-1 0 0,1-1 1 0 0,0 1-1 0 0,-1-1 1 0 0,1 1-1 0 0,0-1 1 0 0,0 1-1 0 0,-1-1 1 0 0,1 1-1 0 0,0-1 1 0 0,0 1-1 0 0,0-1 1 0 0,-1 0-1 0 0,2 1-22 0 0,0 0 0 0 0,0 0 1 0 0,-1 0-1 0 0,1 0 0 0 0,0 0 0 0 0,-1 0 0 0 0,1 0 0 0 0,0 0 0 0 0,-1 0 0 0 0,1 1 0 0 0,-1-1 0 0 0,1 0 0 0 0,0 0 0 0 0,-1 1 0 0 0,1-1 0 0 0,-1 0 1 0 0,1 1-1 0 0,0-1 0 0 0,-1 1 0 0 0,1-1 0 0 0,-1 1 0 0 0,0-1 0 0 0,1 1 0 0 0,-1-1 0 0 0,1 1 0 0 0,0 1 0 0 0,4 4-3 0 0,-1 1 1 0 0,1 0-1 0 0,-1 1 0 0 0,0-1 0 0 0,-1 1 1 0 0,0-1-1 0 0,0 1 0 0 0,0 0 0 0 0,-1 0 0 0 0,0 0 1 0 0,-1 1-1 0 0,0-1 0 0 0,0 0 0 0 0,-1 9 1 0 0,-1 17-14 0 0,-1-1 0 0 0,-9 40 1 0 0,5-29 1 0 0,2 12-7 0 0,19-72-8 0 0,-4-2-20 0 0,-1 0 0 0 0,0-1 1 0 0,-1 0-1 0 0,-1-1 0 0 0,-1 0 0 0 0,-1 0 1 0 0,-1 0-1 0 0,0-1 0 0 0,2-38 1 0 0,-3 12 30 0 0,-3 21 3 0 0,1 0 0 0 0,2 1-1 0 0,0-1 1 0 0,9-25 0 0 0,-12 48 3 0 0,0 1 0 0 0,0-1 1 0 0,0 0-1 0 0,0 1 0 0 0,1-1 1 0 0,-1 0-1 0 0,1 1 0 0 0,-1 0 1 0 0,1-1-1 0 0,0 1 0 0 0,0 0 1 0 0,0 0-1 0 0,0 0 0 0 0,1 0 1 0 0,-1 1-1 0 0,0-1 0 0 0,5-2 1 0 0,-5 3-4 0 0,1 1 0 0 0,-1 0-1 0 0,1-1 1 0 0,-1 1 0 0 0,1 0 0 0 0,-1 0 0 0 0,0 0 0 0 0,1 0 0 0 0,-1 0-1 0 0,1 1 1 0 0,-1-1 0 0 0,0 1 0 0 0,1 0 0 0 0,-1-1 0 0 0,0 1 0 0 0,1 0 0 0 0,-1 1-1 0 0,0-1 1 0 0,0 0 0 0 0,0 0 0 0 0,3 3 0 0 0,3 2-1 0 0,0 1 0 0 0,0-1 0 0 0,0 2 0 0 0,-1-1 0 0 0,0 1 0 0 0,-1 0 0 0 0,1 0 0 0 0,-2 1 0 0 0,10 16 0 0 0,-13-21 4 0 0,-1 0 0 0 0,1 0 0 0 0,-1 0-1 0 0,0 1 1 0 0,0-1 0 0 0,0 0 0 0 0,-1 0 0 0 0,1 1-1 0 0,-1-1 1 0 0,0 0 0 0 0,0 0 0 0 0,-1 1-1 0 0,1-1 1 0 0,-1 0 0 0 0,0 0 0 0 0,0 1 0 0 0,-1-1-1 0 0,1 0 1 0 0,-1 0 0 0 0,0 0 0 0 0,0-1-1 0 0,0 1 1 0 0,0 0 0 0 0,-1-1 0 0 0,1 1-1 0 0,-5 3 1 0 0,-1 1 7 0 0,-1 0 0 0 0,0-1 0 0 0,-1 0 0 0 0,1 0 0 0 0,-1-1 0 0 0,-1 0 0 0 0,1-1 0 0 0,-17 6 0 0 0,-8 1-176 0 0,-48 9-1 0 0,76-19-31 0 0,0-1-1 0 0,-1 1 1 0 0,1-2 0 0 0,-9 1-1 0 0,1-1-533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27.241"/>
    </inkml:context>
    <inkml:brush xml:id="br0">
      <inkml:brushProperty name="width" value="0.05" units="cm"/>
      <inkml:brushProperty name="height" value="0.05" units="cm"/>
      <inkml:brushProperty name="color" value="#E71224"/>
    </inkml:brush>
  </inkml:definitions>
  <inkml:trace contextRef="#ctx0" brushRef="#br0">62 165 7005 0 0,'-7'2'19'0'0,"6"-4"49"0"0,1 2-50 0 0,0 0 0 0 0,0-1-1 0 0,0 1 1 0 0,0 0 0 0 0,0 0 0 0 0,-1 0 0 0 0,1 0 0 0 0,0 0-1 0 0,0-1 1 0 0,0 1 0 0 0,0 0 0 0 0,0 0 0 0 0,0 0 0 0 0,0 0-1 0 0,0 0 1 0 0,0-1 0 0 0,0 1 0 0 0,0 0 0 0 0,-1 0 0 0 0,1 0-1 0 0,0 0 1 0 0,0 0 0 0 0,0 0 0 0 0,0 0 0 0 0,0 0-1 0 0,0-1 1 0 0,-1 1 0 0 0,1 0 0 0 0,0 0 0 0 0,0 0 0 0 0,0 0-1 0 0,0 0 1 0 0,-1 0 0 0 0,1 0 0 0 0,0 0 0 0 0,0 0 0 0 0,0 0-1 0 0,0 0 1 0 0,0 0 0 0 0,-1 0 0 0 0,1 0 0 0 0,0 0-1 0 0,0 0 1 0 0,0 0 0 0 0,0 0 0 0 0,-1 1 0 0 0,1-1 0 0 0,0 0-1 0 0,0 0 1 0 0,0 0 0 0 0,0 0 0 0 0,-1 0 0 0 0,1 2 75 0 0,0 0 0 0 0,-1 0 0 0 0,1 0 0 0 0,0 1 0 0 0,0-1 0 0 0,0 0 0 0 0,0 0 0 0 0,1 0 1 0 0,-1 0-1 0 0,1 0 0 0 0,-1 0 0 0 0,2 2 0 0 0,-2 0-40 0 0,35 205 15 0 0,-23-69-76 0 0,-12-136 22 0 0,-1-6-3 0 0,0-15 1 0 0,-1-28-8 0 0,2 1-25 0 0,4-129-46 0 0,-1 148 61 0 0,0 1 1 0 0,1-1 0 0 0,2 1-1 0 0,15-45 1 0 0,-18 63 12 0 0,1-1-1 0 0,-1 0 1 0 0,1 1-1 0 0,0 0 1 0 0,1 0-1 0 0,0 0 1 0 0,0 0-1 0 0,0 1 1 0 0,0 0-1 0 0,1 0 1 0 0,0 0-1 0 0,0 1 1 0 0,0 0-1 0 0,0 0 1 0 0,1 0-1 0 0,7-2 1 0 0,-10 4 15 0 0,0 1 0 0 0,0 0 0 0 0,0 0 0 0 0,0 0 0 0 0,0 0 0 0 0,0 1 0 0 0,0 0 0 0 0,0-1 0 0 0,0 1 0 0 0,0 1 0 0 0,1-1 0 0 0,-1 1 0 0 0,0 0 0 0 0,0-1 0 0 0,0 2 0 0 0,0-1-1 0 0,0 0 1 0 0,-1 1 0 0 0,1 0 0 0 0,0 0 0 0 0,-1 0 0 0 0,1 0 0 0 0,-1 1 0 0 0,0-1 0 0 0,1 1 0 0 0,-1 0 0 0 0,-1 0 0 0 0,1 0 0 0 0,0 0 0 0 0,2 5 0 0 0,-1-3 48 0 0,0 1 0 0 0,0 0 0 0 0,-1 0 0 0 0,0 1 0 0 0,-1-1-1 0 0,1 0 1 0 0,-1 1 0 0 0,0 0 0 0 0,-1-1 0 0 0,1 1 0 0 0,-1 0 0 0 0,-1 0 0 0 0,1 0-1 0 0,-2 9 1 0 0,0-7 42 0 0,0 0-1 0 0,-1 0 0 0 0,0 0 1 0 0,-1 0-1 0 0,0 0 0 0 0,0-1 1 0 0,-1 1-1 0 0,0-1 1 0 0,-10 14-1 0 0,5-10-37 0 0,0 0-1 0 0,-1 0 1 0 0,0-1 0 0 0,-1-1 0 0 0,0 0-1 0 0,-1 0 1 0 0,0-1 0 0 0,-1-1 0 0 0,1 0-1 0 0,-2-1 1 0 0,1 0 0 0 0,-29 10 0 0 0,31-15-196 0 0,-1 0 1 0 0,0 0-1 0 0,0-1 1 0 0,-12-1-1 0 0,-4 1-452 0 0,-4-1-379 0 0,2-5-198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28.152"/>
    </inkml:context>
    <inkml:brush xml:id="br0">
      <inkml:brushProperty name="width" value="0.05" units="cm"/>
      <inkml:brushProperty name="height" value="0.05" units="cm"/>
      <inkml:brushProperty name="color" value="#E71224"/>
    </inkml:brush>
  </inkml:definitions>
  <inkml:trace contextRef="#ctx0" brushRef="#br0">246 68 5573 0 0,'-1'-13'64'0'0,"-3"-18"181"0"0,4 29-190 0 0,-1 1-1 0 0,1-1 1 0 0,-1 1 0 0 0,1-1 0 0 0,-1 1 0 0 0,1-1 0 0 0,-1 1 0 0 0,0 0 0 0 0,0-1 0 0 0,0 1 0 0 0,0 0 0 0 0,0 0 0 0 0,0 0 0 0 0,0 0 0 0 0,-1-2 0 0 0,2 3-47 0 0,-1 0 0 0 0,1 0 0 0 0,0 0 1 0 0,0 0-1 0 0,-1 0 0 0 0,1 0 0 0 0,0 0 0 0 0,0 0 1 0 0,-1 0-1 0 0,1 0 0 0 0,0 0 0 0 0,0 0 1 0 0,-1 0-1 0 0,1 0 0 0 0,0 0 0 0 0,0 0 0 0 0,0 0 1 0 0,-1 0-1 0 0,1 0 0 0 0,0 1 0 0 0,0-1 1 0 0,0 0-1 0 0,-1 0 0 0 0,1 0 0 0 0,0 0 1 0 0,0 0-1 0 0,0 1 0 0 0,-1-1 0 0 0,1 0 0 0 0,0 0 1 0 0,0 0-1 0 0,0 1 0 0 0,0-1 0 0 0,0 0 1 0 0,0 0-1 0 0,-1 0 0 0 0,1 1 0 0 0,0-1 1 0 0,0 0-1 0 0,0 0 0 0 0,0 1 0 0 0,0-1 0 0 0,0 0 1 0 0,0 0-1 0 0,0 1 0 0 0,-3 14 45 0 0,3-12-65 0 0,-13 104 506 0 0,7-47-187 0 0,-46 613 1650 0 0,52-673-1957 0 0,-32 439 93 0 0,19-337-158 0 0,-4-1 1 0 0,-38 126-1 0 0,49-208-73 0 0,1-5-153 0 0,0 1-1 0 0,1-1 1 0 0,1 1 0 0 0,1 0 0 0 0,-1 17-1 0 0,3-13-490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28.586"/>
    </inkml:context>
    <inkml:brush xml:id="br0">
      <inkml:brushProperty name="width" value="0.05" units="cm"/>
      <inkml:brushProperty name="height" value="0.05" units="cm"/>
      <inkml:brushProperty name="color" value="#E71224"/>
    </inkml:brush>
  </inkml:definitions>
  <inkml:trace contextRef="#ctx0" brushRef="#br0">5 3 3668 0 0,'-5'-3'303'0'0,"10"8"185"0"0,17 9 125 0 0,7-6-473 0 0,1-1 0 0 0,0-1 0 0 0,0-2 0 0 0,46 1 1 0 0,-63-4-117 0 0,444 14 327 0 0,-246-11-222 0 0,1467 22-234 0 0,-1598-25 92 0 0,1506 62 748 0 0,-1359-51-598 0 0,-162-8-147 0 0,747 25 81 0 0,-697-33-76 0 0,-95-1 7 0 0,-19 1-2 0 0,-10 1 14 0 0,-20 0-58 0 0,-34-1 0 0 0,9 1-408 0 0,33 1 78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29.389"/>
    </inkml:context>
    <inkml:brush xml:id="br0">
      <inkml:brushProperty name="width" value="0.05" units="cm"/>
      <inkml:brushProperty name="height" value="0.05" units="cm"/>
      <inkml:brushProperty name="color" value="#E71224"/>
    </inkml:brush>
  </inkml:definitions>
  <inkml:trace contextRef="#ctx0" brushRef="#br0">7 22 4400 0 0,'-6'-12'265'0'0,"9"6"149"0"0,21 3 183 0 0,-24 3-594 0 0,390 3 912 0 0,-253 2-866 0 0,1098 41 170 0 0,-94-2-96 0 0,-526-21-43 0 0,479 8-132 0 0,-1060-31 55 0 0,279-12 81 0 0,-312 12-78 0 0,0 0 1 0 0,0 0 0 0 0,0 0-1 0 0,0 0 1 0 0,0-1-1 0 0,-1 1 1 0 0,1 0-1 0 0,0 0 1 0 0,0 0-1 0 0,0-1 1 0 0,0 1-1 0 0,0-1 1 0 0,-1 1-1 0 0,1 0 1 0 0,0-1-1 0 0,1 0 1 0 0,-11-5 70 0 0,-26 0-28 0 0,-28-1-98 0 0,-43-1-18 0 0,102 8 44 0 0,-9 1-84 0 0,14-1 104 0 0,-1 0-1 0 0,0 0 0 0 0,0 0 1 0 0,0 0-1 0 0,0 0 0 0 0,0 0 1 0 0,0 0-1 0 0,0 0 0 0 0,0-1 1 0 0,0 1-1 0 0,0 0 0 0 0,1 0 1 0 0,-1 0-1 0 0,0 0 0 0 0,0 0 1 0 0,0 0-1 0 0,0 0 0 0 0,0 0 1 0 0,0 0-1 0 0,0 0 0 0 0,0-1 1 0 0,0 1-1 0 0,0 0 0 0 0,0 0 1 0 0,0 0-1 0 0,0 0 0 0 0,0 0 1 0 0,0 0-1 0 0,0 0 1 0 0,0 0-1 0 0,0-1 0 0 0,0 1 1 0 0,0 0-1 0 0,0 0 0 0 0,0 0 1 0 0,0 0-1 0 0,0 0 0 0 0,0 0 1 0 0,0 0-1 0 0,0 0 0 0 0,0-1 1 0 0,0 1-1 0 0,0 0 0 0 0,0 0 1 0 0,-1 0-1 0 0,1 0 0 0 0,0 0 1 0 0,0 0-1 0 0,0 0 0 0 0,0 0 1 0 0,0 0-1 0 0,0 0 0 0 0,4-2-120 0 0,1 0 1 0 0,0 1-1 0 0,-1 0 0 0 0,1 0 0 0 0,0 0 0 0 0,0 1 1 0 0,0-1-1 0 0,-1 1 0 0 0,10 1 0 0 0,1-1-187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29.759"/>
    </inkml:context>
    <inkml:brush xml:id="br0">
      <inkml:brushProperty name="width" value="0.05" units="cm"/>
      <inkml:brushProperty name="height" value="0.05" units="cm"/>
      <inkml:brushProperty name="color" value="#E71224"/>
    </inkml:brush>
  </inkml:definitions>
  <inkml:trace contextRef="#ctx0" brushRef="#br0">56 0 4076 0 0,'2'4'70'0'0,"1"-1"-1"0"0,-1 1 1 0 0,0-1-1 0 0,-1 1 1 0 0,1 0-1 0 0,-1 0 1 0 0,1 0-1 0 0,-1 0 0 0 0,0 0 1 0 0,-1 0-1 0 0,1 0 1 0 0,-1 5-1 0 0,-2 54 524 0 0,-1-18-330 0 0,2 11-145 0 0,4 137 74 0 0,-3-55 275 0 0,-19 137 0 0 0,4-85 87 0 0,-4 263 468 0 0,22-358-871 0 0,20 135 0 0 0,-3-62 791 0 0,-19-152-849 0 0,0-1 0 0 0,-2 17 0 0 0,1-29-73 0 0,0 1 1 0 0,-1 0-1 0 0,1-1 1 0 0,-1 1 0 0 0,0-1-1 0 0,0 1 1 0 0,0-1 0 0 0,-1 0-1 0 0,1 1 1 0 0,-1-1-1 0 0,0 0 1 0 0,0 0 0 0 0,0 0-1 0 0,-4 4 1 0 0,6-6-17 0 0,-1-1 0 0 0,1 1 0 0 0,-1-1 0 0 0,1 0 0 0 0,-1 1 0 0 0,1-1 0 0 0,-1 1 0 0 0,0-1 0 0 0,1 0 0 0 0,-1 0 0 0 0,1 1 0 0 0,-1-1 0 0 0,0 0 0 0 0,1 0 0 0 0,-1 0-1 0 0,0 0 1 0 0,1 0 0 0 0,-1 0 0 0 0,0 0 0 0 0,1 0 0 0 0,-1 0 0 0 0,0 0 0 0 0,0 0-20 0 0,1 0-1 0 0,-1 0 0 0 0,1 0 1 0 0,-1 0-1 0 0,1 0 0 0 0,0 0 1 0 0,-1 0-1 0 0,1 0 0 0 0,-1 0 1 0 0,1 0-1 0 0,-1 0 0 0 0,1 0 1 0 0,-1 0-1 0 0,1 0 1 0 0,0 1-1 0 0,-1-1 0 0 0,1 0 1 0 0,-1 0-1 0 0,1 0 0 0 0,0 1 1 0 0,-1-1-1 0 0,1 0 0 0 0,0 1 1 0 0,-1-1-1 0 0,1 0 0 0 0,0 1 1 0 0,0-1-1 0 0,-1 0 0 0 0,1 1 1 0 0,0-1-1 0 0,0 1 1 0 0,-1-1-1 0 0,1 0 0 0 0,0 1 1 0 0,-1 2-158 0 0,-7 7-765 0 0,2-6 133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30.429"/>
    </inkml:context>
    <inkml:brush xml:id="br0">
      <inkml:brushProperty name="width" value="0.05" units="cm"/>
      <inkml:brushProperty name="height" value="0.05" units="cm"/>
      <inkml:brushProperty name="color" value="#E71224"/>
    </inkml:brush>
  </inkml:definitions>
  <inkml:trace contextRef="#ctx0" brushRef="#br0">36 3 6377 0 0,'1'-1'385'0'0,"-5"0"-131"0"0,-10 2-23 0 0,13-2-226 0 0,0 1-1 0 0,1 1 1 0 0,-1-1-1 0 0,0 0 1 0 0,0 0 0 0 0,1 0-1 0 0,-1 0 1 0 0,0 0 0 0 0,1 1-1 0 0,-1-1 1 0 0,0 0-1 0 0,1 1 1 0 0,-1-1 0 0 0,0 0-1 0 0,1 1 1 0 0,-1-1 0 0 0,1 1-1 0 0,-1-1 1 0 0,0 1 0 0 0,1-1-1 0 0,-1 1 1 0 0,1 0-1 0 0,0-1 1 0 0,-1 1 0 0 0,1-1-1 0 0,0 1 1 0 0,-1 0 0 0 0,1-1-1 0 0,0 1 1 0 0,-1 0-1 0 0,1 0 1 0 0,0-1 0 0 0,0 1-1 0 0,0 0 1 0 0,0 0 0 0 0,0-1-1 0 0,0 1 1 0 0,0 0-1 0 0,0-1 1 0 0,0 1 0 0 0,0 0-1 0 0,1 1 1 0 0,4 17 120 0 0,-1 0-1 0 0,-1 0 1 0 0,2 34-1 0 0,-1-11-79 0 0,9 90-32 0 0,8 58-741 0 0,-16-168 332 0 0,2-2-97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30.785"/>
    </inkml:context>
    <inkml:brush xml:id="br0">
      <inkml:brushProperty name="width" value="0.05" units="cm"/>
      <inkml:brushProperty name="height" value="0.05" units="cm"/>
      <inkml:brushProperty name="color" value="#E71224"/>
    </inkml:brush>
  </inkml:definitions>
  <inkml:trace contextRef="#ctx0" brushRef="#br0">45 305 5024 0 0,'-11'-24'28'0'0,"-7"-26"-1"0"0,10 26 46 0 0,7 20-37 0 0,-1 0-1 0 0,1-1 0 0 0,0 1 0 0 0,0-1 0 0 0,0 1 0 0 0,1-1 0 0 0,0 0 1 0 0,0 1-1 0 0,0-1 0 0 0,0 0 0 0 0,1 1 0 0 0,-1-1 0 0 0,1 1 0 0 0,1-1 0 0 0,-1 1 1 0 0,4-8-1 0 0,-2 6 1 0 0,1 0 0 0 0,-1 1 0 0 0,1-1 0 0 0,0 1 0 0 0,1 0 0 0 0,0 1 0 0 0,-1-1 0 0 0,1 1 0 0 0,1 0 0 0 0,8-6 0 0 0,3 1-5 0 0,-1 1 0 0 0,2 1 0 0 0,-1 0 0 0 0,1 1 1 0 0,0 1-1 0 0,0 0 0 0 0,24-2 0 0 0,21 1 47 0 0,-1 3 0 0 0,1 3 0 0 0,83 10-1 0 0,-49 4 70 0 0,131 35-1 0 0,-202-42-173 0 0,-1 1-1 0 0,1 1 1 0 0,33 18-1 0 0,-50-22 35 0 0,0 0-1 0 0,-1 0 0 0 0,1 1 1 0 0,-1 1-1 0 0,-1-1 0 0 0,1 1 0 0 0,-1 0 1 0 0,0 1-1 0 0,0 0 0 0 0,-1 0 1 0 0,0 0-1 0 0,4 10 0 0 0,-6-11 8 0 0,-2 0-1 0 0,1 1 0 0 0,-1-1 1 0 0,0 0-1 0 0,-1 1 0 0 0,1 0 1 0 0,-2-1-1 0 0,1 1 0 0 0,-1-1 1 0 0,0 1-1 0 0,-1 0 0 0 0,1-1 1 0 0,-1 1-1 0 0,-1-1 0 0 0,0 1 1 0 0,0-1-1 0 0,0 1 0 0 0,-1-1 1 0 0,0 0-1 0 0,-6 9 0 0 0,1-2 21 0 0,-1 1 0 0 0,-1-2 0 0 0,0 1-1 0 0,-1-1 1 0 0,-1-1 0 0 0,0 0 0 0 0,0-1 0 0 0,-18 13-1 0 0,4-8 23 0 0,0 0 0 0 0,-1-2 0 0 0,-1-1 0 0 0,0-1 0 0 0,-1-2 0 0 0,0 0 0 0 0,0-2 0 0 0,-1-2 0 0 0,0 0 0 0 0,0-2 0 0 0,-1-2 0 0 0,1 0 0 0 0,-1-2 0 0 0,1-1 0 0 0,-1-2 0 0 0,-36-7 0 0 0,55 7-88 0 0,0 1 0 0 0,1-1 1 0 0,-1-1-1 0 0,1 0 0 0 0,0-1 0 0 0,0 0 1 0 0,1 0-1 0 0,-1-1 0 0 0,1-1 1 0 0,1 0-1 0 0,-17-14 0 0 0,25 20 6 0 0,-1 0-1 0 0,1-1 1 0 0,0 1 0 0 0,0-1-1 0 0,0 1 1 0 0,0-1 0 0 0,0 1-1 0 0,0-1 1 0 0,0 0 0 0 0,1 1-1 0 0,-1-1 1 0 0,1 0 0 0 0,-1 0-1 0 0,1 1 1 0 0,-1-1 0 0 0,1 0-1 0 0,0-2 1 0 0,0 1-34 0 0,1 0-1 0 0,0 0 0 0 0,0 0 1 0 0,0 0-1 0 0,0 0 1 0 0,0 0-1 0 0,1 0 1 0 0,-1 1-1 0 0,4-5 1 0 0,8-17-506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31.141"/>
    </inkml:context>
    <inkml:brush xml:id="br0">
      <inkml:brushProperty name="width" value="0.05" units="cm"/>
      <inkml:brushProperty name="height" value="0.05" units="cm"/>
      <inkml:brushProperty name="color" value="#E71224"/>
    </inkml:brush>
  </inkml:definitions>
  <inkml:trace contextRef="#ctx0" brushRef="#br0">20 92 6469 0 0,'-5'-13'-1'0'0,"2"8"72"0"0,1 0-1 0 0,0 0 1 0 0,0 0-1 0 0,1 0 1 0 0,-1 0-1 0 0,1 0 1 0 0,0-6-1 0 0,1 9-51 0 0,0 1-1 0 0,0-1 1 0 0,1 1-1 0 0,-1 0 1 0 0,0 0-1 0 0,1-1 1 0 0,-1 1-1 0 0,1 0 1 0 0,0 0-1 0 0,-1-1 0 0 0,1 1 1 0 0,0 0-1 0 0,0 0 1 0 0,-1 0-1 0 0,1 0 1 0 0,0 0-1 0 0,0 0 1 0 0,0 0-1 0 0,0 0 1 0 0,1 1-1 0 0,-1-1 1 0 0,0 0-1 0 0,0 0 1 0 0,0 1-1 0 0,1-1 0 0 0,-1 1 1 0 0,0-1-1 0 0,0 1 1 0 0,1 0-1 0 0,-1 0 1 0 0,0-1-1 0 0,1 1 1 0 0,-1 0-1 0 0,2 0 1 0 0,11-1-16 0 0,0 0 0 0 0,0 1 1 0 0,1 0-1 0 0,-1 1 0 0 0,0 1 1 0 0,0 0-1 0 0,0 1 1 0 0,-1 1-1 0 0,1 0 0 0 0,-1 0 1 0 0,0 2-1 0 0,0-1 0 0 0,13 9 1 0 0,-14-7-3 0 0,0 1 1 0 0,0-1 0 0 0,-1 2 0 0 0,-1 0 0 0 0,1 0-1 0 0,-2 1 1 0 0,1 0 0 0 0,-1 0 0 0 0,-1 1 0 0 0,0 1-1 0 0,0-1 1 0 0,-1 1 0 0 0,8 18 0 0 0,-13-25-1 0 0,0 1 1 0 0,-1-1 0 0 0,1 0 0 0 0,-1 0-1 0 0,0 1 1 0 0,0-1 0 0 0,-1 1 0 0 0,0-1-1 0 0,0 1 1 0 0,0-1 0 0 0,0 1-1 0 0,-1-1 1 0 0,0 1 0 0 0,0-1 0 0 0,-1 0-1 0 0,0 0 1 0 0,-3 8 0 0 0,3-9-2 0 0,-1 0 0 0 0,1 0 0 0 0,-1 0 0 0 0,0-1 0 0 0,0 1 0 0 0,-1-1 0 0 0,1 0 0 0 0,-1 0 0 0 0,0 0 0 0 0,1 0 0 0 0,-1-1 0 0 0,0 1 0 0 0,-1-1 0 0 0,1 0 0 0 0,0 0 0 0 0,-1-1 1 0 0,1 1-1 0 0,-1-1 0 0 0,1 0 0 0 0,-9 1 0 0 0,6-2 4 0 0,0 1 0 0 0,1-1 0 0 0,-1 0 0 0 0,0-1 0 0 0,0 0 0 0 0,0 0 0 0 0,1 0 0 0 0,-1-1 0 0 0,1 0 0 0 0,-1 0 0 0 0,1 0 0 0 0,0-1 0 0 0,-1 0 0 0 0,-9-7 0 0 0,13 7-4 0 0,0 1-1 0 0,0-1 1 0 0,0 1 0 0 0,0-1-1 0 0,1 0 1 0 0,0 0 0 0 0,-1 0-1 0 0,1 0 1 0 0,0 0 0 0 0,0-1-1 0 0,1 1 1 0 0,-1-1 0 0 0,1 1-1 0 0,-1-1 1 0 0,1 1 0 0 0,0-1-1 0 0,1 0 1 0 0,-1 0 0 0 0,1 0-1 0 0,-1 1 1 0 0,1-1 0 0 0,0 0-1 0 0,1 0 1 0 0,-1 0 0 0 0,1 1-1 0 0,-1-1 1 0 0,1 0 0 0 0,2-3-1 0 0,0-2 1 0 0,0 1 0 0 0,1 0 0 0 0,0 0-1 0 0,1 1 1 0 0,0-1 0 0 0,0 1 0 0 0,1 0-1 0 0,-1 1 1 0 0,1-1 0 0 0,1 1 0 0 0,-1 0-1 0 0,1 1 1 0 0,0-1 0 0 0,1 1 0 0 0,-1 1-1 0 0,12-6 1 0 0,8-2-146 0 0,0 1 1 0 0,1 1-1 0 0,48-11 0 0 0,-2 13-927 0 0,-56 3 549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38:16.894"/>
    </inkml:context>
    <inkml:brush xml:id="br0">
      <inkml:brushProperty name="width" value="0.05" units="cm"/>
      <inkml:brushProperty name="height" value="0.05" units="cm"/>
      <inkml:brushProperty name="color" value="#FFC114"/>
    </inkml:brush>
  </inkml:definitions>
  <inkml:trace contextRef="#ctx0" brushRef="#br0">22 0 24575,'-19'4'0,"19"-4"0,0 0 0,0 0 0,0 0 0,0 0 0,-1 0 0,1 1 0,0-1 0,0 0 0,0 0 0,0 0 0,0 0 0,0 1 0,-1-1 0,1 0 0,0 0 0,0 0 0,0 1 0,0-1 0,0 0 0,0 0 0,0 0 0,0 1 0,0-1 0,0 0 0,0 0 0,0 1 0,0-1 0,0 0 0,0 0 0,0 0 0,0 1 0,0-1 0,0 0 0,1 0 0,-1 0 0,0 1 0,0-1 0,0 0 0,0 0 0,0 0 0,3 2 0,-1 0 0,0 0 0,0 0 0,1-1 0,-1 1 0,1-1 0,0 1 0,-1-1 0,1 0 0,5 1 0,37 9 0,1-3 0,75 6 0,-78-11 0,694 47-2028,5-22-1116,-623-24 2832,1225 31-3075,-2-40 1310,-1008-10 3476,-233 9-41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31.483"/>
    </inkml:context>
    <inkml:brush xml:id="br0">
      <inkml:brushProperty name="width" value="0.05" units="cm"/>
      <inkml:brushProperty name="height" value="0.05" units="cm"/>
      <inkml:brushProperty name="color" value="#E71224"/>
    </inkml:brush>
  </inkml:definitions>
  <inkml:trace contextRef="#ctx0" brushRef="#br0">36 304 6345 0 0,'-11'-1'149'0'0,"10"1"-85"0"0,0-1 0 0 0,0 1-1 0 0,0 0 1 0 0,-1-1-1 0 0,1 1 1 0 0,0 0-1 0 0,0 0 1 0 0,0 0-1 0 0,0 0 1 0 0,0 0-1 0 0,0 0 1 0 0,0 0-1 0 0,0 0 1 0 0,0 1-1 0 0,0-1 1 0 0,0 0-1 0 0,0 0 1 0 0,0 1-1 0 0,-2 0 1 0 0,12 61 470 0 0,-9-29-533 0 0,2 0-1 0 0,1-1 1 0 0,2 0-1 0 0,1 0 1 0 0,2 0-1 0 0,1 0 0 0 0,14 32 1 0 0,-16-37-64 0 0,-7-24 7 0 0,0 0 1 0 0,1 1-1 0 0,0-1 0 0 0,-1 0 0 0 0,1 0 0 0 0,1 0 0 0 0,-1 1 0 0 0,0-1 0 0 0,1-1 1 0 0,-1 1-1 0 0,1 0 0 0 0,2 3 0 0 0,10 5-429 0 0</inkml:trace>
  <inkml:trace contextRef="#ctx0" brushRef="#br0" timeOffset="1">104 49 5693 0 0,'-15'-14'124'0'0,"15"2"-116"0"0,-15 3 288 0 0,13 4-236 0 0,-10 1 236 0 0,-1 0-240 0 0,4 4 244 0 0,-8 0-208 0 0,15 1 96 0 0,-6 2-116 0 0,4 1-76 0 0,-3 1-4 0 0,9 0-108 0 0,-2 5-44 0 0,5-2-228 0 0,7 5 0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31.824"/>
    </inkml:context>
    <inkml:brush xml:id="br0">
      <inkml:brushProperty name="width" value="0.05" units="cm"/>
      <inkml:brushProperty name="height" value="0.05" units="cm"/>
      <inkml:brushProperty name="color" value="#E71224"/>
    </inkml:brush>
  </inkml:definitions>
  <inkml:trace contextRef="#ctx0" brushRef="#br0">19 50 5360 0 0,'0'0'3'0'0,"0"0"-1"0"0,0 0 0 0 0,0 1 0 0 0,0-1 0 0 0,0 0 0 0 0,0 0 1 0 0,0 0-1 0 0,0 0 0 0 0,0 0 0 0 0,1 1 0 0 0,-1-1 0 0 0,0 0 1 0 0,0 0-1 0 0,0 0 0 0 0,0 0 0 0 0,0 0 0 0 0,0 1 0 0 0,0-1 1 0 0,0 0-1 0 0,0 0 0 0 0,0 0 0 0 0,0 0 0 0 0,0 1 0 0 0,-1-1 0 0 0,1 0 1 0 0,0 0-1 0 0,0 0 0 0 0,0 0 0 0 0,0 0 0 0 0,0 1 0 0 0,0-1 1 0 0,0 0-1 0 0,0 0 0 0 0,0 0 0 0 0,0 0 0 0 0,-1 0 0 0 0,1 0 1 0 0,0 0-1 0 0,0 1 0 0 0,0-1 0 0 0,0 0 0 0 0,0 0 0 0 0,0 0 0 0 0,-1 0 1 0 0,1 0-1 0 0,0 0 0 0 0,0 0 0 0 0,0 0 0 0 0,0 0 0 0 0,-1 0 1 0 0,1 0-1 0 0,0 4 97 0 0,0-4-69 0 0,0 1 0 0 0,0 0 1 0 0,0 0-1 0 0,0 0 0 0 0,0 0 1 0 0,0-1-1 0 0,0 1 0 0 0,-1 0 1 0 0,1 0-1 0 0,0 0 0 0 0,-1-1 1 0 0,1 1-1 0 0,0 0 0 0 0,-1 0 1 0 0,1-1-1 0 0,-1 1 0 0 0,1 0 1 0 0,-1-1-1 0 0,-1 2 0 0 0,2-2-5 0 0,-1 1-1 0 0,0 0 0 0 0,0 0 0 0 0,0 0 1 0 0,1 1-1 0 0,-1-1 0 0 0,0 0 1 0 0,1 0-1 0 0,-1 0 0 0 0,1 0 1 0 0,-1 1-1 0 0,1-1 0 0 0,0 0 0 0 0,0 0 1 0 0,-1 1-1 0 0,1-1 0 0 0,0 0 1 0 0,0 2-1 0 0,4 23 293 0 0,-4-19-301 0 0,1 0 0 0 0,0 0 0 0 0,1 0 0 0 0,-1 0 1 0 0,1 0-1 0 0,5 9 0 0 0,118 222-223 0 0,-124-236 208 0 0,15 20 33 0 0,-8-18 15 0 0,-8-5-45 0 0,1 1 0 0 0,-1-1 0 0 0,0 1 0 0 0,1-1 0 0 0,-1 1 0 0 0,0-1 0 0 0,1 1-1 0 0,-1-1 1 0 0,0 1 0 0 0,0-1 0 0 0,0 0 0 0 0,0 1 0 0 0,0-1 0 0 0,1 1 0 0 0,-1-1 0 0 0,0 1 0 0 0,0-1 0 0 0,0 0 0 0 0,-1 0 0 0 0,2-12 37 0 0,1 0 1 0 0,0 0-1 0 0,4-13 1 0 0,2-15-29 0 0,30-214 211 0 0,-36 237-193 0 0,-2 12-25 0 0,1-1-1 0 0,0 0 1 0 0,0 0 0 0 0,1 0 0 0 0,0 1 0 0 0,4-11 0 0 0,-5 20-124 0 0,0 0 1 0 0,0 0-1 0 0,0 0 0 0 0,0 0 1 0 0,0 0-1 0 0,4 6 1 0 0,-2-5-4 0 0,0 9-311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32.178"/>
    </inkml:context>
    <inkml:brush xml:id="br0">
      <inkml:brushProperty name="width" value="0.05" units="cm"/>
      <inkml:brushProperty name="height" value="0.05" units="cm"/>
      <inkml:brushProperty name="color" value="#E71224"/>
    </inkml:brush>
  </inkml:definitions>
  <inkml:trace contextRef="#ctx0" brushRef="#br0">110 168 6565 0 0,'-103'0'434'0'0,"96"-1"-35"0"0,9 1-22 0 0,18 2-177 0 0,-6 2-188 0 0,12 2 20 0 0,50 7 0 0 0,-67-12-30 0 0,0 0 0 0 0,-1-2 0 0 0,1 1 0 0 0,0-1 0 0 0,0 0 0 0 0,-1 0 0 0 0,1-1 0 0 0,-1-1 0 0 0,0 1 0 0 0,9-5 0 0 0,-14 6 1 0 0,0 0 1 0 0,-1-1-1 0 0,1 1 0 0 0,0-1 1 0 0,-1 0-1 0 0,1 0 1 0 0,-1 0-1 0 0,0 0 1 0 0,0 0-1 0 0,0 0 0 0 0,0 0 1 0 0,0-1-1 0 0,0 1 1 0 0,0-1-1 0 0,-1 1 0 0 0,0-1 1 0 0,2-3-1 0 0,-2 3-5 0 0,-1 1-1 0 0,0-1 0 0 0,1 1 1 0 0,-1-1-1 0 0,0 0 0 0 0,0 1 1 0 0,-1-1-1 0 0,1 1 0 0 0,-1-1 1 0 0,1 0-1 0 0,-1 1 0 0 0,0-1 0 0 0,0 1 1 0 0,0-1-1 0 0,0 1 0 0 0,0 0 1 0 0,0 0-1 0 0,-1-1 0 0 0,1 1 1 0 0,-4-4-1 0 0,-1-1-2 0 0,-1 0 1 0 0,0 0-1 0 0,0 0 0 0 0,0 0 0 0 0,-1 1 0 0 0,0 1 1 0 0,0-1-1 0 0,-1 1 0 0 0,1 1 0 0 0,-1 0 1 0 0,-17-6-1 0 0,22 8 3 0 0,0 1 0 0 0,-1 1 0 0 0,1-1 0 0 0,0 0 0 0 0,0 1 0 0 0,-1 0 0 0 0,1 0 0 0 0,0 0 0 0 0,0 1 0 0 0,-1-1 0 0 0,1 1 0 0 0,0 0 0 0 0,0 0 0 0 0,0 1 0 0 0,0-1 0 0 0,0 1 0 0 0,0 0 0 0 0,0 0 0 0 0,1 0 0 0 0,-1 1 0 0 0,1-1 0 0 0,-1 1 0 0 0,1 0 0 0 0,0 0 0 0 0,0 0 0 0 0,0 0 0 0 0,0 0 0 0 0,1 1 0 0 0,-3 4 0 0 0,0 1 9 0 0,1 0-1 0 0,0 0 1 0 0,0 0 0 0 0,1 0-1 0 0,0 1 1 0 0,1-1-1 0 0,0 1 1 0 0,1 0-1 0 0,0-1 1 0 0,0 12-1 0 0,1-9 1 0 0,0 1 0 0 0,1 0 0 0 0,1-1 0 0 0,0 1 0 0 0,0-1-1 0 0,2 0 1 0 0,6 18 0 0 0,-7-23-7 0 0,0-1 0 0 0,1 1 0 0 0,0-1 0 0 0,0 0 0 0 0,1 0-1 0 0,0 0 1 0 0,0-1 0 0 0,0 1 0 0 0,0-1 0 0 0,1-1 0 0 0,12 9 0 0 0,-9-7-103 0 0,2-1 0 0 0,-1 0 0 0 0,0-1 1 0 0,1 0-1 0 0,0-1 0 0 0,0 0 0 0 0,12 1 1 0 0,8 1-430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32.550"/>
    </inkml:context>
    <inkml:brush xml:id="br0">
      <inkml:brushProperty name="width" value="0.05" units="cm"/>
      <inkml:brushProperty name="height" value="0.05" units="cm"/>
      <inkml:brushProperty name="color" value="#E71224"/>
    </inkml:brush>
  </inkml:definitions>
  <inkml:trace contextRef="#ctx0" brushRef="#br0">128 162 5941 0 0,'-7'-5'67'0'0,"1"-1"0"0"0,-1 1 0 0 0,1 0 0 0 0,-1 1 0 0 0,-1 0 0 0 0,1 0 0 0 0,-1 0 0 0 0,1 1 0 0 0,-1 0 0 0 0,0 1 0 0 0,0 0 0 0 0,0 0 0 0 0,-1 0 0 0 0,-11 0 0 0 0,20 2-66 0 0,0 0 0 0 0,0 0 0 0 0,0 0-1 0 0,0 0 1 0 0,0 0 0 0 0,0 0 0 0 0,-1 0 0 0 0,1 0 0 0 0,0 0 0 0 0,0 0 0 0 0,0 0-1 0 0,0 0 1 0 0,0 0 0 0 0,0 0 0 0 0,0 0 0 0 0,-1 0 0 0 0,1 0 0 0 0,0 0 0 0 0,0 0-1 0 0,0 1 1 0 0,0-1 0 0 0,0 0 0 0 0,0 0 0 0 0,0 0 0 0 0,0 0 0 0 0,-1 0-1 0 0,1 0 1 0 0,0 0 0 0 0,0 0 0 0 0,0 0 0 0 0,0 0 0 0 0,0 0 0 0 0,0 1 0 0 0,0-1-1 0 0,0 0 1 0 0,0 0 0 0 0,0 0 0 0 0,0 0 0 0 0,0 0 0 0 0,0 0 0 0 0,0 0 0 0 0,0 1-1 0 0,0-1 1 0 0,0 0 0 0 0,0 0 0 0 0,0 0 0 0 0,0 0 0 0 0,0 0 0 0 0,4 7-30 0 0,11 8-92 0 0,-14-14 107 0 0,143 124 118 0 0,-131-114-101 0 0,-1 0 1 0 0,11 14 0 0 0,-21-23 4 0 0,0 1 0 0 0,0-1 0 0 0,0 0 0 0 0,0 0 0 0 0,-1 1 0 0 0,1-1 1 0 0,-1 1-1 0 0,0-1 0 0 0,0 1 0 0 0,0 0 0 0 0,0 0 0 0 0,0-1 0 0 0,0 1 0 0 0,-1 0 0 0 0,1 0 0 0 0,-1 0 1 0 0,0 0-1 0 0,0-1 0 0 0,0 1 0 0 0,-1 4 0 0 0,0-5 14 0 0,0-1-1 0 0,0 1 1 0 0,0-1-1 0 0,0 1 1 0 0,-1-1-1 0 0,1 1 1 0 0,-1-1 0 0 0,1 0-1 0 0,-1 1 1 0 0,1-1-1 0 0,-1 0 1 0 0,0 0-1 0 0,1 0 1 0 0,-1 0 0 0 0,0-1-1 0 0,0 1 1 0 0,0 0-1 0 0,0-1 1 0 0,0 1-1 0 0,0-1 1 0 0,1 0 0 0 0,-1 0-1 0 0,0 1 1 0 0,0-1-1 0 0,0-1 1 0 0,-4 1-1 0 0,-3-1 55 0 0,-1 0-1 0 0,1 0 0 0 0,0-1 0 0 0,-11-3 1 0 0,16 4-49 0 0,-1 0 1 0 0,1-1-1 0 0,0 0 1 0 0,-1 0 0 0 0,1 0-1 0 0,0-1 1 0 0,0 1-1 0 0,0-1 1 0 0,1 0-1 0 0,-1 0 1 0 0,1 0 0 0 0,-1-1-1 0 0,1 1 1 0 0,0-1-1 0 0,0 0 1 0 0,1 0-1 0 0,-3-5 1 0 0,2 3-14 0 0,1 1 0 0 0,0-2 0 0 0,0 1 0 0 0,1 0 0 0 0,0 0 0 0 0,0 0 0 0 0,0-1 0 0 0,1 1-1 0 0,0-1 1 0 0,0 1 0 0 0,2-10 0 0 0,1 3-12 0 0,0 0-1 0 0,0-1 1 0 0,1 1 0 0 0,1 1-1 0 0,0-1 1 0 0,1 1-1 0 0,0 0 1 0 0,1 0 0 0 0,0 1-1 0 0,1-1 1 0 0,12-11-1 0 0,-13 15-6 0 0,1 1-1 0 0,1 0 1 0 0,-1 0-1 0 0,1 1 0 0 0,0 0 1 0 0,1 1-1 0 0,-1 0 1 0 0,1 1-1 0 0,0-1 0 0 0,15-3 1 0 0,-9 5-13 0 0,0-1 0 0 0,1 2 0 0 0,-1 0 1 0 0,1 1-1 0 0,-1 1 0 0 0,19 2 0 0 0,-34-2 14 0 0,1 0 0 0 0,-1 0-1 0 0,0 0 1 0 0,1 0 0 0 0,-1 1-1 0 0,0-1 1 0 0,1 0-1 0 0,-1 1 1 0 0,0-1 0 0 0,0 1-1 0 0,0-1 1 0 0,1 1-1 0 0,-1 0 1 0 0,0-1 0 0 0,0 1-1 0 0,0 0 1 0 0,0 0-1 0 0,0 0 1 0 0,0 0 0 0 0,0 0-1 0 0,0 0 1 0 0,-1 0-1 0 0,1 0 1 0 0,0 0 0 0 0,-1 0-1 0 0,1 1 1 0 0,0-1 0 0 0,-1 0-1 0 0,1 0 1 0 0,-1 0-1 0 0,0 1 1 0 0,0-1 0 0 0,1 0-1 0 0,-1 1 1 0 0,0-1-1 0 0,0 0 1 0 0,0 1 0 0 0,0-1-1 0 0,-1 3 1 0 0,0 2-60 0 0,0-1 0 0 0,0 1-1 0 0,-1 0 1 0 0,0-1 0 0 0,0 1 0 0 0,0-1 0 0 0,-1 0 0 0 0,-3 6 0 0 0,-11 15-412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32.986"/>
    </inkml:context>
    <inkml:brush xml:id="br0">
      <inkml:brushProperty name="width" value="0.05" units="cm"/>
      <inkml:brushProperty name="height" value="0.05" units="cm"/>
      <inkml:brushProperty name="color" value="#E71224"/>
    </inkml:brush>
  </inkml:definitions>
  <inkml:trace contextRef="#ctx0" brushRef="#br0">208 318 6377 0 0,'7'-17'291'0'0,"-9"11"-29"0"0,-8 9-54 0 0,4 0-190 0 0,1 1 1 0 0,0 0-1 0 0,1 0 0 0 0,-1 0 0 0 0,1 1 1 0 0,0-1-1 0 0,0 1 0 0 0,0 0 0 0 0,-4 10 1 0 0,-30 57-155 0 0,30-55 202 0 0,-27 68-21 0 0,21-49-9 0 0,-23 44 0 0 0,30-62-42 0 0,6-15-9 0 0,0 0 0 0 0,0 0 1 0 0,0-1-1 0 0,-1 1 0 0 0,1 0 0 0 0,0 0 1 0 0,-4 3-1 0 0,4-9-8 0 0,1 0 1 0 0,0-1-1 0 0,0 1 0 0 0,0-1 1 0 0,0 1-1 0 0,1 0 0 0 0,1-7 1 0 0,41-130 130 0 0,-11 41-102 0 0,-9 11 7 0 0,16-51-13 0 0,-31 114 96 0 0,2 1 0 0 0,0 0 0 0 0,19-31 0 0 0,-25 49-33 0 0,0-1 0 0 0,1 1 0 0 0,0 1 0 0 0,0-1-1 0 0,0 0 1 0 0,7-4 0 0 0,-11 9-49 0 0,0 0-1 0 0,1-1 0 0 0,-1 1 1 0 0,1 0-1 0 0,-1 1 1 0 0,1-1-1 0 0,-1 0 0 0 0,1 0 1 0 0,0 1-1 0 0,-1-1 1 0 0,1 1-1 0 0,0-1 1 0 0,0 1-1 0 0,-1 0 0 0 0,1 0 1 0 0,0 0-1 0 0,0 0 1 0 0,-1 0-1 0 0,1 0 0 0 0,0 0 1 0 0,0 0-1 0 0,-1 1 1 0 0,1-1-1 0 0,0 1 1 0 0,-1-1-1 0 0,1 1 0 0 0,0 0 1 0 0,-1 0-1 0 0,1 0 1 0 0,-1-1-1 0 0,3 3 0 0 0,5 6 7 0 0,1 0-1 0 0,-1 1 0 0 0,-1 0 0 0 0,1 1 1 0 0,-2 0-1 0 0,13 22 0 0 0,30 79 283 0 0,-39-84-181 0 0,5 10 145 0 0,19 74 1 0 0,-31-95-445 0 0,-1-1 1 0 0,0 1-1 0 0,-2 0 1 0 0,0 0-1 0 0,-1 0 1 0 0,0 0-1 0 0,-5 24 0 0 0,1-25-474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33.326"/>
    </inkml:context>
    <inkml:brush xml:id="br0">
      <inkml:brushProperty name="width" value="0.05" units="cm"/>
      <inkml:brushProperty name="height" value="0.05" units="cm"/>
      <inkml:brushProperty name="color" value="#E71224"/>
    </inkml:brush>
  </inkml:definitions>
  <inkml:trace contextRef="#ctx0" brushRef="#br0">38 84 6469 0 0,'-3'-2'46'0'0,"0"1"0"0"0,0-1 0 0 0,0 1 0 0 0,0-1 0 0 0,0 1 0 0 0,-7-1 0 0 0,0-2 157 0 0,10 4-199 0 0,0 0 0 0 0,0 0-1 0 0,0-1 1 0 0,0 1 0 0 0,0 0-1 0 0,0 0 1 0 0,0 0 0 0 0,0 0 0 0 0,0 0-1 0 0,0-1 1 0 0,0 1 0 0 0,0 0-1 0 0,0 0 1 0 0,0 0 0 0 0,0 0-1 0 0,0 0 1 0 0,0-1 0 0 0,0 1-1 0 0,0 0 1 0 0,1 0 0 0 0,-1 0-1 0 0,0 0 1 0 0,0 0 0 0 0,0 0-1 0 0,0-1 1 0 0,0 1 0 0 0,0 0-1 0 0,0 0 1 0 0,1 0 0 0 0,-1 0-1 0 0,0 0 1 0 0,0 0 0 0 0,0 0-1 0 0,0 0 1 0 0,0 0 0 0 0,0 0 0 0 0,1 0-1 0 0,-1 0 1 0 0,0 0 0 0 0,0 0-1 0 0,0 0 1 0 0,0 0 0 0 0,0 0-1 0 0,1 0 1 0 0,-1 0 0 0 0,0 0-1 0 0,0 0 1 0 0,0 0 0 0 0,0 0-1 0 0,1 0 1 0 0,48-15-69 0 0,79-14 0 0 0,-62 16-337 0 0,-29 6 17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33.667"/>
    </inkml:context>
    <inkml:brush xml:id="br0">
      <inkml:brushProperty name="width" value="0.05" units="cm"/>
      <inkml:brushProperty name="height" value="0.05" units="cm"/>
      <inkml:brushProperty name="color" value="#E71224"/>
    </inkml:brush>
  </inkml:definitions>
  <inkml:trace contextRef="#ctx0" brushRef="#br0">110 173 5541 0 0,'-7'-3'183'0'0,"-1"1"1"0"0,0-1-1 0 0,0 1 1 0 0,0 1 0 0 0,0-1-1 0 0,0 2 1 0 0,-1-1 0 0 0,-7 1-1 0 0,19 2-181 0 0,0 0-1 0 0,0 0 0 0 0,0 0 0 0 0,0 0 1 0 0,0 1-1 0 0,-1-1 0 0 0,1 1 1 0 0,-1-1-1 0 0,1 1 0 0 0,-1 0 0 0 0,0 0 1 0 0,2 4-1 0 0,3 8 2 0 0,0 1 1 0 0,-1 0-1 0 0,-1 0 1 0 0,-1 0-1 0 0,0 1 1 0 0,3 29-1 0 0,-2 105 56 0 0,-6-119-61 0 0,-3-3 69 0 0,1-26 22 0 0,2-18-36 0 0,-7-139-153 0 0,5 113 95 0 0,0-9 1 0 0,-2-6-3 0 0,2-2 1 0 0,8-83-1 0 0,-5 140 6 0 0,0-1-1 0 0,0 0 0 0 0,0 1 1 0 0,0-1-1 0 0,1 0 0 0 0,-1 1 0 0 0,0-1 1 0 0,1 1-1 0 0,-1-1 0 0 0,1 1 1 0 0,0-1-1 0 0,-1 1 0 0 0,1-1 1 0 0,0 1-1 0 0,0-1 0 0 0,0 1 0 0 0,0 0 1 0 0,0 0-1 0 0,0-1 0 0 0,1 1 1 0 0,-1 0-1 0 0,0 0 0 0 0,1 0 1 0 0,1-1-1 0 0,0 2 5 0 0,0-1 0 0 0,0 1 0 0 0,1 0 0 0 0,-1 0 0 0 0,0 0 0 0 0,0 1 0 0 0,0-1 0 0 0,0 1 0 0 0,0 0-1 0 0,0 0 1 0 0,0 0 0 0 0,5 2 0 0 0,13 5 10 0 0,0 1 0 0 0,0 2 0 0 0,-1 0-1 0 0,-1 1 1 0 0,0 0 0 0 0,0 2-1 0 0,-1 0 1 0 0,-1 2 0 0 0,0-1 0 0 0,22 29-1 0 0,-37-40-8 0 0,1-1 0 0 0,-1 1 0 0 0,0 0 0 0 0,0-1 0 0 0,0 1-1 0 0,0 0 1 0 0,-1 0 0 0 0,0 0 0 0 0,0 1 0 0 0,0-1 0 0 0,0 0 0 0 0,0 9-1 0 0,-1-11 7 0 0,0 1 0 0 0,-1-1-1 0 0,1 1 1 0 0,-1-1-1 0 0,1 1 1 0 0,-1-1-1 0 0,0 0 1 0 0,0 1-1 0 0,0-1 1 0 0,0 0 0 0 0,0 0-1 0 0,-1 1 1 0 0,1-1-1 0 0,-1 0 1 0 0,1 0-1 0 0,-1-1 1 0 0,0 1-1 0 0,1 0 1 0 0,-1-1 0 0 0,0 1-1 0 0,0-1 1 0 0,0 1-1 0 0,-3 0 1 0 0,-10 6 46 0 0,0-2 0 0 0,-1 0 0 0 0,0-1 0 0 0,0 0 0 0 0,0-1 1 0 0,-1-1-1 0 0,-29 1 0 0 0,13-2-104 0 0,-1-2 0 0 0,-62-9 0 0 0,93 9-13 0 0,0-1 0 0 0,1 1 0 0 0,-1-1 0 0 0,0 1 0 0 0,0-1 0 0 0,1 0 1 0 0,-1 0-1 0 0,0 0 0 0 0,1-1 0 0 0,-1 1 0 0 0,1-1 0 0 0,0 1 0 0 0,-1-1 0 0 0,-3-4 0 0 0,-1-1-436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34.037"/>
    </inkml:context>
    <inkml:brush xml:id="br0">
      <inkml:brushProperty name="width" value="0.05" units="cm"/>
      <inkml:brushProperty name="height" value="0.05" units="cm"/>
      <inkml:brushProperty name="color" value="#E71224"/>
    </inkml:brush>
  </inkml:definitions>
  <inkml:trace contextRef="#ctx0" brushRef="#br0">73 230 5973 0 0,'2'0'82'0'0,"1"0"-29"0"0,-1-1 1 0 0,1 1 0 0 0,0 0-1 0 0,-1 1 1 0 0,1-1-1 0 0,-1 0 1 0 0,1 1 0 0 0,-1 0-1 0 0,1-1 1 0 0,-1 1 0 0 0,1 0-1 0 0,-1 0 1 0 0,1 0 0 0 0,-1 1-1 0 0,0-1 1 0 0,0 1 0 0 0,0-1-1 0 0,3 3 1 0 0,-3 0-52 0 0,-1 0 0 0 0,1 0 0 0 0,-1 0 0 0 0,0 0 0 0 0,0 0 1 0 0,-1 0-1 0 0,1 0 0 0 0,-1 1 0 0 0,0-1 0 0 0,0 0 0 0 0,-1 7 0 0 0,1-3-2 0 0,1 41-1 0 0,0-24-5 0 0,-1 1 0 0 0,-6 50 0 0 0,0-49 1 0 0,-1 0 0 0 0,-1 0 0 0 0,-22 48 0 0 0,23-58 18 0 0,4-11 39 0 0,7-20-50 0 0,5-33 57 0 0,-2-1 0 0 0,-2 0-1 0 0,-2-1 1 0 0,-4-67 0 0 0,-26-161 1915 0 0,20 222-1189 0 0,7 54-775 0 0,0 1 1 0 0,0 0-1 0 0,0-1 1 0 0,0 1-1 0 0,0 0 1 0 0,0-1-1 0 0,0 1 0 0 0,0 0 1 0 0,0 0-1 0 0,0-1 1 0 0,0 1-1 0 0,0 0 1 0 0,0-1-1 0 0,0 1 1 0 0,0 0-1 0 0,0-1 1 0 0,0 1-1 0 0,0 0 1 0 0,1 0-1 0 0,-1-1 1 0 0,0 1-1 0 0,0 0 1 0 0,0 0-1 0 0,1-1 1 0 0,-1 1-1 0 0,0 0 1 0 0,0 0-1 0 0,0-1 1 0 0,1 1-1 0 0,-1 0 1 0 0,0 0-1 0 0,0 0 1 0 0,1 0-1 0 0,-1-1 1 0 0,0 1-1 0 0,1 0 1 0 0,-1 0-1 0 0,0 0 0 0 0,0 0 1 0 0,1 0-1 0 0,16 4 99 0 0,15 16-99 0 0,6 13-4 0 0,63 71 1 0 0,-84-84-14 0 0,-9-12 20 0 0,0 0 1 0 0,-1 1-1 0 0,0-1 1 0 0,8 16-1 0 0,-14-22-1 0 0,0 0-1 0 0,0 0 1 0 0,0-1-1 0 0,0 1 1 0 0,-1 0 0 0 0,1 0-1 0 0,-1 0 1 0 0,1 0-1 0 0,-1 0 1 0 0,0 0-1 0 0,0 0 1 0 0,0 0-1 0 0,0 0 1 0 0,0 0-1 0 0,0 0 1 0 0,-1 0-1 0 0,1 0 1 0 0,-1 0-1 0 0,1 0 1 0 0,-1 0-1 0 0,0 0 1 0 0,1-1-1 0 0,-1 1 1 0 0,0 0-1 0 0,0 0 1 0 0,0-1-1 0 0,-1 1 1 0 0,1-1-1 0 0,0 1 1 0 0,-4 2-1 0 0,-4 4 43 0 0,-1-1 0 0 0,0 0 0 0 0,0-1 0 0 0,-1 0-1 0 0,0 0 1 0 0,0-1 0 0 0,-1-1 0 0 0,-18 5 0 0 0,-11 1-514 0 0,-49 4 0 0 0,76-12 213 0 0,-32 2-600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35.202"/>
    </inkml:context>
    <inkml:brush xml:id="br0">
      <inkml:brushProperty name="width" value="0.05" units="cm"/>
      <inkml:brushProperty name="height" value="0.05" units="cm"/>
      <inkml:brushProperty name="color" value="#E71224"/>
    </inkml:brush>
  </inkml:definitions>
  <inkml:trace contextRef="#ctx0" brushRef="#br0">265 54 4400 0 0,'2'-3'13'0'0,"-1"0"-1"0"0,1 0 1 0 0,0 0-1 0 0,0 0 1 0 0,0 0-1 0 0,0 1 0 0 0,0-1 1 0 0,1 1-1 0 0,2-4 1 0 0,15-17 2850 0 0,-29 51-2568 0 0,4-14-262 0 0,-11 35 162 0 0,1 2-1 0 0,3 0 1 0 0,-11 98-1 0 0,26 112 676 0 0,1-118-520 0 0,3 827 727 0 0,-10-837-982 0 0,-7 1-1 0 0,-49 247 1 0 0,-6-13-147 0 0,61-343 11 0 0,0-3-193 0 0,-1 0 0 0 0,-1 0 0 0 0,-1-1-1 0 0,-1 0 1 0 0,-1 0 0 0 0,-21 35 0 0 0,23-45 23 0 0,5-8 122 0 0,0 0 0 0 0,0 0 0 0 0,0 0 0 0 0,1 0 0 0 0,-1 0 0 0 0,1 0 0 0 0,0 0 0 0 0,0 0 0 0 0,0 0 0 0 0,-1 7 0 0 0,-1 8-563 0 0,-2-1-56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8:30:35.560"/>
    </inkml:context>
    <inkml:brush xml:id="br0">
      <inkml:brushProperty name="width" value="0.05" units="cm"/>
      <inkml:brushProperty name="height" value="0.05" units="cm"/>
      <inkml:brushProperty name="color" value="#E71224"/>
    </inkml:brush>
  </inkml:definitions>
  <inkml:trace contextRef="#ctx0" brushRef="#br0">1 0 3844,'148'36'2323,"180"-15"-2170,2-23-188,-171-1 93,940 16 279,3 29-73,-452-15-313,48-9 140,0-31 81,-570 6-186,156-29 1,-276 34-1,24-6-51,-30 7 60,-1 1-1,0-1 1,1 0-1,-1 1 1,0-1 0,0 0-1,0 0 1,1 0-1,-1 0 1,0 0-1,0 0 1,0 0 0,-1 0-1,1-1 1,0 1-1,0 0 1,1-3 0,-2 3-6,0 1 0,0-1 0,0 1 0,0-1 0,1 1 0,-1-1 1,0 1-1,0-1 0,0 1 0,0-1 0,0 1 0,0-1 0,0 1 1,0-1-1,-1 1 0,1-1 0,0 1 0,0-1 0,0 1 0,0 0 1,-1-1-1,1 1 0,-1-1 0,-16-14-314</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10.439"/>
    </inkml:context>
    <inkml:brush xml:id="br0">
      <inkml:brushProperty name="width" value="0.05" units="cm"/>
      <inkml:brushProperty name="height" value="0.05" units="cm"/>
      <inkml:brushProperty name="color" value="#FFC114"/>
    </inkml:brush>
  </inkml:definitions>
  <inkml:trace contextRef="#ctx0" brushRef="#br0">23 0 24575,'-20'2'0,"20"-2"0,0 0 0,0 0 0,0 0 0,-1 0 0,1 0 0,0 0 0,0 0 0,0 0 0,0 0 0,0 0 0,0 0 0,0 0 0,-1 0 0,1 0 0,0 0 0,0 0 0,0 0 0,0 0 0,0 0 0,0 1 0,0-1 0,0 0 0,0 0 0,-1 0 0,1 0 0,0 0 0,0 0 0,0 0 0,0 0 0,0 0 0,0 1 0,0-1 0,0 0 0,0 0 0,0 0 0,0 0 0,0 0 0,0 0 0,0 0 0,0 1 0,0-1 0,0 0 0,0 0 0,0 0 0,0 0 0,0 0 0,0 0 0,0 0 0,0 1 0,0-1 0,0 0 0,0 0 0,1 0 0,-1 0 0,0 0 0,0 0 0,0 0 0,0 0 0,32 16 0,329 104-348,11-28-108,-281-71 428,186 45 28,426 95 0,-623-147-1227,-58-11-4905</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36.891"/>
    </inkml:context>
    <inkml:brush xml:id="br0">
      <inkml:brushProperty name="width" value="0.05" units="cm"/>
      <inkml:brushProperty name="height" value="0.05" units="cm"/>
      <inkml:brushProperty name="color" value="#E71224"/>
    </inkml:brush>
  </inkml:definitions>
  <inkml:trace contextRef="#ctx0" brushRef="#br0">1 0 3696 0 0,'57'0'998'0'0,"121"20"-161"0"0,185-3 0 0 0,1941 46-750 0 0,-1308-16-186 0 0,176-1 293 0 0,-395-40-360 0 0,-666-6 174 0 0,-70-2 105 0 0,-101-12 193 0 0,58 13-304 0 0,-207-24 204 0 0,233 28-216 0 0,0 1 0 0 0,0 2 1 0 0,30 10-1 0 0,-52-14 8 0 0,0-1 0 0 0,0 0 1 0 0,0 1-1 0 0,0-1 0 0 0,-1 1 0 0 0,1 0 0 0 0,0 0 0 0 0,-1-1 1 0 0,1 1-1 0 0,-1 0 0 0 0,0 0 0 0 0,0 0 0 0 0,0 1 1 0 0,0-1-1 0 0,0 0 0 0 0,0 0 0 0 0,0 1 0 0 0,-1-1 1 0 0,1 0-1 0 0,-1 5 0 0 0,7 16-1 0 0,-2-8-1 0 0,-1 0-1 0 0,4 30 0 0 0,-7-29 12 0 0,-1 0-1 0 0,-1-1 0 0 0,0 1 1 0 0,-1 0-1 0 0,-1 0 0 0 0,-4 14 0 0 0,3-12-3 0 0,-50 177 60 0 0,41-126-58 0 0,3 0 0 0 0,-2 109 0 0 0,28 141 60 0 0,0-150-15 0 0,-6 195 1 0 0,-16-292-71 0 0,-3-1 0 0 0,-3 0-1 0 0,-27 89 1 0 0,-29 68 104 0 0,33-128-180 0 0,-7 28-140 0 0,14-17-88 0 0,23-84 279 0 0,-2 29 1 0 0,2-14-42 0 0,0-7 126 0 0,-3 15-85 0 0,-2 71 1 0 0,5-90-245 0 0,5-30 243 0 0,0 0 1 0 0,0 1 0 0 0,0-1-1 0 0,-1 0 1 0 0,1 0-1 0 0,0 0 1 0 0,-1 0 0 0 0,1 0-1 0 0,-1 0 1 0 0,1 0-1 0 0,-1 0 1 0 0,1 0 0 0 0,-1 0-1 0 0,0 0 1 0 0,0 0-1 0 0,1 0 1 0 0,-1 0 0 0 0,0 0-1 0 0,0-1 1 0 0,0 1 0 0 0,-2 1-1 0 0,3-3 19 0 0,-1 1 0 0 0,1 0 0 0 0,-1 0 0 0 0,1-1 0 0 0,0 1 0 0 0,-1 0 0 0 0,1-1 0 0 0,0 1 0 0 0,-1 0 0 0 0,1-1 0 0 0,0 1 0 0 0,0-1 0 0 0,-1 1 0 0 0,1 0 0 0 0,0-1 0 0 0,0 1 0 0 0,0-1 0 0 0,0 1 0 0 0,-1-1 0 0 0,1 1 0 0 0,0-1 0 0 0,0 1-1 0 0,0-1 1 0 0,0 1 0 0 0,0-1 0 0 0,0 1 0 0 0,0-1 0 0 0,0 1 0 0 0,0-1 0 0 0,1 1 0 0 0,-1-1 0 0 0,3-16-299 0 0,13-2 769 0 0,-15 12 369 0 0,1 7 107 0 0,-219 7 573 0 0,-145-44-1143 0 0,257 21-711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37.930"/>
    </inkml:context>
    <inkml:brush xml:id="br0">
      <inkml:brushProperty name="width" value="0.05" units="cm"/>
      <inkml:brushProperty name="height" value="0.05" units="cm"/>
      <inkml:brushProperty name="color" value="#E71224"/>
    </inkml:brush>
  </inkml:definitions>
  <inkml:trace contextRef="#ctx0" brushRef="#br0">33 13 6437 0 0,'-1'-1'30'0'0,"0"0"0"0"0,1 0 0 0 0,-1 0 0 0 0,0 0 0 0 0,0 0 0 0 0,0 0 1 0 0,1 1-1 0 0,-1-1 0 0 0,0 0 0 0 0,0 1 0 0 0,0-1 0 0 0,0 0 1 0 0,0 1-1 0 0,-1-1 0 0 0,-1 0 0 0 0,3 1-24 0 0,-1 0 0 0 0,1 1 1 0 0,-1-1-1 0 0,1 0 0 0 0,-1 0 0 0 0,1 0 1 0 0,-1 0-1 0 0,1 0 0 0 0,-1 1 0 0 0,1-1 0 0 0,0 0 1 0 0,-1 0-1 0 0,1 1 0 0 0,-1-1 0 0 0,1 0 1 0 0,0 0-1 0 0,-1 1 0 0 0,1-1 0 0 0,0 1 0 0 0,-1-1 1 0 0,1 0-1 0 0,0 1 0 0 0,0-1 0 0 0,-1 1 1 0 0,1 0-1 0 0,-1 2-12 0 0,0 1 0 0 0,0-1 0 0 0,0 0 0 0 0,0 1 0 0 0,1-1 0 0 0,-1 1 0 0 0,1-1 0 0 0,0 1 0 0 0,1 5 0 0 0,28 175 43 0 0,-3-22-47 0 0,-12-100-319 0 0,-8-40 107 0 0,-3 1-194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38.269"/>
    </inkml:context>
    <inkml:brush xml:id="br0">
      <inkml:brushProperty name="width" value="0.05" units="cm"/>
      <inkml:brushProperty name="height" value="0.05" units="cm"/>
      <inkml:brushProperty name="color" value="#E71224"/>
    </inkml:brush>
  </inkml:definitions>
  <inkml:trace contextRef="#ctx0" brushRef="#br0">160 678 7517 0 0,'-28'-46'-72'0'0,"-30"-70"1"0"0,33 63 147 0 0,16 33-22 0 0,1-1 0 0 0,1 1-1 0 0,0-1 1 0 0,-6-41 0 0 0,11 46 10 0 0,0 0 0 0 0,1 0 0 0 0,1 0 0 0 0,1 1 0 0 0,0-1 0 0 0,1 0 0 0 0,5-21 0 0 0,-4 29-41 0 0,-1-1 0 0 0,2 1 0 0 0,-1 0 0 0 0,1 1 0 0 0,0-1 0 0 0,1 1 0 0 0,0 0 0 0 0,0 0 0 0 0,0 0 0 0 0,1 1 0 0 0,9-9 0 0 0,-6 7-16 0 0,1 1 0 0 0,0 0 0 0 0,0 1 0 0 0,1 0 0 0 0,-1 1 0 0 0,1 0 0 0 0,19-6 0 0 0,-10 6-8 0 0,0 1 1 0 0,0 0-1 0 0,0 1 0 0 0,0 2 1 0 0,1 0-1 0 0,-1 1 0 0 0,1 1 1 0 0,-1 0-1 0 0,29 7 0 0 0,-26-2 8 0 0,0 1 0 0 0,0 1 0 0 0,0 1 0 0 0,-1 1 0 0 0,-1 0 0 0 0,0 2 0 0 0,29 20 0 0 0,-38-23-1 0 0,-1 1 0 0 0,1 0-1 0 0,-1 0 1 0 0,-1 1 0 0 0,0 0 0 0 0,0 1-1 0 0,-1 0 1 0 0,-1 1 0 0 0,0 0-1 0 0,-1 0 1 0 0,0 0 0 0 0,-1 1-1 0 0,5 15 1 0 0,-9-21-6 0 0,0-1-1 0 0,-1 1 1 0 0,0 0-1 0 0,0 0 1 0 0,-1 0-1 0 0,1 0 1 0 0,-2-1-1 0 0,1 1 1 0 0,-1 0-1 0 0,0 0 1 0 0,-1 0-1 0 0,0-1 1 0 0,0 1 0 0 0,-5 10-1 0 0,2-9 1 0 0,-1 1 0 0 0,1-1 0 0 0,-2 0 0 0 0,1 0 1 0 0,-1-1-1 0 0,-1 0 0 0 0,1 0 0 0 0,-1-1 0 0 0,-13 9 0 0 0,-5 2 4 0 0,-2-2 1 0 0,0-1-1 0 0,-1-1 0 0 0,0-1 1 0 0,-1-2-1 0 0,-36 9 0 0 0,33-11-171 0 0,-1-1 1 0 0,0-2-1 0 0,-43 2 0 0 0,75-7 114 0 0,0-1 0 0 0,0 0 0 0 0,0 0-1 0 0,0-1 1 0 0,0 1 0 0 0,0 0-1 0 0,1 0 1 0 0,-1-1 0 0 0,0 0-1 0 0,0 1 1 0 0,0-1 0 0 0,0 0 0 0 0,-1-1-1 0 0,-2-3-552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38.670"/>
    </inkml:context>
    <inkml:brush xml:id="br0">
      <inkml:brushProperty name="width" value="0.05" units="cm"/>
      <inkml:brushProperty name="height" value="0.05" units="cm"/>
      <inkml:brushProperty name="color" value="#E71224"/>
    </inkml:brush>
  </inkml:definitions>
  <inkml:trace contextRef="#ctx0" brushRef="#br0">200 255 6157 0 0,'2'-4'30'0'0,"0"0"0"0"0,0 0 0 0 0,0 0 0 0 0,-1-1 1 0 0,1 1-1 0 0,-1-1 0 0 0,0 1 0 0 0,-1-1 0 0 0,1 1 1 0 0,-1-1-1 0 0,0 1 0 0 0,0-1 0 0 0,-1-7 0 0 0,1-18 176 0 0,-1 23-186 0 0,0-1 1 0 0,-1 1 0 0 0,1-1-1 0 0,-1 1 1 0 0,-1 0 0 0 0,0 0-1 0 0,0 0 1 0 0,-4-8-1 0 0,-2-5-12 0 0,7 14 16 0 0,0 0 0 0 0,-1 0 1 0 0,0 0-1 0 0,0 0 0 0 0,-1 1 0 0 0,1-1 1 0 0,-1 1-1 0 0,-6-7 0 0 0,9 12-13 0 0,1-1-1 0 0,-1 1 1 0 0,1 0 0 0 0,-1-1 0 0 0,0 1-1 0 0,1-1 1 0 0,-1 1 0 0 0,0 0 0 0 0,1 0-1 0 0,-1-1 1 0 0,0 1 0 0 0,1 0-1 0 0,-1 0 1 0 0,0 0 0 0 0,0 0 0 0 0,1 0-1 0 0,-1 0 1 0 0,0 0 0 0 0,0 0 0 0 0,1 0-1 0 0,-1 0 1 0 0,0 0 0 0 0,0 0 0 0 0,1 1-1 0 0,-1-1 1 0 0,0 0 0 0 0,1 0-1 0 0,-1 1 1 0 0,0-1 0 0 0,1 1 0 0 0,-1-1-1 0 0,1 0 1 0 0,-1 1 0 0 0,0-1 0 0 0,1 1-1 0 0,-1-1 1 0 0,1 1 0 0 0,0 0-1 0 0,-1 0 1 0 0,-21 30 170 0 0,18-24-170 0 0,-7 10 29 0 0,-6 10-5 0 0,1 0 0 0 0,-17 41-1 0 0,29-60-31 0 0,1-1 0 0 0,1 1 0 0 0,-1 1-1 0 0,1-1 1 0 0,1 0 0 0 0,-1 1 0 0 0,2-1-1 0 0,-1 0 1 0 0,1 1 0 0 0,0-1 0 0 0,1 1-1 0 0,0-1 1 0 0,0 1 0 0 0,3 9 0 0 0,-2-16-1 0 0,-1 1 0 0 0,0 0 0 0 0,1 0 0 0 0,-1-1 0 0 0,1 1 0 0 0,0-1 0 0 0,-1 0 0 0 0,1 1 0 0 0,1-1 0 0 0,-1 0 0 0 0,0 0 0 0 0,0 0 0 0 0,1 0 0 0 0,-1-1 0 0 0,1 1 0 0 0,0-1 0 0 0,-1 1 0 0 0,1-1 0 0 0,0 0 0 0 0,0 0 0 0 0,0 0 0 0 0,0 0 0 0 0,0-1 0 0 0,-1 1 1 0 0,2-1-1 0 0,-1 0 0 0 0,0 0 0 0 0,0 0 0 0 0,0 0 0 0 0,0 0 0 0 0,4-2 0 0 0,1 1 0 0 0,-1 0 1 0 0,1-1-1 0 0,-1 0 1 0 0,0 0 0 0 0,1-1-1 0 0,-1 0 1 0 0,-1 0-1 0 0,1-1 1 0 0,0 0 0 0 0,-1 0-1 0 0,8-7 1 0 0,-4 1 2 0 0,-1-1 0 0 0,-1-1 0 0 0,0 1 0 0 0,-1-1 1 0 0,12-25-1 0 0,12-19 306 0 0,-16 31 20 0 0,-8 13-9 0 0,1 0 0 0 0,0 1 0 0 0,0 0 0 0 0,12-11 0 0 0,-22 73-324 0 0,-2-17 35 0 0,1 54 0 0 0,4-73-50 0 0,0 0-1 0 0,1 1 1 0 0,1-1-1 0 0,0 0 0 0 0,10 26 1 0 0,-11-32-222 0 0,1-1 1 0 0,-1 0-1 0 0,2 17 1 0 0,-4-24 156 0 0,0 0 53 0 0,0-1 0 0 0,0 1 1 0 0,0-1-1 0 0,0 1 1 0 0,0-1-1 0 0,0 0 1 0 0,0 1-1 0 0,0-1 1 0 0,0 1-1 0 0,0-1 0 0 0,0 1 1 0 0,0-1-1 0 0,0 1 1 0 0,1-1-1 0 0,-1 0 1 0 0,0 1-1 0 0,0-1 1 0 0,1 1-1 0 0,-1-1 1 0 0,0 0-1 0 0,0 1 0 0 0,1-1 1 0 0,-1 0-1 0 0,0 1 1 0 0,1-1-1 0 0,-1 0 1 0 0,0 0-1 0 0,1 1 1 0 0,-1-1-1 0 0,1 0 0 0 0,-1 0 1 0 0,0 0-1 0 0,1 1 1 0 0,-1-1-1 0 0,1 0 1 0 0,-1 0-1 0 0,1 0 1 0 0,0 0 1 0 0,12 6-693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39.133"/>
    </inkml:context>
    <inkml:brush xml:id="br0">
      <inkml:brushProperty name="width" value="0.05" units="cm"/>
      <inkml:brushProperty name="height" value="0.05" units="cm"/>
      <inkml:brushProperty name="color" value="#E71224"/>
    </inkml:brush>
  </inkml:definitions>
  <inkml:trace contextRef="#ctx0" brushRef="#br0">69 121 6689 0 0,'0'-3'65'0'0,"-1"0"0"0"0,0 1 0 0 0,-1-1 0 0 0,1 1 0 0 0,0-1 0 0 0,-1 1 0 0 0,1 0 0 0 0,-1 0 0 0 0,0-1 0 0 0,0 1 1 0 0,0 0-1 0 0,0 0 0 0 0,0 1 0 0 0,0-1 0 0 0,0 0 0 0 0,-1 1 0 0 0,1-1 0 0 0,0 1 0 0 0,-1 0 0 0 0,0 0 0 0 0,1 0 0 0 0,-1 0 0 0 0,0 0 1 0 0,1 1-1 0 0,-1-1 0 0 0,0 1 0 0 0,0 0 0 0 0,1-1 0 0 0,-1 1 0 0 0,-4 1 0 0 0,8-1-55 0 0,-1 0 1 0 0,1 1-1 0 0,-1-1 0 0 0,1 1 0 0 0,-1-1 1 0 0,1 0-1 0 0,-1 1 0 0 0,1-1 1 0 0,-1 1-1 0 0,0-1 0 0 0,1 1 0 0 0,-1-1 1 0 0,0 1-1 0 0,1 0 0 0 0,-1-1 0 0 0,0 1 1 0 0,0-1-1 0 0,1 1 0 0 0,-1 0 0 0 0,0-1 1 0 0,0 1-1 0 0,0 0 0 0 0,5 24-12 0 0,-2-10 9 0 0,2-1-1 0 0,1-1 0 0 0,0 0 0 0 0,0 0 0 0 0,1-1 1 0 0,1 1-1 0 0,0-2 0 0 0,11 13 0 0 0,-13-18-6 0 0,-1-1-1 0 0,1 0 1 0 0,0 0-1 0 0,0 0 1 0 0,0-1 0 0 0,0 1-1 0 0,1-2 1 0 0,0 1-1 0 0,0-1 1 0 0,0 0 0 0 0,0 0-1 0 0,0-1 1 0 0,1 0 0 0 0,14 2-1 0 0,-19-4 1 0 0,1 0 0 0 0,0 0 0 0 0,0 0-1 0 0,0-1 1 0 0,-1 0 0 0 0,1 1 0 0 0,0-1 0 0 0,-1-1 0 0 0,1 1-1 0 0,-1 0 1 0 0,1-1 0 0 0,-1 0 0 0 0,0 0 0 0 0,1 0 0 0 0,-1 0-1 0 0,0 0 1 0 0,0-1 0 0 0,-1 1 0 0 0,1-1 0 0 0,0 0 0 0 0,-1 0-1 0 0,0 0 1 0 0,1 0 0 0 0,-1 0 0 0 0,3-7 0 0 0,-1 0 2 0 0,1 1 1 0 0,-1-1 0 0 0,-1 0 0 0 0,0-1-1 0 0,0 1 1 0 0,-1 0 0 0 0,0-1-1 0 0,0-10 1 0 0,-1 9 1 0 0,0-9 2 0 0,0-1 0 0 0,-2 0-1 0 0,0 0 1 0 0,-5-23 0 0 0,4 45-49 0 0,-2 6 22 0 0,-2 9 5 0 0,-1 10 39 0 0,1 1-1 0 0,2-1 0 0 0,1 1 0 0 0,1 0 0 0 0,2 49 0 0 0,3-39 125 0 0,2 0-1 0 0,1 0 1 0 0,18 56-1 0 0,1-16 104 0 0,-8-26-128 0 0,-2 1 0 0 0,12 68 0 0 0,-26-110-114 0 0,0 0 0 0 0,0 0 0 0 0,-1 0 1 0 0,0-1-1 0 0,-1 1 0 0 0,-2 11 0 0 0,3-18-5 0 0,0 0 0 0 0,-1 0 0 0 0,0 0 0 0 0,1 0 0 0 0,-1 0 0 0 0,0 0 0 0 0,0 0 0 0 0,0-1 0 0 0,0 1 1 0 0,0 0-1 0 0,0-1 0 0 0,-1 1 0 0 0,1 0 0 0 0,0-1 0 0 0,-1 0 0 0 0,0 1 0 0 0,1-1 0 0 0,-1 0 0 0 0,0 0 0 0 0,1 0 0 0 0,-1 0 0 0 0,0 0 0 0 0,0 0 0 0 0,0 0 0 0 0,0-1 0 0 0,0 1 0 0 0,0-1 0 0 0,0 1 0 0 0,0-1 0 0 0,0 0 0 0 0,-3 0 0 0 0,-5-1 4 0 0,0 0 0 0 0,1 0 0 0 0,-1-1-1 0 0,1-1 1 0 0,-1 1 0 0 0,1-1 0 0 0,0-1 0 0 0,0 0-1 0 0,-9-6 1 0 0,-4-3-2 0 0,1 0 1 0 0,-26-23-1 0 0,35 26-3 0 0,1-1 1 0 0,0 0-1 0 0,1 0 1 0 0,0-1-1 0 0,0 0 0 0 0,1-1 1 0 0,1 0-1 0 0,-9-20 1 0 0,13 26-15 0 0,1-1 1 0 0,0 0-1 0 0,1 0 1 0 0,0 0-1 0 0,0 0 1 0 0,1 0-1 0 0,0 0 1 0 0,1-1-1 0 0,-1 1 1 0 0,1 0-1 0 0,1 0 0 0 0,0-1 1 0 0,0 1-1 0 0,1 0 1 0 0,-1 0-1 0 0,2 0 1 0 0,3-9-1 0 0,-4 13-45 0 0,0 0 0 0 0,1 0 0 0 0,0 1-1 0 0,-1-1 1 0 0,1 1 0 0 0,0 0 0 0 0,1 0-1 0 0,-1 0 1 0 0,0 0 0 0 0,1 0 0 0 0,0 1-1 0 0,-1 0 1 0 0,1-1 0 0 0,8-2 0 0 0,1 0-376 0 0,0 0 0 0 0,1 1-1 0 0,19-3 1 0 0,-8 4-385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39.929"/>
    </inkml:context>
    <inkml:brush xml:id="br0">
      <inkml:brushProperty name="width" value="0.05" units="cm"/>
      <inkml:brushProperty name="height" value="0.05" units="cm"/>
      <inkml:brushProperty name="color" value="#E71224"/>
    </inkml:brush>
  </inkml:definitions>
  <inkml:trace contextRef="#ctx0" brushRef="#br0">16 166 7453 0 0,'-14'-58'187'0'0,"14"54"-54"0"0,-1-1 0 0 0,1 1 0 0 0,0-1 0 0 0,0 0 0 0 0,0 1 0 0 0,1-1 0 0 0,-1 0 0 0 0,1 1 0 0 0,0-1 0 0 0,3-6 0 0 0,-4 11-131 0 0,0 0 1 0 0,0-1 0 0 0,1 1-1 0 0,-1 0 1 0 0,0 0 0 0 0,0 0-1 0 0,1-1 1 0 0,-1 1 0 0 0,0 0-1 0 0,0 0 1 0 0,1 0 0 0 0,-1 0-1 0 0,0 0 1 0 0,1-1 0 0 0,-1 1-1 0 0,0 0 1 0 0,0 0 0 0 0,1 0-1 0 0,-1 0 1 0 0,0 0-1 0 0,1 0 1 0 0,-1 0 0 0 0,0 0-1 0 0,0 0 1 0 0,1 0 0 0 0,-1 0-1 0 0,0 0 1 0 0,1 1 0 0 0,-1-1-1 0 0,0 0 1 0 0,0 0 0 0 0,1 0-1 0 0,-1 0 1 0 0,0 0 0 0 0,0 1-1 0 0,1-1 1 0 0,-1 0 0 0 0,0 0-1 0 0,0 0 1 0 0,1 1-1 0 0,-1-1 1 0 0,0 0 0 0 0,0 0-1 0 0,0 1 1 0 0,0-1 0 0 0,1 0-1 0 0,-1 0 1 0 0,0 1 0 0 0,0-1-1 0 0,0 0 1 0 0,0 0 0 0 0,0 1-1 0 0,0-1 1 0 0,10 17-21 0 0,-1 3 25 0 0,-1 0 1 0 0,-1 1-1 0 0,-1 0 0 0 0,6 37 0 0 0,4 91 5 0 0,-16-114 31 0 0,0-35-41 0 0,0 0 0 0 0,0 0 0 0 0,0 0 0 0 0,0 0 0 0 0,0 0 0 0 0,0 0 0 0 0,0 0-1 0 0,0 0 1 0 0,0 0 0 0 0,0 0 0 0 0,0 0 0 0 0,0 0 0 0 0,0 0 0 0 0,-1 0 0 0 0,1 0-1 0 0,0 0 1 0 0,0 0 0 0 0,0 0 0 0 0,0 0 0 0 0,0 0 0 0 0,0 0 0 0 0,0 0-1 0 0,0 0 1 0 0,0 1 0 0 0,0-1 0 0 0,0 0 0 0 0,0 0 0 0 0,0 0 0 0 0,0 0 0 0 0,0 0-1 0 0,0 0 1 0 0,0 0 0 0 0,0 0 0 0 0,0 0 0 0 0,-3-20 43 0 0,0-8-21 0 0,2-1 0 0 0,0 1-1 0 0,2 0 1 0 0,1-1 0 0 0,2 1 0 0 0,0 0-1 0 0,2 1 1 0 0,1-1 0 0 0,12-28 0 0 0,-16 49 5 0 0,0 1 0 0 0,1-1 0 0 0,0 1 0 0 0,0 0 0 0 0,1 0 0 0 0,9-9 1 0 0,-14 14-28 0 0,1-1 0 0 0,0 1 1 0 0,0 0-1 0 0,0 0 0 0 0,1 1 1 0 0,-1-1-1 0 0,0 0 1 0 0,0 0-1 0 0,0 0 0 0 0,1 1 1 0 0,-1-1-1 0 0,0 1 0 0 0,1-1 1 0 0,-1 1-1 0 0,1-1 1 0 0,-1 1-1 0 0,0 0 0 0 0,1 0 1 0 0,-1 0-1 0 0,1 0 0 0 0,-1 0 1 0 0,1 0-1 0 0,-1 0 1 0 0,1 0-1 0 0,-1 0 0 0 0,0 1 1 0 0,1-1-1 0 0,-1 0 0 0 0,0 1 1 0 0,1 0-1 0 0,-1-1 1 0 0,0 1-1 0 0,1 0 0 0 0,-1-1 1 0 0,0 1-1 0 0,0 0 0 0 0,0 0 1 0 0,0 0-1 0 0,0 0 1 0 0,2 2-1 0 0,3 5 4 0 0,0 1-1 0 0,0 0 1 0 0,-1 1-1 0 0,0-1 1 0 0,0 1 0 0 0,-1 0-1 0 0,-1 0 1 0 0,4 14 0 0 0,1 13 43 0 0,3 39 1 0 0,-3-17-25 0 0,-4-39-16 0 0,2 24 25 0 0,-5-50-30 0 0,1 1 1 0 0,0-1-1 0 0,0 0 1 0 0,0 1-1 0 0,1-1 0 0 0,-1 1 1 0 0,1 0-1 0 0,6-7 1 0 0,-2 0-14 0 0,15-27-10 0 0,55-83-2 0 0,-67 109 23 0 0,-1 1 0 0 0,1 1 0 0 0,1 0 0 0 0,0 0 0 0 0,1 1 0 0 0,0 0 0 0 0,16-9 0 0 0,-27 18-2 0 0,1 0 0 0 0,0 0-1 0 0,-1 0 1 0 0,1 0 0 0 0,-1 0 0 0 0,1 1 0 0 0,0-1 0 0 0,0 1 0 0 0,-1-1 0 0 0,1 1 0 0 0,0 0 0 0 0,0-1 0 0 0,0 1 0 0 0,0 0 0 0 0,-1 0 0 0 0,1 0 0 0 0,0 1 0 0 0,0-1 0 0 0,0 0 0 0 0,1 1 0 0 0,-1 0 0 0 0,-1 0 0 0 0,1 0 1 0 0,-1 0-1 0 0,1 1 0 0 0,-1-1 1 0 0,0 0-1 0 0,1 0 0 0 0,-1 1 0 0 0,0-1 1 0 0,0 1-1 0 0,0-1 0 0 0,0 1 0 0 0,0 0 1 0 0,-1-1-1 0 0,1 1 0 0 0,0 3 1 0 0,3 8 6 0 0,-2 0 1 0 0,0 0-1 0 0,-1 0 1 0 0,0 21-1 0 0,-1-18 11 0 0,1 4 10 0 0,1-1 0 0 0,0 0 0 0 0,8 29 1 0 0,-8-41-22 0 0,1 0 1 0 0,-1-1-1 0 0,1 1 0 0 0,0-1 1 0 0,0 0-1 0 0,0 0 1 0 0,1 0-1 0 0,0 0 0 0 0,1-1 1 0 0,-1 1-1 0 0,1-1 1 0 0,0 0-1 0 0,6 4 1 0 0,-7-7-2 0 0,0 0 1 0 0,0 0 0 0 0,0 0 0 0 0,0 0-1 0 0,0-1 1 0 0,0 0 0 0 0,1 0 0 0 0,-1 0-1 0 0,0-1 1 0 0,1 1 0 0 0,-1-1 0 0 0,0 0 0 0 0,1 0-1 0 0,-1 0 1 0 0,1-1 0 0 0,-1 0 0 0 0,0 0-1 0 0,0 0 1 0 0,1 0 0 0 0,-1 0 0 0 0,4-3-1 0 0,9-3 16 0 0,-1-1-1 0 0,-1-1 0 0 0,27-18 1 0 0,-25 14-15 0 0,0 0 1 0 0,0-2-1 0 0,-2 0 1 0 0,24-28-1 0 0,-33 35 1 0 0,1-1 0 0 0,-1 0 0 0 0,-1-1 0 0 0,0 1 0 0 0,0-1 0 0 0,0 0 0 0 0,-2 0 0 0 0,1 0 0 0 0,-1-1 0 0 0,-1 1 0 0 0,2-14 0 0 0,-3 22-8 0 0,-1 1 0 0 0,0 0 1 0 0,0 0-1 0 0,0 0 0 0 0,0 0 0 0 0,0 0 1 0 0,0 0-1 0 0,-1 0 0 0 0,1 0 0 0 0,0 0 1 0 0,0 0-1 0 0,-1 0 0 0 0,1 0 0 0 0,-1 0 1 0 0,1 0-1 0 0,-1 0 0 0 0,1 1 0 0 0,-1-1 1 0 0,1 0-1 0 0,-1 0 0 0 0,0 0 0 0 0,0 1 1 0 0,1-1-1 0 0,-1 0 0 0 0,0 1 0 0 0,0-1 1 0 0,0 0-1 0 0,-1 0 0 0 0,0 0-2 0 0,-1 1-1 0 0,0-1 1 0 0,0 0-1 0 0,0 1 0 0 0,1 0 1 0 0,-1-1-1 0 0,0 1 1 0 0,0 0-1 0 0,0 1 1 0 0,-4 0-1 0 0,-4 1-4 0 0,0 0-1 0 0,0 1 0 0 0,0 1 0 0 0,-15 7 1 0 0,22-9 6 0 0,0 0 1 0 0,0 0 0 0 0,0 0-1 0 0,0 1 1 0 0,0 0-1 0 0,0 0 1 0 0,1 0 0 0 0,-1 0-1 0 0,1 1 1 0 0,0-1 0 0 0,0 1-1 0 0,-3 6 1 0 0,4-7 1 0 0,1 1 1 0 0,-1 0-1 0 0,1 0 1 0 0,0-1-1 0 0,1 1 0 0 0,-1 0 1 0 0,1 0-1 0 0,-1 0 1 0 0,1 0-1 0 0,0 0 1 0 0,1 0-1 0 0,-1 0 0 0 0,1 0 1 0 0,0 0-1 0 0,1 4 1 0 0,1 4 7 0 0,1-1 1 0 0,1 1-1 0 0,0-1 0 0 0,0 0 1 0 0,1 0-1 0 0,1-1 1 0 0,13 18-1 0 0,-7-13-237 0 0,0-1-1 0 0,1 0 0 0 0,0-1 0 0 0,20 14 1 0 0,-28-24-209 0 0,1 1 0 0 0,-1-1 0 0 0,1 0 0 0 0,8 2 0 0 0,-3-2-661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40.452"/>
    </inkml:context>
    <inkml:brush xml:id="br0">
      <inkml:brushProperty name="width" value="0.05" units="cm"/>
      <inkml:brushProperty name="height" value="0.05" units="cm"/>
      <inkml:brushProperty name="color" value="#E71224"/>
    </inkml:brush>
  </inkml:definitions>
  <inkml:trace contextRef="#ctx0" brushRef="#br0">33 440 5088 0 0,'-29'-125'807'0'0,"26"74"323"0"0,3 69-1018 0 0,0-6-88 0 0,-1 46-10 0 0,3 0-1 0 0,1-1 1 0 0,19 88 0 0 0,-17-133-31 0 0,-4-11 16 0 0,-1-1 1 0 0,0 0-1 0 0,0 0 1 0 0,0 0-1 0 0,0 0 1 0 0,1 0-1 0 0,-1 0 1 0 0,0 0-1 0 0,0 0 1 0 0,0 0-1 0 0,1 0 1 0 0,-1 0-1 0 0,0 0 1 0 0,0 0 0 0 0,0 0-1 0 0,1 0 1 0 0,-1 0-1 0 0,0 0 1 0 0,0-1-1 0 0,0 1 1 0 0,0 0-1 0 0,1 0 1 0 0,-1 0-1 0 0,0 0 1 0 0,0 0-1 0 0,0 0 1 0 0,0 0-1 0 0,0-1 1 0 0,1 1-1 0 0,-1 0 1 0 0,0 0-1 0 0,0 0 1 0 0,0 0-1 0 0,0 0 1 0 0,0-1 0 0 0,0 1-1 0 0,12-29-50 0 0,-4 9-16 0 0,22-41 105 0 0,9-14 327 0 0,-37 72-326 0 0,0 0 0 0 0,0 0 0 0 0,0 0 0 0 0,1 1 0 0 0,-1-1 0 0 0,5-3 0 0 0,-7 6-28 0 0,1-1-1 0 0,-1 1 0 0 0,1 0 1 0 0,-1-1-1 0 0,1 1 0 0 0,-1 0 1 0 0,1-1-1 0 0,-1 1 1 0 0,1 0-1 0 0,-1 0 0 0 0,1 0 1 0 0,-1-1-1 0 0,1 1 0 0 0,-1 0 1 0 0,1 0-1 0 0,-1 0 0 0 0,1 0 1 0 0,-1 0-1 0 0,1 0 0 0 0,0 0 1 0 0,-1 0-1 0 0,1 0 0 0 0,-1 0 1 0 0,1 1-1 0 0,-1-1 0 0 0,1 0 1 0 0,-1 0-1 0 0,1 0 0 0 0,-1 1 1 0 0,1-1-1 0 0,-1 0 0 0 0,1 0 1 0 0,-1 1-1 0 0,1-1 0 0 0,-1 1 1 0 0,1-1-1 0 0,-1 0 0 0 0,0 1 1 0 0,1-1-1 0 0,-1 1 0 0 0,0-1 1 0 0,1 1-1 0 0,-1-1 0 0 0,0 1 1 0 0,0-1-1 0 0,0 1 0 0 0,1-1 1 0 0,-1 1-1 0 0,5 16 191 0 0,0 0 1 0 0,-1 0-1 0 0,3 24 0 0 0,-5-26-158 0 0,0 1 0 0 0,1-1 0 0 0,1 0 0 0 0,0 0-1 0 0,8 16 1 0 0,-9-25-42 0 0,0-1 0 0 0,0 0 1 0 0,1 1-1 0 0,-1-1 0 0 0,1-1 0 0 0,0 1 0 0 0,0-1 0 0 0,1 1 0 0 0,-1-1 0 0 0,10 6 0 0 0,-10-8-28 0 0,0 0-1 0 0,-1 0 1 0 0,1 0 0 0 0,0-1-1 0 0,0 0 1 0 0,0 0-1 0 0,1 0 1 0 0,-1 0-1 0 0,0 0 1 0 0,0-1-1 0 0,0 0 1 0 0,1 0-1 0 0,-1 0 1 0 0,0 0 0 0 0,0-1-1 0 0,0 1 1 0 0,5-2-1 0 0,3-2-99 0 0,-1-1 0 0 0,1 0 0 0 0,-1 0 0 0 0,1-1-1 0 0,-1-1 1 0 0,-1 0 0 0 0,0 0 0 0 0,0-1 0 0 0,0 0 0 0 0,-1-1-1 0 0,11-12 1 0 0,-6 4 91 0 0,0-1 1 0 0,-1 0-1 0 0,-1-1 0 0 0,-1 0 0 0 0,14-33 0 0 0,-16 26 41 0 0,-1-1 0 0 0,-1-1 1 0 0,-2 1-1 0 0,0-1 0 0 0,-2 0 0 0 0,-1 0 0 0 0,-1-1 0 0 0,-2 1 0 0 0,-1 0 0 0 0,-1 0 0 0 0,-1 0 0 0 0,-9-32 0 0 0,11 52-14 0 0,-1 1-1 0 0,1 0 1 0 0,-1-1-1 0 0,-7-10 1 0 0,10 17 6 0 0,-1 0 0 0 0,1 0 1 0 0,-1 0-1 0 0,0 1 0 0 0,1-1 1 0 0,-1 0-1 0 0,0 0 0 0 0,0 1 0 0 0,1-1 1 0 0,-1 1-1 0 0,0-1 0 0 0,0 0 0 0 0,0 1 1 0 0,0-1-1 0 0,1 1 0 0 0,-1 0 0 0 0,0-1 1 0 0,-2 1-1 0 0,2 0 2 0 0,0 0 1 0 0,0 0-1 0 0,0 1 0 0 0,0-1 1 0 0,0 1-1 0 0,0-1 0 0 0,0 0 1 0 0,0 1-1 0 0,1 0 0 0 0,-1-1 1 0 0,0 1-1 0 0,0 0 0 0 0,0-1 1 0 0,1 1-1 0 0,-1 0 0 0 0,0 0 1 0 0,1-1-1 0 0,-1 1 0 0 0,1 0 1 0 0,-1 0-1 0 0,1 0 0 0 0,-1 0 1 0 0,1 1-1 0 0,-7 13 14 0 0,1-1 1 0 0,0 2-1 0 0,1-1 1 0 0,1 0-1 0 0,1 1 1 0 0,0 0-1 0 0,1 0 1 0 0,1 0-1 0 0,0 18 1 0 0,3 23 45 0 0,12 69 0 0 0,-7-77-42 0 0,14 89-650 0 0,-17-117 81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40.775"/>
    </inkml:context>
    <inkml:brush xml:id="br0">
      <inkml:brushProperty name="width" value="0.05" units="cm"/>
      <inkml:brushProperty name="height" value="0.05" units="cm"/>
      <inkml:brushProperty name="color" value="#E71224"/>
    </inkml:brush>
  </inkml:definitions>
  <inkml:trace contextRef="#ctx0" brushRef="#br0">2 250 6881 0 0,'-2'-27'-120'0'0,"7"1"284"0"0,5 5-180 0 0,-1-3 36 0 0,5 2 32 0 0,8-1 4 0 0,1 7 4 0 0,7-3-12 0 0,3 4 132 0 0,-1 0-300 0 0,2 5 180 0 0,-2-1-28 0 0,2 3-76 0 0,-7 3-76 0 0,1-3 0 0 0,-7 8-272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41.426"/>
    </inkml:context>
    <inkml:brush xml:id="br0">
      <inkml:brushProperty name="width" value="0.05" units="cm"/>
      <inkml:brushProperty name="height" value="0.05" units="cm"/>
      <inkml:brushProperty name="color" value="#E71224"/>
    </inkml:brush>
  </inkml:definitions>
  <inkml:trace contextRef="#ctx0" brushRef="#br0">132 372 4784 0 0,'6'-21'402'0'0,"0"2"0"0"0,2-1 0 0 0,0 1 0 0 0,19-31-1 0 0,-13 25 477 0 0,19-50 0 0 0,-30 67-743 0 0,0 0 1 0 0,-1-1 0 0 0,0 1 0 0 0,-1-1-1 0 0,0 1 1 0 0,0-1 0 0 0,-1 1-1 0 0,0-1 1 0 0,0 1 0 0 0,-3-14 0 0 0,2 20-100 0 0,1 0 1 0 0,0 0 0 0 0,-1 0-1 0 0,1 0 1 0 0,-1 0 0 0 0,0 0-1 0 0,0 0 1 0 0,0 0 0 0 0,0 1-1 0 0,0-1 1 0 0,0 0 0 0 0,0 0-1 0 0,0 1 1 0 0,-1-1 0 0 0,1 1-1 0 0,-1-1 1 0 0,1 1 0 0 0,-3-1-1 0 0,3 1-22 0 0,-1 0 0 0 0,1 1-1 0 0,-1 0 1 0 0,0-1 0 0 0,1 1-1 0 0,-1 0 1 0 0,0 0 0 0 0,0 0-1 0 0,1 0 1 0 0,-1 0 0 0 0,0 1-1 0 0,1-1 1 0 0,-1 0-1 0 0,0 1 1 0 0,1-1 0 0 0,-1 1-1 0 0,1 0 1 0 0,-1-1 0 0 0,1 1-1 0 0,-1 0 1 0 0,1 0 0 0 0,-2 1-1 0 0,-6 5-4 0 0,0-1 0 0 0,1 1 0 0 0,0 1-1 0 0,0 0 1 0 0,1 0 0 0 0,0 0 0 0 0,1 1-1 0 0,0 0 1 0 0,-6 11 0 0 0,-2 7 95 0 0,-22 58 0 0 0,24-47 41 0 0,0 0 0 0 0,3 2 0 0 0,1-1 0 0 0,-3 43 1 0 0,9-57-93 0 0,2 0 0 0 0,0 1 0 0 0,1-1 0 0 0,2 0 0 0 0,0 0 0 0 0,2-1 0 0 0,13 42 0 0 0,-15-58-51 0 0,0 0-1 0 0,1 0 1 0 0,0-1-1 0 0,0 1 0 0 0,1-1 1 0 0,0 0-1 0 0,1 0 0 0 0,-1 0 1 0 0,10 8-1 0 0,-12-13-3 0 0,0 1 0 0 0,0-1 1 0 0,0 0-1 0 0,0 0 0 0 0,0 0 0 0 0,0-1 1 0 0,1 1-1 0 0,-1-1 0 0 0,1 1 0 0 0,-1-1 1 0 0,1 0-1 0 0,-1-1 0 0 0,1 1 0 0 0,-1-1 0 0 0,1 1 1 0 0,0-1-1 0 0,-1 0 0 0 0,1 0 0 0 0,0-1 1 0 0,-1 1-1 0 0,1-1 0 0 0,-1 0 0 0 0,1 0 1 0 0,6-2-1 0 0,3-4-67 0 0,-1 0 0 0 0,1 0 0 0 0,-1-1 0 0 0,-1-1 0 0 0,1 0 0 0 0,-1 0 0 0 0,11-14 1 0 0,2-5-182 0 0,35-50 1 0 0,-45 55 211 0 0,-1 1 0 0 0,-1-2-1 0 0,16-44 1 0 0,15-79 15 0 0,-42 143 21 0 0,1-4 3 0 0,2-8 12 0 0,-3 14 3 0 0,-2 10 10 0 0,-9 56 239 0 0,5-39-177 0 0,1 0-1 0 0,0 27 0 0 0,4-39-132 0 0,0 5 88 0 0,0 0 0 0 0,1-1 0 0 0,5 22 0 0 0,-5-34-104 0 0,0 0 0 0 0,0 0 0 0 0,1-1 0 0 0,0 1 0 0 0,0-1 0 0 0,0 1 0 0 0,0-1 0 0 0,1 0 0 0 0,-1 0 1 0 0,1 0-1 0 0,0 0 0 0 0,1 0 0 0 0,-1-1 0 0 0,1 1 0 0 0,-1-1 0 0 0,8 5 0 0 0,-9-7-73 0 0,0 0 1 0 0,0-1-1 0 0,0 1 0 0 0,0 0 0 0 0,0-1 0 0 0,0 1 0 0 0,1-1 0 0 0,-1 1 1 0 0,0-1-1 0 0,0 0 0 0 0,1 0 0 0 0,-1 0 0 0 0,0 0 0 0 0,0-1 0 0 0,0 1 1 0 0,1-1-1 0 0,2 0 0 0 0,12-6-1074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41.769"/>
    </inkml:context>
    <inkml:brush xml:id="br0">
      <inkml:brushProperty name="width" value="0.05" units="cm"/>
      <inkml:brushProperty name="height" value="0.05" units="cm"/>
      <inkml:brushProperty name="color" value="#E71224"/>
    </inkml:brush>
  </inkml:definitions>
  <inkml:trace contextRef="#ctx0" brushRef="#br0">102 92 9197 0 0,'0'-16'-86'0'0,"-1"-26"181"0"0,1 40-7 0 0,0 0 1 0 0,-1 0-1 0 0,1 0 1 0 0,-1 0-1 0 0,1 0 1 0 0,-1 0-1 0 0,0 0 1 0 0,1 1-1 0 0,-1-1 1 0 0,0 0-1 0 0,0 1 1 0 0,0-1-1 0 0,-1 0 1 0 0,1 1-1 0 0,0 0 1 0 0,-1-1-1 0 0,-2-1 1 0 0,3 3-53 0 0,0 1 0 0 0,0 0 1 0 0,1 0-1 0 0,-1 0 0 0 0,0 0 1 0 0,1 0-1 0 0,-1 0 0 0 0,1 0 0 0 0,-1 1 1 0 0,1-1-1 0 0,-1 0 0 0 0,1 0 0 0 0,0 0 1 0 0,-1 0-1 0 0,1 2 0 0 0,-15 66-13 0 0,-4 27-15 0 0,13-51-3 0 0,-5 50 12 0 0,-10 87-2039 0 0,19-161 1061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10.906"/>
    </inkml:context>
    <inkml:brush xml:id="br0">
      <inkml:brushProperty name="width" value="0.05" units="cm"/>
      <inkml:brushProperty name="height" value="0.05" units="cm"/>
      <inkml:brushProperty name="color" value="#FFC114"/>
    </inkml:brush>
  </inkml:definitions>
  <inkml:trace contextRef="#ctx0" brushRef="#br0">118 3 24575,'-7'-1'0,"7"1"0,0 0 0,-1 0 0,1-1 0,0 1 0,-1 0 0,1 0 0,0 0 0,0 0 0,-1 0 0,1 0 0,0 0 0,-1 0 0,1 0 0,0 0 0,-1 0 0,1 0 0,0 0 0,0 0 0,-1 0 0,1 0 0,0 1 0,-1-1 0,1 0 0,0 0 0,0 0 0,-1 0 0,1 1 0,0-1 0,0 0 0,0 0 0,-1 0 0,1 1 0,0-1 0,0 0 0,0 0 0,-1 1 0,1-1 0,0 0 0,0 0 0,0 1 0,0-1 0,0 0 0,0 1 0,0-1 0,0 0 0,0 0 0,0 1 0,0-1 0,0 0 0,0 1 0,0-1 0,0 0 0,0 1 0,0-1 0,0 0 0,0 0 0,0 1 0,1 2 0,-1 1 0,1-1 0,-1 0 0,1 0 0,0 1 0,0-1 0,0 0 0,1 0 0,-1 0 0,1 0 0,3 4 0,27 32 0,-22-28 0,52 55 0,136 108 0,-142-128 0,-46-38 0,19 17 0,-27-24 0,-1 1 0,1 0 0,-1-1 0,1 1 0,-1 0 0,0 0 0,1 0 0,-1 0 0,0 0 0,0 0 0,1 4 0,-2-5 0,-1 0 0,1 0 0,0-1 0,-1 1 0,1 0 0,0 0 0,-1-1 0,1 1 0,-1 0 0,1-1 0,-1 1 0,1 0 0,-1-1 0,0 1 0,1-1 0,-1 1 0,0-1 0,0 1 0,1-1 0,-1 1 0,0-1 0,0 0 0,0 0 0,1 1 0,-1-1 0,0 0 0,-1 0 0,-29 7 0,26-7 0,-143 20 256,65-11-1066,-123 31-1,167-28-6015</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42.109"/>
    </inkml:context>
    <inkml:brush xml:id="br0">
      <inkml:brushProperty name="width" value="0.05" units="cm"/>
      <inkml:brushProperty name="height" value="0.05" units="cm"/>
      <inkml:brushProperty name="color" value="#E71224"/>
    </inkml:brush>
  </inkml:definitions>
  <inkml:trace contextRef="#ctx0" brushRef="#br0">76 169 7133 0 0,'0'-1'20'0'0,"-1"-1"1"0"0,1 1 0 0 0,-1-1-1 0 0,0 1 1 0 0,1-1 0 0 0,-1 1 0 0 0,0 0-1 0 0,0-1 1 0 0,0 1 0 0 0,-1-2-1 0 0,1 2 23 0 0,0 0 0 0 0,0-1-1 0 0,0 1 1 0 0,0 0 0 0 0,0 0-1 0 0,0-1 1 0 0,1 1-1 0 0,-1-1 1 0 0,1 1 0 0 0,-1-3-1 0 0,0 2 76 0 0,0 0 0 0 0,0-1 0 0 0,0 1 0 0 0,0 0-1 0 0,0 0 1 0 0,-1 0 0 0 0,1 1 0 0 0,-1-1 0 0 0,1 0 0 0 0,-1 0-1 0 0,1 1 1 0 0,-1-1 0 0 0,0 1 0 0 0,-4-3 0 0 0,-7-7 925 0 0,13 10-1032 0 0,0 1 1 0 0,-1 0-1 0 0,1 0 0 0 0,0 0 0 0 0,0 0 0 0 0,0 0 0 0 0,0-1 1 0 0,0 1-1 0 0,0 0 0 0 0,-1 0 0 0 0,1 0 0 0 0,0 0 0 0 0,0 0 0 0 0,0 0 1 0 0,0 0-1 0 0,0-1 0 0 0,-1 1 0 0 0,1 0 0 0 0,0 0 0 0 0,0 0 0 0 0,0 0 1 0 0,-1 0-1 0 0,1 0 0 0 0,0 0 0 0 0,0 0 0 0 0,0 0 0 0 0,0 0 0 0 0,-1 0 1 0 0,1 0-1 0 0,0 0 0 0 0,0 0 0 0 0,0 0 0 0 0,-1 0 0 0 0,1 0 1 0 0,0 1-1 0 0,0-1 0 0 0,0 0 0 0 0,0 0 0 0 0,-1 0 0 0 0,1 0 0 0 0,0 0 1 0 0,-4 10 75 0 0,3 11-146 0 0,1-21 73 0 0,-4 51-15 0 0,2-33 6 0 0,1 0 0 0 0,1 28 1 0 0,0-41-8 0 0,1-1 0 0 0,0 1 0 0 0,0-1 0 0 0,0 1 1 0 0,0-1-1 0 0,0 0 0 0 0,1 1 0 0 0,0-1 0 0 0,0 0 0 0 0,0 0 1 0 0,0 0-1 0 0,1-1 0 0 0,0 1 0 0 0,5 6 0 0 0,-5-8 1 0 0,0 1-1 0 0,-1-1 0 0 0,1 0 0 0 0,0-1 0 0 0,0 1 0 0 0,0 0 0 0 0,0-1 1 0 0,0 0-1 0 0,1 0 0 0 0,-1 0 0 0 0,0 0 0 0 0,1 0 0 0 0,-1-1 0 0 0,0 1 1 0 0,1-1-1 0 0,-1 0 0 0 0,1 0 0 0 0,-1 0 0 0 0,1-1 0 0 0,-1 1 0 0 0,0-1 1 0 0,1 0-1 0 0,-1 1 0 0 0,0-2 0 0 0,0 1 0 0 0,0 0 0 0 0,1-1 0 0 0,-1 1 1 0 0,-1-1-1 0 0,5-3 0 0 0,-1 1 1 0 0,0 0 0 0 0,0-1-1 0 0,-1 0 1 0 0,0 0 0 0 0,0 0 0 0 0,0-1 0 0 0,0 1 0 0 0,-1-1 0 0 0,0 0 0 0 0,0-1-1 0 0,-1 1 1 0 0,0-1 0 0 0,4-9 0 0 0,15-51 69 0 0,-22 67-68 0 0,0-1 0 0 0,0 1 0 0 0,0 0 0 0 0,0 0 0 0 0,0 0 0 0 0,0 0 1 0 0,0-1-1 0 0,0 1 0 0 0,1 0 0 0 0,-1 0 0 0 0,0 0 0 0 0,0 0 0 0 0,0-1 0 0 0,0 1 0 0 0,0 0 0 0 0,0 0 0 0 0,1 0 0 0 0,-1 0 0 0 0,0 0 1 0 0,0 0-1 0 0,0 0 0 0 0,0-1 0 0 0,1 1 0 0 0,-1 0 0 0 0,0 0 0 0 0,0 0 0 0 0,0 0 0 0 0,1 0 0 0 0,-1 0 0 0 0,0 0 0 0 0,0 0 0 0 0,0 0 0 0 0,1 0 1 0 0,-1 0-1 0 0,0 0 0 0 0,0 0 0 0 0,0 0 0 0 0,1 0 0 0 0,6 8-5 0 0,7 17-10 0 0,-12-20 15 0 0,19 41 7 0 0,-13-26-8 0 0,16 27 0 0 0,-21-42 8 0 0,0 0 0 0 0,0-1 0 0 0,1 1 0 0 0,0-1 0 0 0,-1 0-1 0 0,1 0 1 0 0,0-1 0 0 0,1 1 0 0 0,-1-1 0 0 0,9 5 0 0 0,-10-7 3 0 0,0 0 1 0 0,1 0-1 0 0,-1 0 1 0 0,1 0-1 0 0,-1-1 0 0 0,0 1 1 0 0,1-1-1 0 0,-1 0 1 0 0,1 0-1 0 0,-1 0 1 0 0,1-1-1 0 0,-1 1 0 0 0,1-1 1 0 0,-1 0-1 0 0,0 0 1 0 0,1 0-1 0 0,-1 0 0 0 0,0-1 1 0 0,0 1-1 0 0,0-1 1 0 0,0 0-1 0 0,0 1 0 0 0,3-5 1 0 0,5-2 8 0 0,-1 0 0 0 0,-1-1-1 0 0,1-1 1 0 0,13-17 0 0 0,-16 17 43 0 0,0 1 0 0 0,-1-2 0 0 0,1 1 0 0 0,-2-1-1 0 0,0 1 1 0 0,0-2 0 0 0,-1 1 0 0 0,0 0 0 0 0,3-18 0 0 0,-7 23-43 0 0,1 1 1 0 0,-1-1-1 0 0,0 1 0 0 0,0 0 0 0 0,0-1 1 0 0,-1 1-1 0 0,0-1 0 0 0,0 1 1 0 0,0 0-1 0 0,0 0 0 0 0,-1 0 1 0 0,0 0-1 0 0,0 0 0 0 0,-1 0 0 0 0,1 0 1 0 0,-1 0-1 0 0,0 1 0 0 0,0-1 1 0 0,-1 1-1 0 0,1 0 0 0 0,-1 0 1 0 0,0 1-1 0 0,-6-6 0 0 0,2 4-7 0 0,-1-1 0 0 0,0 2 0 0 0,0-1 0 0 0,0 1 0 0 0,-1 0 0 0 0,-13-3 0 0 0,-1-1-17 0 0,21 7-44 0 0,-4-3-220 0 0,7 4 247 0 0,0 0-1 0 0,0 0 0 0 0,0 0 1 0 0,0 0-1 0 0,0 0 0 0 0,0 0 0 0 0,0 0 1 0 0,0 0-1 0 0,0 0 0 0 0,0 1 1 0 0,0-1-1 0 0,0 0 0 0 0,0 0 1 0 0,0 0-1 0 0,0 0 0 0 0,-1 0 1 0 0,1 0-1 0 0,0 0 0 0 0,0 0 1 0 0,0 0-1 0 0,0 0 0 0 0,0 0 1 0 0,0 0-1 0 0,0 0 0 0 0,0 0 1 0 0,0 0-1 0 0,0 0 0 0 0,0 0 1 0 0,0 0-1 0 0,0 1 0 0 0,0-1 1 0 0,0 0-1 0 0,0 0 0 0 0,0 0 1 0 0,0 0-1 0 0,0 0 0 0 0,0 0 1 0 0,-1 0-1 0 0,1 0 0 0 0,0 0 1 0 0,0 0-1 0 0,0 0 0 0 0,0 0 0 0 0,0 0 1 0 0,0 0-1 0 0,0 0 0 0 0,0 0 1 0 0,0 0-1 0 0,0 0 0 0 0,0 0 1 0 0,0 0-1 0 0,0 0 0 0 0,0 0 1 0 0,-1 0-1 0 0,1 0 0 0 0,0-1 1 0 0,0 1-1 0 0,0 0 0 0 0,0 0 1 0 0,0 0-1 0 0,2 2-1041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43.225"/>
    </inkml:context>
    <inkml:brush xml:id="br0">
      <inkml:brushProperty name="width" value="0.05" units="cm"/>
      <inkml:brushProperty name="height" value="0.05" units="cm"/>
      <inkml:brushProperty name="color" value="#E71224"/>
    </inkml:brush>
  </inkml:definitions>
  <inkml:trace contextRef="#ctx0" brushRef="#br0">277 38 3724 0 0,'3'-9'66'0'0,"-2"8"-15"0"0,0 1 1 0 0,-1-1-1 0 0,1 0 1 0 0,-1 0-1 0 0,1 0 1 0 0,-1 0-1 0 0,0 0 1 0 0,1 0 0 0 0,-1 0-1 0 0,0 0 1 0 0,0 0-1 0 0,0 0 1 0 0,0 0-1 0 0,1 0 1 0 0,-1 0-1 0 0,-1 0 1 0 0,1 0 0 0 0,0 0-1 0 0,0 0 1 0 0,0 0-1 0 0,0 0 1 0 0,-1 0-1 0 0,1 0 1 0 0,0 0-1 0 0,-1 0 1 0 0,1 1 0 0 0,-2-3-1 0 0,2 3 212 0 0,2 46 165 0 0,3-1 0 0 0,12 55 0 0 0,1 11-63 0 0,-4 3 209 0 0,-6 1 1 0 0,-7 149 0 0 0,-41 87-207 0 0,-20-1-398 0 0,14-91 67 0 0,-102 458 10 0 0,148-716-47 0 0,-40 171-27 0 0,35-143 24 0 0,1 0 0 0 0,2 0 0 0 0,1 0 0 0 0,3 30 0 0 0,-2-55 3 0 0,0 0 0 0 0,1 0 0 0 0,0 0 0 0 0,-1-1 0 0 0,2 1 0 0 0,-1 0 0 0 0,0-1 0 0 0,1 1 0 0 0,-1 0 0 0 0,1-1 0 0 0,0 0 0 0 0,0 1-1 0 0,0-1 1 0 0,1 0 0 0 0,-1 0 0 0 0,1 0 0 0 0,0-1 0 0 0,0 1 0 0 0,0-1 0 0 0,0 1 0 0 0,0-1 0 0 0,0 0 0 0 0,1 0 0 0 0,-1 0 0 0 0,1-1 0 0 0,-1 1 0 0 0,1-1 0 0 0,0 0 0 0 0,-1 0 0 0 0,1 0 0 0 0,0 0 0 0 0,0-1 0 0 0,6 1 0 0 0,6-1 6 0 0,0-1 0 0 0,0 0 1 0 0,-1 0-1 0 0,1-2 0 0 0,-1 0 1 0 0,1-1-1 0 0,14-6 0 0 0,75-23-5 0 0,1 5 0 0 0,2 5 0 0 0,0 4 0 0 0,1 5 0 0 0,169 0 0 0 0,477 43-38 0 0,1 41 166 0 0,-171-14 73 0 0,-428-43-132 0 0,589 47 293 0 0,-1-25-345 0 0,-398-43-57 0 0,-334 7 45 0 0,-10 1-3 0 0,1 0 0 0 0,-1 0 0 0 0,1 0 0 0 0,-1-1 0 0 0,1 1 0 0 0,-1-1 0 0 0,0 0 0 0 0,1 0 0 0 0,-1 0 0 0 0,0 0 0 0 0,1-1 0 0 0,3-2 0 0 0,-7 4-4 0 0,0-1 0 0 0,0 1 0 0 0,0-1 1 0 0,1 1-1 0 0,-1 0 0 0 0,0-1 0 0 0,0 1 0 0 0,0-1 0 0 0,0 1 0 0 0,0-1 1 0 0,0 1-1 0 0,0 0 0 0 0,0-1 0 0 0,0 1 0 0 0,-1-1 0 0 0,1 1 0 0 0,0-1 1 0 0,0 1-1 0 0,0 0 0 0 0,0-1 0 0 0,-1 1 0 0 0,1-1 0 0 0,0 1 1 0 0,0 0-1 0 0,-1-1 0 0 0,1 1 0 0 0,0 0 0 0 0,-1-1 0 0 0,1 1 0 0 0,0 0 1 0 0,-1 0-1 0 0,1-1 0 0 0,0 1 0 0 0,-1 0 0 0 0,1 0 0 0 0,-1 0 0 0 0,1-1 1 0 0,0 1-1 0 0,-1 0 0 0 0,0 0 0 0 0,-19-8-77 0 0,-123-31-1709 0 0,95 25 921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44.529"/>
    </inkml:context>
    <inkml:brush xml:id="br0">
      <inkml:brushProperty name="width" value="0.05" units="cm"/>
      <inkml:brushProperty name="height" value="0.05" units="cm"/>
      <inkml:brushProperty name="color" value="#E71224"/>
    </inkml:brush>
  </inkml:definitions>
  <inkml:trace contextRef="#ctx0" brushRef="#br0">14 16 3900 0 0,'-9'1'452'0'0,"4"0"936"0"0,11-3-678 0 0,14-1-692 0 0,1 0 1 0 0,-1 1-1 0 0,23 2 0 0 0,-5-1-32 0 0,1092-6 34 0 0,-1 65 13 0 0,-191-2-115 0 0,3-37 163 0 0,-843-20-109 0 0,752 8-46 0 0,-778-4 106 0 0,130 11 274 0 0,-179-12-96 0 0,-17-2-193 0 0,-1 0-1 0 0,0 0 1 0 0,1 1-1 0 0,-1-1 0 0 0,0 1 1 0 0,0 1-1 0 0,0-1 1 0 0,7 3-1 0 0,-10-2-14 0 0,0-1-1 0 0,-1-1 1 0 0,1 1-1 0 0,0 0 1 0 0,0 0-1 0 0,0-1 1 0 0,0 1-1 0 0,4 0 1 0 0,10 2 18 0 0,2 2 5 0 0,0 0-40 0 0,34 4 0 0 0,-52-9 14 0 0,1 0-1 0 0,0 0 1 0 0,0 1 0 0 0,0-1-1 0 0,0 0 1 0 0,-1 0 0 0 0,1 1-1 0 0,0-1 1 0 0,0 0 0 0 0,0 1-1 0 0,-1-1 1 0 0,1 1 0 0 0,0-1-1 0 0,-1 1 1 0 0,1-1 0 0 0,0 1-1 0 0,-1-1 1 0 0,1 1 0 0 0,-1 0-1 0 0,1-1 1 0 0,-1 1 0 0 0,1 0-1 0 0,-1 0 1 0 0,1-1 0 0 0,-1 2 0 0 0,1 1 14 0 0,0-1 0 0 0,-1 1 0 0 0,1 0 0 0 0,-1-1 0 0 0,0 1 0 0 0,0-1 0 0 0,0 1 0 0 0,-1 4 0 0 0,-1 7 111 0 0,-1-1-1 0 0,-8 20 1 0 0,9-27-87 0 0,-22 75 273 0 0,4 2 0 0 0,3 0 0 0 0,4 1-1 0 0,4 1 1 0 0,3 0 0 0 0,7 107 0 0 0,1 104-25 0 0,-6-209-240 0 0,-21 120 1 0 0,-136 635 60 0 0,146-728-84 0 0,0 160 0 0 0,-10 82-9 0 0,22-336-17 0 0,3-12 1 0 0,-1 0 1 0 0,-1 0 0 0 0,1 1-1 0 0,-1-1 1 0 0,-1 0-1 0 0,1 0 1 0 0,-6 9 0 0 0,5-13 16 0 0,2 1 36 0 0,1-1-43 0 0,-2 0-7 0 0,0-1 1 0 0,-1-1-1 0 0,1 1 1 0 0,-1 0-1 0 0,0-1 1 0 0,0 1-1 0 0,0-1 1 0 0,0 0-1 0 0,0 0 1 0 0,0 0-1 0 0,-5 2 1 0 0,-1-2 0 0 0,0 0-1 0 0,0 0 1 0 0,0-1-1 0 0,0-1 1 0 0,0 1 0 0 0,0-1-1 0 0,-10-2 1 0 0,-65-13-3 0 0,35 6 18 0 0,-560-71-213 0 0,379 53-757 0 0,114 13 190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45.227"/>
    </inkml:context>
    <inkml:brush xml:id="br0">
      <inkml:brushProperty name="width" value="0.05" units="cm"/>
      <inkml:brushProperty name="height" value="0.05" units="cm"/>
      <inkml:brushProperty name="color" value="#E71224"/>
    </inkml:brush>
  </inkml:definitions>
  <inkml:trace contextRef="#ctx0" brushRef="#br0">96 2 6409 0 0,'5'-1'19'0'0,"-5"1"-5"0"0,1 0-1 0 0,-1 0 1 0 0,0-1-1 0 0,1 1 1 0 0,-1 0-1 0 0,0 0 1 0 0,1 0-1 0 0,-1 0 1 0 0,1 0-1 0 0,-1 0 1 0 0,0 0-1 0 0,1 0 1 0 0,-1 0-1 0 0,0 0 1 0 0,1 0-1 0 0,-1 0 1 0 0,0 1-1 0 0,1-1 1 0 0,-1 0-1 0 0,0 0 1 0 0,1 0-1 0 0,-1 0 1 0 0,0 0-1 0 0,1 1 1 0 0,-1-1-1 0 0,0 0 1 0 0,1 0-1 0 0,-1 1 1 0 0,0-1-1 0 0,0 0 0 0 0,1 0 1 0 0,-1 1-1 0 0,0-1 1 0 0,0 0-1 0 0,0 1 1 0 0,0-1-1 0 0,1 0 1 0 0,-1 1-1 0 0,0-1 1 0 0,0 0-1 0 0,0 1 1 0 0,0-1-1 0 0,0 0 1 0 0,0 1-1 0 0,0-1 1 0 0,0 1-1 0 0,0-1 1 0 0,0 0-1 0 0,0 1 1 0 0,0-1-1 0 0,0 0 1 0 0,0 1-1 0 0,0 0 1 0 0,0 24 163 0 0,0 0 0 0 0,-2-1-1 0 0,0 1 1 0 0,-2 0 0 0 0,-8 29 0 0 0,2-6-4 0 0,-21 98 332 0 0,-18 111 157 0 0,46-216-547 0 0,4 80 0 0 0,-1-117-101 0 0,0-1 0 0 0,1 1 1 0 0,-1 0-1 0 0,1-1 0 0 0,0 1 0 0 0,0-1 0 0 0,0 1 0 0 0,0-1 0 0 0,1 1 0 0 0,-1-1 0 0 0,1 0 0 0 0,0 0 0 0 0,0 1 1 0 0,0-2-1 0 0,0 1 0 0 0,1 0 0 0 0,-1 0 0 0 0,1-1 0 0 0,0 1 0 0 0,-1-1 0 0 0,1 0 0 0 0,0 0 0 0 0,1 0 0 0 0,4 3 1 0 0,3-1 106 0 0,0 0 0 0 0,0-1 0 0 0,1 0 0 0 0,0-1 1 0 0,-1 0-1 0 0,17 0 0 0 0,8 0-36 0 0,-1-2-1 0 0,1-2 1 0 0,44-7-1 0 0,103-28-573 0 0,-142 28 100 0 0,-21 3-577 0 0,0 0-1 0 0,33-16 1 0 0,-34 12-99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45.570"/>
    </inkml:context>
    <inkml:brush xml:id="br0">
      <inkml:brushProperty name="width" value="0.05" units="cm"/>
      <inkml:brushProperty name="height" value="0.05" units="cm"/>
      <inkml:brushProperty name="color" value="#E71224"/>
    </inkml:brush>
  </inkml:definitions>
  <inkml:trace contextRef="#ctx0" brushRef="#br0">230 70 5881 0 0,'0'-3'53'0'0,"-1"0"0"0"0,1 0 0 0 0,-1 0 0 0 0,1 0 0 0 0,-1 0 0 0 0,0 0 0 0 0,0 0 0 0 0,0 0 0 0 0,-1 0 0 0 0,1 0 0 0 0,-1 1 0 0 0,0-1 0 0 0,1 0 0 0 0,-1 1 0 0 0,0 0 0 0 0,0-1 1 0 0,-1 1-1 0 0,1 0 0 0 0,0 0 0 0 0,-1 0 0 0 0,0 0 0 0 0,1 0 0 0 0,-1 1 0 0 0,0-1 0 0 0,0 1 0 0 0,0 0 0 0 0,1 0 0 0 0,-1 0 0 0 0,-1 0 0 0 0,1 0 0 0 0,0 1 0 0 0,0 0 0 0 0,0-1 0 0 0,0 1 1 0 0,0 0-1 0 0,0 0 0 0 0,-5 1 0 0 0,-1-1 30 0 0,-1 1 0 0 0,1 0 1 0 0,0 0-1 0 0,1 1 1 0 0,-12 3-1 0 0,16-3-69 0 0,0-1 0 0 0,1 1-1 0 0,-1 0 1 0 0,1 0 0 0 0,0 1 0 0 0,0-1 0 0 0,0 1-1 0 0,0-1 1 0 0,0 1 0 0 0,0 0 0 0 0,0 0 0 0 0,1 0 0 0 0,0 0-1 0 0,-4 7 1 0 0,1 1 34 0 0,0-1 0 0 0,1 1-1 0 0,0 0 1 0 0,1-1 0 0 0,0 2 0 0 0,1-1-1 0 0,0 0 1 0 0,0 0 0 0 0,2 1 0 0 0,-1-1-1 0 0,1 1 1 0 0,1-1 0 0 0,0 1 0 0 0,1-1-1 0 0,5 19 1 0 0,-5-23-43 0 0,0 0 1 0 0,0-1-1 0 0,1 1 0 0 0,0-1 0 0 0,0 0 1 0 0,1 1-1 0 0,0-1 0 0 0,0-1 0 0 0,0 1 1 0 0,1-1-1 0 0,0 1 0 0 0,0-1 1 0 0,0-1-1 0 0,1 1 0 0 0,-1-1 0 0 0,1 0 1 0 0,0 0-1 0 0,0-1 0 0 0,1 1 0 0 0,-1-1 1 0 0,1-1-1 0 0,-1 1 0 0 0,1-1 0 0 0,0-1 1 0 0,0 1-1 0 0,9 0 0 0 0,-6-1 3 0 0,1-1 0 0 0,-1 0 0 0 0,0-1 0 0 0,1 0 0 0 0,-1-1 0 0 0,0 0-1 0 0,0 0 1 0 0,0-1 0 0 0,0-1 0 0 0,0 1 0 0 0,-1-2 0 0 0,0 1 0 0 0,14-10 0 0 0,-19 12-4 0 0,0-1 1 0 0,0 0 0 0 0,0 0-1 0 0,-1-1 1 0 0,1 1 0 0 0,-1-1-1 0 0,0 1 1 0 0,0-1 0 0 0,-1 0-1 0 0,1 0 1 0 0,-1 0 0 0 0,1-1-1 0 0,-1 1 1 0 0,-1 0 0 0 0,1-1-1 0 0,-1 1 1 0 0,1-1 0 0 0,-1 0-1 0 0,-1 0 1 0 0,1 1 0 0 0,-1-1 0 0 0,1 0-1 0 0,-1 0 1 0 0,-1 1 0 0 0,1-1-1 0 0,-1 0 1 0 0,0 0 0 0 0,0 1-1 0 0,0-1 1 0 0,0 0 0 0 0,-3-4-1 0 0,0 0-7 0 0,-1 0-1 0 0,1 0 1 0 0,-1 0-1 0 0,-1 0 1 0 0,0 1 0 0 0,0 0-1 0 0,-1 1 1 0 0,0-1-1 0 0,0 1 1 0 0,0 0-1 0 0,-1 1 1 0 0,-15-10 0 0 0,17 13-43 0 0,1 0-1 0 0,-1 0 1 0 0,0 0 0 0 0,0 1 0 0 0,0 0 0 0 0,0 0 0 0 0,0 1 0 0 0,-1 0 0 0 0,1 0 0 0 0,0 0 0 0 0,0 1-1 0 0,-1-1 1 0 0,1 2 0 0 0,-1-1 0 0 0,1 1 0 0 0,0 0 0 0 0,0 0 0 0 0,-1 1 0 0 0,1-1 0 0 0,0 1 0 0 0,-7 4-1 0 0,8-4-49 0 0,-12 9-800 0 0,17-11 855 0 0,-1 0-1 0 0,1 1 1 0 0,0-1 0 0 0,-1 1-1 0 0,1-1 1 0 0,0 1 0 0 0,0-1 0 0 0,0 1-1 0 0,-1-1 1 0 0,1 1 0 0 0,0-1 0 0 0,0 1-1 0 0,0-1 1 0 0,0 1 0 0 0,0-1 0 0 0,0 1-1 0 0,0-1 1 0 0,0 1 0 0 0,0-1-1 0 0,0 1 1 0 0,0-1 0 0 0,0 1 0 0 0,0-1-1 0 0,1 1 1 0 0,-1-1 0 0 0,0 1 0 0 0,0-1-1 0 0,0 1 1 0 0,1-1 0 0 0,-1 0 0 0 0,0 1-1 0 0,1-1 1 0 0,-1 1 0 0 0,0-1-1 0 0,1 0 1 0 0,0 1 0 0 0,6 7-670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45.929"/>
    </inkml:context>
    <inkml:brush xml:id="br0">
      <inkml:brushProperty name="width" value="0.05" units="cm"/>
      <inkml:brushProperty name="height" value="0.05" units="cm"/>
      <inkml:brushProperty name="color" value="#E71224"/>
    </inkml:brush>
  </inkml:definitions>
  <inkml:trace contextRef="#ctx0" brushRef="#br0">254 117 5849 0 0,'1'-3'86'0'0,"-1"0"1"0"0,1 0 0 0 0,-1 0-1 0 0,0 0 1 0 0,0 0 0 0 0,0 0 0 0 0,0 0-1 0 0,0 0 1 0 0,-1 0 0 0 0,0 0 0 0 0,1 0-1 0 0,-1 0 1 0 0,0 0 0 0 0,0 0 0 0 0,-1 0-1 0 0,1 0 1 0 0,-1 1 0 0 0,1-1 0 0 0,-1 1-1 0 0,0-1 1 0 0,-2-2 0 0 0,0 0-34 0 0,0 0 0 0 0,-1 1 0 0 0,1-1 0 0 0,-1 1 0 0 0,0 0 1 0 0,0 0-1 0 0,0 0 0 0 0,-1 0 0 0 0,-9-3 0 0 0,13 6-50 0 0,-1 0 1 0 0,0 0-1 0 0,1 1 0 0 0,-1-1 1 0 0,0 1-1 0 0,0-1 0 0 0,0 1 0 0 0,1 0 1 0 0,-1 0-1 0 0,0 1 0 0 0,0-1 1 0 0,0 0-1 0 0,1 1 0 0 0,-1 0 0 0 0,-4 1 1 0 0,2 0-8 0 0,0 1 0 0 0,0-1 1 0 0,1 1-1 0 0,-1 0 0 0 0,0 1 1 0 0,1-1-1 0 0,-6 7 0 0 0,0 0 27 0 0,1 1 0 0 0,0 1 0 0 0,1 0 0 0 0,0 0 0 0 0,-7 17 0 0 0,10-19 29 0 0,0 1 1 0 0,1-1 0 0 0,1 1-1 0 0,-1 0 1 0 0,2 0-1 0 0,0 0 1 0 0,0 1-1 0 0,1-1 1 0 0,0 0 0 0 0,2 21-1 0 0,0-26-46 0 0,0 0 0 0 0,0 0-1 0 0,0 0 1 0 0,1 0 0 0 0,0 0 0 0 0,1-1 0 0 0,-1 1-1 0 0,1 0 1 0 0,0-1 0 0 0,0 0 0 0 0,0 0-1 0 0,1 0 1 0 0,0 0 0 0 0,0-1 0 0 0,0 1 0 0 0,1-1-1 0 0,-1 0 1 0 0,1 0 0 0 0,0-1 0 0 0,0 1-1 0 0,10 3 1 0 0,-5-2-95 0 0,0-1-1 0 0,1 0 0 0 0,0 0 1 0 0,-1-2-1 0 0,1 1 1 0 0,0-1-1 0 0,17 0 0 0 0,-1-1-694 0 0,54-7-1 0 0,-40 0-54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46.378"/>
    </inkml:context>
    <inkml:brush xml:id="br0">
      <inkml:brushProperty name="width" value="0.05" units="cm"/>
      <inkml:brushProperty name="height" value="0.05" units="cm"/>
      <inkml:brushProperty name="color" value="#E71224"/>
    </inkml:brush>
  </inkml:definitions>
  <inkml:trace contextRef="#ctx0" brushRef="#br0">287 538 6033 0 0,'1'-2'38'0'0,"0"1"0"0"0,0-1 0 0 0,0 0 0 0 0,0 0 0 0 0,0 0 0 0 0,0 0 0 0 0,0 0 0 0 0,-1 0 0 0 0,1 0 0 0 0,-1 0 0 0 0,0 0 0 0 0,1 0 1 0 0,-1 0-1 0 0,0-1 0 0 0,-1-2 0 0 0,0 2 64 0 0,0 0 0 0 0,0 0 1 0 0,0 1-1 0 0,-1-1 0 0 0,1 0 0 0 0,-1 0 1 0 0,0 1-1 0 0,0-1 0 0 0,0 1 0 0 0,-3-3 1 0 0,-27-26 927 0 0,23 23-888 0 0,0-1 0 0 0,0 0 0 0 0,1 0 0 0 0,-7-12 0 0 0,14 20-139 0 0,0-1 0 0 0,0 1 0 0 0,1 0 1 0 0,-1 0-1 0 0,0-1 0 0 0,0 1 0 0 0,0 0 0 0 0,0 0 0 0 0,-1 0 1 0 0,1 0-1 0 0,0 0 0 0 0,0 0 0 0 0,-1 0 0 0 0,1 0 0 0 0,0 1 1 0 0,-1-1-1 0 0,1 0 0 0 0,-1 1 0 0 0,1-1 0 0 0,-1 1 0 0 0,1 0 1 0 0,-1-1-1 0 0,1 1 0 0 0,-1 0 0 0 0,0 0 0 0 0,1 0 0 0 0,-1 0 1 0 0,-2 1-1 0 0,-2 1-3 0 0,1 0 0 0 0,-1 0 0 0 0,1 1-1 0 0,0 0 1 0 0,0 0 0 0 0,-7 6 0 0 0,7-5 11 0 0,-8 4 0 0 0,1 1-1 0 0,0 1 1 0 0,1 0-1 0 0,-13 15 1 0 0,21-21-14 0 0,-1 1 1 0 0,1 0-1 0 0,0 0 1 0 0,0 0-1 0 0,0 0 1 0 0,1 1-1 0 0,-1-1 1 0 0,1 1-1 0 0,1-1 0 0 0,-1 1 1 0 0,1 0-1 0 0,0 0 1 0 0,0-1-1 0 0,1 8 1 0 0,0-11 1 0 0,-1 0 1 0 0,1 0-1 0 0,0 0 1 0 0,0 0-1 0 0,0 0 1 0 0,1 0 0 0 0,-1 0-1 0 0,1 0 1 0 0,-1 0-1 0 0,1 0 1 0 0,-1 0 0 0 0,1 0-1 0 0,0 0 1 0 0,0-1-1 0 0,0 1 1 0 0,2 3-1 0 0,-1-4-2 0 0,1 0 0 0 0,-1 0 0 0 0,0 0 0 0 0,1 0 0 0 0,-1 0 0 0 0,1 0 0 0 0,-1 0 0 0 0,1-1 0 0 0,0 1 0 0 0,-1-1 0 0 0,1 0 0 0 0,-1 0 0 0 0,5 0 0 0 0,28 0-346 0 0,0-2 1 0 0,42-8 0 0 0,-29 3 74 0 0,-43 7 275 0 0,-8 1-7 0 0,-9 8-11 0 0,8-5 19 0 0,0 0-1 0 0,1 0 1 0 0,0 1-1 0 0,0 0 1 0 0,0-1-1 0 0,0 1 1 0 0,1 0-1 0 0,0 0 1 0 0,0 0-1 0 0,0 1 1 0 0,-1 9-1 0 0,1-9 4 0 0,1 1 0 0 0,0 0 0 0 0,1 0 0 0 0,-1 0 0 0 0,1 0 0 0 0,1 0 0 0 0,-1 0-1 0 0,4 13 1 0 0,-3-17-6 0 0,0 0 1 0 0,0 0-1 0 0,0-1 0 0 0,0 1 0 0 0,1 0 0 0 0,-1-1 0 0 0,1 1 0 0 0,0-1 0 0 0,0 0 0 0 0,0 0 0 0 0,0 1 0 0 0,0-1 0 0 0,0 0 0 0 0,1-1 0 0 0,-1 1 0 0 0,3 1 0 0 0,0-1 2 0 0,-1 0 0 0 0,1 0 0 0 0,-1 0 0 0 0,1-1 0 0 0,-1 0 0 0 0,1 0 0 0 0,0 0 0 0 0,0-1 0 0 0,5 1 0 0 0,2-2-53 0 0,1 0 0 0 0,-1 0 0 0 0,0-1 0 0 0,0-1 0 0 0,-1 0 0 0 0,24-9 0 0 0,-16 3-109 0 0,-1-1 1 0 0,0-1 0 0 0,0 0 0 0 0,-1-1-1 0 0,-1-1 1 0 0,23-23 0 0 0,2-7-102 0 0,35-49 0 0 0,-60 70 254 0 0,-1 0 0 0 0,-1-1 1 0 0,-2 0-1 0 0,0-1 0 0 0,-1 0 0 0 0,9-34 0 0 0,-10 23 4 0 0,-2-1-1 0 0,-1 1 1 0 0,-2-1 0 0 0,1-40 0 0 0,-6 73 7 0 0,-2-49-9 0 0,2 49 7 0 0,0 1 1 0 0,-1 0-1 0 0,1-1 1 0 0,-1 1-1 0 0,1 0 1 0 0,-1 0-1 0 0,0 0 1 0 0,0-1-1 0 0,0 1 0 0 0,0 0 1 0 0,0 0-1 0 0,-1 0 1 0 0,1 1-1 0 0,0-1 1 0 0,-1 0-1 0 0,1 0 1 0 0,-1 1-1 0 0,0-1 1 0 0,-3-1-1 0 0,4 2 0 0 0,0 1 0 0 0,-1 0 0 0 0,1 0-1 0 0,-1-1 1 0 0,1 1 0 0 0,0 0 0 0 0,-1 1 0 0 0,1-1-1 0 0,-1 0 1 0 0,1 0 0 0 0,0 1 0 0 0,-1-1-1 0 0,1 0 1 0 0,0 1 0 0 0,-1-1 0 0 0,1 1 0 0 0,0 0-1 0 0,0 0 1 0 0,-1-1 0 0 0,1 1 0 0 0,0 0 0 0 0,0 0-1 0 0,0 0 1 0 0,0 0 0 0 0,0 0 0 0 0,0 0-1 0 0,-1 2 1 0 0,-22 34 97 0 0,9-6 3 0 0,2 1 1 0 0,1 0 0 0 0,2 1-1 0 0,-10 49 1 0 0,-11 140 194 0 0,22-136-262 0 0,-2 45-387 0 0,10-113-68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46.733"/>
    </inkml:context>
    <inkml:brush xml:id="br0">
      <inkml:brushProperty name="width" value="0.05" units="cm"/>
      <inkml:brushProperty name="height" value="0.05" units="cm"/>
      <inkml:brushProperty name="color" value="#E71224"/>
    </inkml:brush>
  </inkml:definitions>
  <inkml:trace contextRef="#ctx0" brushRef="#br0">95 166 6941 0 0,'-43'-7'129'0'0,"33"4"63"0"0,0 1-1 0 0,0 1 1 0 0,-12-1 0 0 0,26 1 204 0 0,53-16-368 0 0,356-28-2034 0 0,-386 45 1863 0 0,-19 0 150 0 0,0 0 1 0 0,1-1 0 0 0,-1 0 0 0 0,14-3 0 0 0,-21 4-7 0 0,-1 0 0 0 0,0 0 0 0 0,0 0 0 0 0,0 0 0 0 0,0 0 0 0 0,1 0 0 0 0,-1-1 0 0 0,0 1 0 0 0,0 0 0 0 0,0 0 0 0 0,0 0 0 0 0,0 0 0 0 0,1 0 0 0 0,-1 0 0 0 0,0 0 0 0 0,0 0 0 0 0,0-1 0 0 0,0 1 0 0 0,0 0 0 0 0,0 0 0 0 0,0 0 0 0 0,1 0 0 0 0,-1 0 1 0 0,0-1-1 0 0,0 1 0 0 0,0 0 0 0 0,0 0 0 0 0,0 0 0 0 0,0 0 0 0 0,0-1 0 0 0,0 1 0 0 0,0 0 0 0 0,0 0 0 0 0,0 0 0 0 0,0 0 0 0 0,0-1 0 0 0,0 1 0 0 0,0 0 0 0 0,0 0 0 0 0,0 0 0 0 0,0 0 0 0 0,0-1 0 0 0,-7-7 32 0 0,-13-7 145 0 0,19 14-119 0 0,1 1-54 0 0,-29-22 300 0 0,28 20-263 0 0,-1 1 1 0 0,1 0 0 0 0,0-1 0 0 0,0 1-1 0 0,-1-1 1 0 0,1 1 0 0 0,0-1-1 0 0,0 0 1 0 0,0 1 0 0 0,1-1-1 0 0,-1 0 1 0 0,0 0 0 0 0,1 0 0 0 0,-1 1-1 0 0,0-4 1 0 0,1 16 61 0 0,1 25-26 0 0,-3 0 1 0 0,-7 50-1 0 0,-1-40-95 0 0,5-28-198 0 0,1 0-1 0 0,1 0 0 0 0,0 0 0 0 0,2 1 0 0 0,0-1 1 0 0,2 22-1 0 0,-1-34-377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47.105"/>
    </inkml:context>
    <inkml:brush xml:id="br0">
      <inkml:brushProperty name="width" value="0.05" units="cm"/>
      <inkml:brushProperty name="height" value="0.05" units="cm"/>
      <inkml:brushProperty name="color" value="#E71224"/>
    </inkml:brush>
  </inkml:definitions>
  <inkml:trace contextRef="#ctx0" brushRef="#br0">49 27 4104 0 0,'-2'-14'0'0'0,"2"4"-4"0"0,-5 9-16 0 0,-3 0 32 0 0,-1 1-20 0 0,1 1-8 0 0,-3 4-60 0 0,5-1-128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47.488"/>
    </inkml:context>
    <inkml:brush xml:id="br0">
      <inkml:brushProperty name="width" value="0.05" units="cm"/>
      <inkml:brushProperty name="height" value="0.05" units="cm"/>
      <inkml:brushProperty name="color" value="#E71224"/>
    </inkml:brush>
  </inkml:definitions>
  <inkml:trace contextRef="#ctx0" brushRef="#br0">175 103 7229 0 0,'0'0'1'0'0,"1"1"-1"0"0,-1-1 1 0 0,0 0 0 0 0,0 1 0 0 0,1-1 0 0 0,-1 0 0 0 0,0 1 0 0 0,0-1 0 0 0,1 0 0 0 0,-1 0 0 0 0,0 1-1 0 0,1-1 1 0 0,-1 0 0 0 0,1 0 0 0 0,-1 0 0 0 0,0 1 0 0 0,1-1 0 0 0,-1 0 0 0 0,1 0 0 0 0,-1 0 0 0 0,0 0-1 0 0,1 0 1 0 0,-1 0 0 0 0,1 0 0 0 0,-1 0 0 0 0,0 0 0 0 0,1 0 0 0 0,-1 0 0 0 0,1 0 0 0 0,-1 0-1 0 0,1 0 1 0 0,2-5 247 0 0,-9-3 284 0 0,-1 0 372 0 0,-1 0-95 0 0,7 8-786 0 0,0 0 0 0 0,0 0 1 0 0,0 0-1 0 0,0 0 0 0 0,0 1 1 0 0,0-1-1 0 0,0 0 0 0 0,0 0 0 0 0,0 1 1 0 0,0-1-1 0 0,0 0 0 0 0,0 1 0 0 0,0-1 1 0 0,-1 1-1 0 0,-11 7-1 0 0,1 0 0 0 0,-1 1 0 0 0,2 0 0 0 0,-1 0 0 0 0,1 2 0 0 0,1-1 0 0 0,0 1-1 0 0,0 1 1 0 0,1 0 0 0 0,0 0 0 0 0,-11 24 0 0 0,17-32-19 0 0,2 1 0 0 0,-1-1 1 0 0,0 1-1 0 0,1 0 0 0 0,0-1 0 0 0,0 1 0 0 0,0 0 0 0 0,1 0 0 0 0,-1 0 0 0 0,1 0 0 0 0,0 0 0 0 0,1 0 0 0 0,-1 0 0 0 0,1 0 0 0 0,0-1 1 0 0,2 6-1 0 0,-2-7-4 0 0,1 0 1 0 0,-1 0 0 0 0,1 0-1 0 0,0 0 1 0 0,0-1-1 0 0,0 1 1 0 0,0-1 0 0 0,0 1-1 0 0,1-1 1 0 0,-1 0 0 0 0,1 0-1 0 0,-1 0 1 0 0,1 0 0 0 0,0 0-1 0 0,0-1 1 0 0,0 1 0 0 0,0-1-1 0 0,0 0 1 0 0,0 1-1 0 0,0-2 1 0 0,0 1 0 0 0,1 0-1 0 0,-1-1 1 0 0,5 1 0 0 0,4 0-43 0 0,0-1 1 0 0,0 0-1 0 0,-1-1 0 0 0,1-1 1 0 0,0 1-1 0 0,0-2 1 0 0,21-7-1 0 0,-26 8 2 0 0,1-1 0 0 0,-1 0 1 0 0,0-1-1 0 0,0 1 0 0 0,0-2 0 0 0,-1 1 0 0 0,1-1 0 0 0,-1 0 1 0 0,0 0-1 0 0,0 0 0 0 0,-1-1 0 0 0,8-10 0 0 0,-11 12 41 0 0,0 0-1 0 0,0 0 1 0 0,-1 0-1 0 0,0 1 1 0 0,0-1-1 0 0,0-1 1 0 0,0 1-1 0 0,0 0 1 0 0,-1 0-1 0 0,0 0 1 0 0,0 0 0 0 0,0 0-1 0 0,0 0 1 0 0,-1 0-1 0 0,0 0 1 0 0,0 0-1 0 0,0 0 1 0 0,0 0-1 0 0,0 0 1 0 0,-4-7-1 0 0,0 2 4 0 0,1 0 0 0 0,-1 1-1 0 0,-1 0 1 0 0,0 0 0 0 0,0 0-1 0 0,0 1 1 0 0,-13-12 0 0 0,18 18-3 0 0,-21-15-13 0 0,21 15 13 0 0,0 0-1 0 0,0 0 0 0 0,0 1 1 0 0,0-1-1 0 0,0 0 0 0 0,0 1 1 0 0,0-1-1 0 0,-1 1 0 0 0,1 0 0 0 0,0-1 1 0 0,-1 1-1 0 0,1 0 0 0 0,0 0 1 0 0,0 0-1 0 0,-1 0 0 0 0,1 0 1 0 0,-2 0-1 0 0,2 1 0 0 0,1-1 0 0 0,-1 1 1 0 0,1-1-1 0 0,0 1 0 0 0,-1-1 1 0 0,1 1-1 0 0,0 0 0 0 0,-1-1 0 0 0,1 1 1 0 0,0 0-1 0 0,0-1 0 0 0,-1 1 1 0 0,1 0-1 0 0,0 0 0 0 0,0-1 0 0 0,0 1 1 0 0,0 0-1 0 0,0-1 0 0 0,0 1 1 0 0,0 0-1 0 0,0 0 0 0 0,1-1 0 0 0,-1 1 1 0 0,0 0-1 0 0,0-1 0 0 0,0 1 1 0 0,1 1-1 0 0,0 0 4 0 0,-1-1 0 0 0,1 1 1 0 0,0 0-1 0 0,0 0 0 0 0,-1-1 1 0 0,1 1-1 0 0,0-1 0 0 0,0 1 0 0 0,0-1 1 0 0,2 3-1 0 0,1-3 1 0 0,-1 1 0 0 0,1 0 0 0 0,-1-1 0 0 0,1 1 0 0 0,0-1 0 0 0,0 0 0 0 0,-1-1 0 0 0,1 1 0 0 0,0 0 0 0 0,0-1 0 0 0,0 0 0 0 0,0 0 0 0 0,0 0 0 0 0,0-1 0 0 0,-1 1 0 0 0,1-1 0 0 0,5-1 0 0 0,7-3 101 0 0,-1-1 1 0 0,29-15 0 0 0,-31 14-18 0 0,-1 1 1 0 0,1 0 0 0 0,18-4-1 0 0,-26 9-85 0 0,-1 0-1 0 0,1 0 1 0 0,-1 1-1 0 0,0-1 0 0 0,1 1 1 0 0,-1 0-1 0 0,1 1 1 0 0,-1-1-1 0 0,1 1 1 0 0,-1 0-1 0 0,0 0 0 0 0,1 0 1 0 0,-1 0-1 0 0,0 1 1 0 0,0 0-1 0 0,0 0 1 0 0,6 4-1 0 0,-7-3-2 0 0,0-1 1 0 0,0 1-1 0 0,0 0 0 0 0,0 0 0 0 0,-1 0 1 0 0,0 0-1 0 0,1 1 0 0 0,-1-1 0 0 0,0 0 0 0 0,-1 1 1 0 0,1 0-1 0 0,-1-1 0 0 0,1 1 0 0 0,-1 0 1 0 0,0 0-1 0 0,0 0 0 0 0,-1 0 0 0 0,1 0 1 0 0,-1 8-1 0 0,0-7 4 0 0,0 0 0 0 0,0 0 1 0 0,0 1-1 0 0,0-1 0 0 0,-1 0 0 0 0,0 1 0 0 0,0-1 0 0 0,0 0 1 0 0,-1 0-1 0 0,0 0 0 0 0,0 0 0 0 0,0 0 0 0 0,-5 7 1 0 0,7-11-4 0 0,0-1 0 0 0,0 0-1 0 0,0 0 1 0 0,0 1 0 0 0,-1-1 0 0 0,1 0 0 0 0,0 1 0 0 0,0-1 0 0 0,0 0 0 0 0,0 0 0 0 0,-1 1 0 0 0,1-1 0 0 0,0 0 0 0 0,0 0 0 0 0,0 0 0 0 0,-1 1 0 0 0,1-1 0 0 0,0 0 0 0 0,0 0 0 0 0,-1 0 0 0 0,1 1 0 0 0,0-1 0 0 0,-1 0 0 0 0,1 0 0 0 0,0 0-1 0 0,-1 0 1 0 0,1 0 0 0 0,0 0 0 0 0,0 0 0 0 0,-1 0 0 0 0,1 0 0 0 0,0 0 0 0 0,-1 0 0 0 0,1 0 0 0 0,0 0 0 0 0,-1 0 0 0 0,1 0 0 0 0,0 0 0 0 0,-1 0 0 0 0,1 0 0 0 0,0-1 0 0 0,0 1 0 0 0,-1 0 0 0 0,1 0 0 0 0,0 0 0 0 0,-1 0 0 0 0,1-1 0 0 0,0 1-1 0 0,0 0 1 0 0,0 0 0 0 0,-1-1 0 0 0,1 0 1 0 0,0 0 0 0 0,-1 1 0 0 0,1-1 0 0 0,0 0 0 0 0,0 0 0 0 0,0 0 0 0 0,0 0 0 0 0,0 0 0 0 0,0 0 0 0 0,0 0 0 0 0,0 0 0 0 0,0 0 0 0 0,1 0 0 0 0,-1 0 0 0 0,0 0 0 0 0,1 0 0 0 0,-1 0 0 0 0,1-1 0 0 0,12-20-1 0 0,1 0 1 0 0,1 1-1 0 0,1 1 1 0 0,1 0-1 0 0,1 1 1 0 0,0 1-1 0 0,2 1 1 0 0,0 0-1 0 0,0 2 1 0 0,37-21-1 0 0,-56 35 6 0 0,-1 1 0 0 0,1 0-1 0 0,-1-1 1 0 0,1 1 0 0 0,-1 0 0 0 0,1 0-1 0 0,-1-1 1 0 0,1 1 0 0 0,-1 0 0 0 0,1 0 0 0 0,-1 0-1 0 0,1 0 1 0 0,0 0 0 0 0,-1 0 0 0 0,1 0-1 0 0,-1 0 1 0 0,1 0 0 0 0,0 0 0 0 0,-1 0 0 0 0,1 0-1 0 0,-1 0 1 0 0,1 0 0 0 0,-1 0 0 0 0,1 1-1 0 0,-1-1 1 0 0,1 0 0 0 0,-1 0 0 0 0,1 1 0 0 0,-1-1-1 0 0,1 0 1 0 0,-1 1 0 0 0,1-1 0 0 0,-1 0-1 0 0,1 1 1 0 0,-1-1 0 0 0,0 1 0 0 0,1-1 0 0 0,-1 1-1 0 0,0-1 1 0 0,1 1 0 0 0,-1-1 0 0 0,0 1-1 0 0,0-1 1 0 0,1 1 0 0 0,-1-1 0 0 0,0 1 0 0 0,0-1-1 0 0,0 1 1 0 0,0 0 0 0 0,0-1 0 0 0,0 1-1 0 0,0 0 1 0 0,1 41 400 0 0,-2-30-312 0 0,-7 191 567 0 0,2-59-1672 0 0,5-108 115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02.930"/>
    </inkml:context>
    <inkml:brush xml:id="br0">
      <inkml:brushProperty name="width" value="0.05" units="cm"/>
      <inkml:brushProperty name="height" value="0.05" units="cm"/>
      <inkml:brushProperty name="color" value="#FFC114"/>
    </inkml:brush>
  </inkml:definitions>
  <inkml:trace contextRef="#ctx0" brushRef="#br0">1 1 24575,'0'0'0,"0"0"0,1 0 0,-1 0 0,0 0 0,1 0 0,-1 0 0,0 0 0,0 0 0,1 0 0,-1 0 0,0 1 0,0-1 0,1 0 0,-1 0 0,0 0 0,0 0 0,0 1 0,1-1 0,-1 0 0,0 0 0,0 0 0,0 1 0,0-1 0,1 0 0,-1 0 0,0 1 0,0-1 0,0 0 0,0 0 0,0 1 0,0-1 0,0 1 0,4 9 0,-1 0 0,0 1 0,-1-1 0,0 1 0,0 16 0,3 17 0,86 493-1331,-38-245 810,97 690 680,-80 6 0,-77-684 10,7-282-6995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48.029"/>
    </inkml:context>
    <inkml:brush xml:id="br0">
      <inkml:brushProperty name="width" value="0.05" units="cm"/>
      <inkml:brushProperty name="height" value="0.05" units="cm"/>
      <inkml:brushProperty name="color" value="#E71224"/>
    </inkml:brush>
  </inkml:definitions>
  <inkml:trace contextRef="#ctx0" brushRef="#br0">244 152 5633 0 0,'-5'-12'383'0'0,"2"5"159"0"0,-7 12 9 0 0,3 4-456 0 0,0 1-1 0 0,1-1 0 0 0,0 1 0 0 0,1 0 1 0 0,0 1-1 0 0,-7 19 0 0 0,1-4-42 0 0,-51 136 28 0 0,6-15-42 0 0,43-116-25 0 0,8-15 4 0 0,-2 0 0 0 0,0-1 0 0 0,-10 16 1 0 0,32-73 36 0 0,9-14-55 0 0,73-182-9 0 0,-96 235 10 0 0,80-215 21 0 0,-79 213-11 0 0,27-53 110 0 0,-26 53-87 0 0,0 0 0 0 0,0 0 1 0 0,1 0-1 0 0,-1 1 0 0 0,1-1 1 0 0,0 1-1 0 0,1 0 0 0 0,6-6 1 0 0,-10 10-21 0 0,0-1 0 0 0,0 1 0 0 0,0-1 0 0 0,0 1 0 0 0,0 0 0 0 0,0 0 0 0 0,1-1 0 0 0,-1 1 0 0 0,0 0 0 0 0,0 0 0 0 0,0 0 0 0 0,0 0 1 0 0,0 0-1 0 0,0 0 0 0 0,0 0 0 0 0,0 0 0 0 0,0 1 0 0 0,0-1 0 0 0,0 0 0 0 0,0 1 0 0 0,0-1 0 0 0,0 1 0 0 0,0-1 0 0 0,0 1 0 0 0,0-1 0 0 0,0 1 0 0 0,0-1 0 0 0,0 1 0 0 0,-1 0 0 0 0,1 0 1 0 0,0-1-1 0 0,0 1 0 0 0,-1 0 0 0 0,2 1 0 0 0,2 4 49 0 0,0 1 1 0 0,0-1-1 0 0,6 13 0 0 0,-7-12-20 0 0,20 45 169 0 0,-3 0 1 0 0,-2 2-1 0 0,-3 0 1 0 0,12 76-1 0 0,-12-35-271 0 0,-14-82-262 0 0,0 1-1 0 0,-1 1 0 0 0,-1-1 0 0 0,-4 24 1 0 0,0-17-460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48.371"/>
    </inkml:context>
    <inkml:brush xml:id="br0">
      <inkml:brushProperty name="width" value="0.05" units="cm"/>
      <inkml:brushProperty name="height" value="0.05" units="cm"/>
      <inkml:brushProperty name="color" value="#E71224"/>
    </inkml:brush>
  </inkml:definitions>
  <inkml:trace contextRef="#ctx0" brushRef="#br0">3 103 6753 0 0,'0'0'3'0'0,"0"0"1"0"0,-1 0 0 0 0,1-1 0 0 0,0 1-1 0 0,0 0 1 0 0,0 0 0 0 0,0 0 0 0 0,-1-1 0 0 0,1 1-1 0 0,0 0 1 0 0,0-1 0 0 0,0 1 0 0 0,0 0-1 0 0,0 0 1 0 0,0-1 0 0 0,0 1 0 0 0,0 0 0 0 0,0-1-1 0 0,0 1 1 0 0,0 0 0 0 0,0 0 0 0 0,0-1-1 0 0,0 1 1 0 0,0 0 0 0 0,0 0 0 0 0,0-1-1 0 0,0 1 1 0 0,0 0 0 0 0,1-1 0 0 0,-1 1 0 0 0,0 0-1 0 0,0 0 1 0 0,0-1 0 0 0,12-5 108 0 0,22-1 61 0 0,-23 5-120 0 0,228-41-41 0 0,-91 17-740 0 0,-101 16 214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48.695"/>
    </inkml:context>
    <inkml:brush xml:id="br0">
      <inkml:brushProperty name="width" value="0.05" units="cm"/>
      <inkml:brushProperty name="height" value="0.05" units="cm"/>
      <inkml:brushProperty name="color" value="#E71224"/>
    </inkml:brush>
  </inkml:definitions>
  <inkml:trace contextRef="#ctx0" brushRef="#br0">136 161 6845 0 0,'-18'-66'591'0'0,"17"65"-571"0"0,1 0-1 0 0,0 0 1 0 0,-1 1-1 0 0,1-1 1 0 0,0 0-1 0 0,-1 0 1 0 0,1 1-1 0 0,0-1 1 0 0,0 0-1 0 0,0 0 1 0 0,0 1-1 0 0,0-1 1 0 0,0 0-1 0 0,0 0 1 0 0,0 0-1 0 0,0 1 1 0 0,0-1 0 0 0,0 0-1 0 0,0 0 1 0 0,0 0-1 0 0,1 1 1 0 0,-1-1-1 0 0,0 0 1 0 0,1 0-1 0 0,-1 1 1 0 0,0-1-1 0 0,1 0 1 0 0,-1 1-1 0 0,1-1 1 0 0,-1 1-1 0 0,1-1 1 0 0,-1 0 0 0 0,1 1-1 0 0,0-1 1 0 0,-1 1-1 0 0,1-1 1 0 0,0 1-1 0 0,1-1 1 0 0,-1 1-8 0 0,0 0-1 0 0,1 0 1 0 0,-1 0 0 0 0,0 0 0 0 0,1 0 0 0 0,-1 0 0 0 0,0 1-1 0 0,1-1 1 0 0,-1 0 0 0 0,0 1 0 0 0,0-1 0 0 0,1 1 0 0 0,-1-1 0 0 0,0 1-1 0 0,0 0 1 0 0,0-1 0 0 0,0 1 0 0 0,0 0 0 0 0,0 0 0 0 0,0 0-1 0 0,0 0 1 0 0,2 1 0 0 0,0 4-2 0 0,1-1 1 0 0,-1 0-1 0 0,0 1 1 0 0,0-1-1 0 0,-1 1 0 0 0,0 0 1 0 0,0 0-1 0 0,0 0 0 0 0,1 7 1 0 0,0 5 28 0 0,1 34 0 0 0,-6 4 70 0 0,-2-1 1 0 0,-17 89-1 0 0,0-13-20 0 0,20-115-77 0 0,-2 6 35 0 0,3-17 0 0 0,-1-10 22 0 0,3-20-61 0 0,0 1-1 0 0,9-37 0 0 0,4-25-25 0 0,22-227 4 0 0,-35 300 13 0 0,0 1 0 0 0,1-1 0 0 0,1 1 0 0 0,0 0 0 0 0,8-16 0 0 0,-11 26 6 0 0,0-1 1 0 0,0 1-1 0 0,0 0 1 0 0,0 0-1 0 0,1 0 1 0 0,-1 0 0 0 0,1 0-1 0 0,-1 0 1 0 0,1 0-1 0 0,0 1 1 0 0,0-1-1 0 0,0 0 1 0 0,0 1-1 0 0,0 0 1 0 0,0-1 0 0 0,0 1-1 0 0,0 0 1 0 0,0 0-1 0 0,1 0 1 0 0,-1 0-1 0 0,0 1 1 0 0,1-1-1 0 0,-1 1 1 0 0,1-1 0 0 0,-1 1-1 0 0,1 0 1 0 0,-1 0-1 0 0,0 0 1 0 0,1 0-1 0 0,-1 0 1 0 0,1 1 0 0 0,-1-1-1 0 0,1 1 1 0 0,3 1-1 0 0,-3 0 1 0 0,0 0-1 0 0,0 0 0 0 0,1 0 1 0 0,-2 0-1 0 0,1 1 0 0 0,0 0 1 0 0,0-1-1 0 0,-1 1 1 0 0,1 0-1 0 0,-1 0 0 0 0,0 1 1 0 0,0-1-1 0 0,0 0 0 0 0,-1 1 1 0 0,2 3-1 0 0,3 6 35 0 0,-1 1 0 0 0,5 23 0 0 0,-8-29 17 0 0,0 1 0 0 0,-1 0-1 0 0,0 0 1 0 0,-1 1 0 0 0,0-1-1 0 0,0 0 1 0 0,-1 0-1 0 0,0 0 1 0 0,-4 14 0 0 0,3-17-26 0 0,0 0-1 0 0,0 0 1 0 0,-1 0 0 0 0,0-1 0 0 0,0 1 0 0 0,0-1-1 0 0,-1 1 1 0 0,0-1 0 0 0,0 0 0 0 0,0-1 0 0 0,-1 1 0 0 0,1-1-1 0 0,-1 0 1 0 0,-7 5 0 0 0,-6 3-16 0 0,-1-2 0 0 0,-1 0 0 0 0,0-1 0 0 0,-29 9 1 0 0,-86 16-1110 0 0,101-31-208 0 0,25-4 458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0:49.034"/>
    </inkml:context>
    <inkml:brush xml:id="br0">
      <inkml:brushProperty name="width" value="0.05" units="cm"/>
      <inkml:brushProperty name="height" value="0.05" units="cm"/>
      <inkml:brushProperty name="color" value="#E71224"/>
    </inkml:brush>
  </inkml:definitions>
  <inkml:trace contextRef="#ctx0" brushRef="#br0">15 3 9197 0 0,'4'-1'-36'0'0,"4"0"616"0"0,-8 1-553 0 0,0 1 0 0 0,1-1 0 0 0,-1 0-1 0 0,0 1 1 0 0,0-1 0 0 0,0 1 0 0 0,0-1 0 0 0,0 1-1 0 0,0-1 1 0 0,0 0 0 0 0,0 1 0 0 0,0-1-1 0 0,0 1 1 0 0,0-1 0 0 0,0 0 0 0 0,0 1-1 0 0,-1-1 1 0 0,1 1 0 0 0,0-1 0 0 0,0 0 0 0 0,0 1-1 0 0,0-1 1 0 0,-1 0 0 0 0,1 1 0 0 0,0-1-1 0 0,-1 0 1 0 0,1 1 0 0 0,-5 12 430 0 0,1-1 0 0 0,0 1-1 0 0,1 0 1 0 0,1 1 0 0 0,0-1 0 0 0,-1 16 0 0 0,3-27-424 0 0,-1 20 241 0 0,1 1 0 0 0,0-1 0 0 0,2 0 0 0 0,8 45 0 0 0,34 84-217 0 0,-26-92-509 0 0,-6-11-486 0 0,-6-3-448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01.236"/>
    </inkml:context>
    <inkml:brush xml:id="br0">
      <inkml:brushProperty name="width" value="0.05" units="cm"/>
      <inkml:brushProperty name="height" value="0.05" units="cm"/>
      <inkml:brushProperty name="color" value="#E71224"/>
    </inkml:brush>
  </inkml:definitions>
  <inkml:trace contextRef="#ctx0" brushRef="#br0">213 0 4488 0 0,'-33'366'2507'0'0,"27"-323"-2340"0"0,-74 448 1067 0 0,68-443-1127 0 0,-20 57 1 0 0,8-30-226 0 0,4-15-1039 0 0,15-53 594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01.639"/>
    </inkml:context>
    <inkml:brush xml:id="br0">
      <inkml:brushProperty name="width" value="0.05" units="cm"/>
      <inkml:brushProperty name="height" value="0.05" units="cm"/>
      <inkml:brushProperty name="color" value="#E71224"/>
    </inkml:brush>
  </inkml:definitions>
  <inkml:trace contextRef="#ctx0" brushRef="#br0">8 1 4696 0 0,'-7'0'253'0'0,"10"0"-60"0"0,-2 0-185 0 0,0 0 1 0 0,0 0-1 0 0,0 0 0 0 0,0 1 0 0 0,0-1 1 0 0,0 0-1 0 0,0 1 0 0 0,0-1 1 0 0,0 1-1 0 0,0-1 0 0 0,0 1 0 0 0,0-1 1 0 0,0 1-1 0 0,0 0 0 0 0,1 1 0 0 0,4 8 32 0 0,0 0-1 0 0,6 17 0 0 0,10 17 95 0 0,-20-40-116 0 0,0 0 0 0 0,0-1 0 0 0,1 0-1 0 0,-1 1 1 0 0,1-1 0 0 0,-1 0 0 0 0,1 0 0 0 0,0-1 0 0 0,0 1 0 0 0,1-1 0 0 0,-1 1 0 0 0,0-1-1 0 0,1 0 1 0 0,-1 0 0 0 0,1 0 0 0 0,0-1 0 0 0,0 1 0 0 0,0-1 0 0 0,-1 0 0 0 0,1 0 0 0 0,0-1-1 0 0,0 1 1 0 0,0-1 0 0 0,1 1 0 0 0,-1-1 0 0 0,0-1 0 0 0,0 1 0 0 0,0 0 0 0 0,7-3 0 0 0,6-3 83 0 0,0-1 1 0 0,0-1 0 0 0,-1-1 0 0 0,0 0 0 0 0,26-21 0 0 0,4-1 361 0 0,-18 10 81 0 0,-26 20-448 0 0,-1-1 0 0 0,1 1-1 0 0,-1-1 1 0 0,1 1 0 0 0,-1-1-1 0 0,1 1 1 0 0,-1-1 0 0 0,0 0-1 0 0,0 0 1 0 0,0 1 0 0 0,0-1-1 0 0,0 0 1 0 0,1-3 0 0 0,-2 4 173 0 0,1 2 611 0 0,-5 2-757 0 0,-10 2-1830 0 0,9-3 846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02.471"/>
    </inkml:context>
    <inkml:brush xml:id="br0">
      <inkml:brushProperty name="width" value="0.05" units="cm"/>
      <inkml:brushProperty name="height" value="0.05" units="cm"/>
      <inkml:brushProperty name="color" value="#E71224"/>
    </inkml:brush>
  </inkml:definitions>
  <inkml:trace contextRef="#ctx0" brushRef="#br0">337 177 5360 0 0,'2'-1'38'0'0,"0"0"-1"0"0,0-1 1 0 0,0 1-1 0 0,-1 0 1 0 0,1-1-1 0 0,-1 1 1 0 0,1-1-1 0 0,-1 0 1 0 0,0 0-1 0 0,1 1 1 0 0,-1-1-1 0 0,0 0 1 0 0,0 0-1 0 0,0 0 1 0 0,-1 0-1 0 0,1 0 1 0 0,0 0-1 0 0,-1 0 1 0 0,1-1-1 0 0,-1 1 1 0 0,0 0-1 0 0,0 0 0 0 0,0 0 1 0 0,0 0-1 0 0,0-1 1 0 0,0 1-1 0 0,0 0 1 0 0,-2-4-1 0 0,1 2 23 0 0,-1-1-1 0 0,0 0 1 0 0,0 0 0 0 0,0 1-1 0 0,0-1 1 0 0,-1 1-1 0 0,0 0 1 0 0,0 0 0 0 0,0 0-1 0 0,-6-6 1 0 0,-1 0-93 0 0,0 2 1 0 0,0-1 0 0 0,-22-12 0 0 0,27 19 18 0 0,0-1-1 0 0,-1 1 1 0 0,1 0 0 0 0,-1 0-1 0 0,1 0 1 0 0,-1 1 0 0 0,0 0-1 0 0,0 0 1 0 0,0 1 0 0 0,0-1-1 0 0,-7 1 1 0 0,-4 1 22 0 0,0 1 1 0 0,0 1-1 0 0,0 0 1 0 0,1 1-1 0 0,-1 0 1 0 0,1 2-1 0 0,-18 8 1 0 0,31-13 8 0 0,0 1-1 0 0,1 0 1 0 0,-1 0 0 0 0,1 0 0 0 0,0 0-1 0 0,-1 0 1 0 0,1 0 0 0 0,0 1 0 0 0,0-1-1 0 0,1 1 1 0 0,-1 0 0 0 0,0-1 0 0 0,1 1-1 0 0,0 0 1 0 0,-1 0 0 0 0,1 0 0 0 0,0 0-1 0 0,1 0 1 0 0,-1 0 0 0 0,0 0 0 0 0,1 0-1 0 0,0 0 1 0 0,0 1 0 0 0,0-1-1 0 0,0 0 1 0 0,0 0 0 0 0,2 6 0 0 0,1 5 64 0 0,0-1 0 0 0,1 1 1 0 0,1-1-1 0 0,10 20 0 0 0,-14-30-75 0 0,3 5 1 0 0,0-1 1 0 0,1 0-1 0 0,0 0 0 0 0,0-1 0 0 0,1 1 0 0 0,0-1 0 0 0,0 0 0 0 0,0-1 0 0 0,14 10 0 0 0,7 3-11 0 0,37 16 0 0 0,-43-23 14 0 0,4 2-12 0 0,49 28-6 0 0,-67-37 0 0 0,-1 0 0 0 0,0 0 0 0 0,0 1 0 0 0,-1 0 0 0 0,0 0 0 0 0,0 1 1 0 0,0 0-1 0 0,7 9 0 0 0,-11-13 7 0 0,0 0 0 0 0,0 0 0 0 0,0 0 0 0 0,0 0-1 0 0,-1 0 1 0 0,1 0 0 0 0,0 1 0 0 0,-1-1 0 0 0,0 0 0 0 0,1 0 0 0 0,-1 0 0 0 0,0 1 0 0 0,0-1 0 0 0,0 0 0 0 0,0 0 0 0 0,-1 0 0 0 0,1 1 0 0 0,-1-1 0 0 0,1 0 0 0 0,-1 0 0 0 0,0 0 0 0 0,0 0 0 0 0,0 0 0 0 0,0 0-1 0 0,0 0 1 0 0,0 0 0 0 0,0 0 0 0 0,-1-1 0 0 0,1 1 0 0 0,-1 0 0 0 0,1-1 0 0 0,-1 1 0 0 0,0-1 0 0 0,1 1 0 0 0,-1-1 0 0 0,-4 2 0 0 0,-3 2 6 0 0,0 0-1 0 0,0-1 1 0 0,0 0 0 0 0,-1 0-1 0 0,0-1 1 0 0,-14 3 0 0 0,5-3 7 0 0,0 0 0 0 0,0-2 1 0 0,-31 0-1 0 0,41-1-1 0 0,0-1 1 0 0,-1 0-1 0 0,1-1 0 0 0,0 0 0 0 0,0 0 1 0 0,0-1-1 0 0,0 0 0 0 0,1-1 0 0 0,-13-7 1 0 0,15 7-4 0 0,1 0 0 0 0,1 0 0 0 0,-1-1 0 0 0,1 0 1 0 0,0 0-1 0 0,0 0 0 0 0,0 0 0 0 0,1-1 0 0 0,-1 0 0 0 0,1 1 1 0 0,1-1-1 0 0,-1 0 0 0 0,1-1 0 0 0,0 1 0 0 0,0 0 0 0 0,1-1 1 0 0,0 1-1 0 0,0 0 0 0 0,1-11 0 0 0,0 17-38 0 0,1 0-1 0 0,-1-1 1 0 0,1 1 0 0 0,-1 0-1 0 0,1-1 1 0 0,0 1 0 0 0,-1 0-1 0 0,1 0 1 0 0,-1-1 0 0 0,1 1-1 0 0,0 0 1 0 0,-1 0 0 0 0,1 0-1 0 0,0 0 1 0 0,-1 0 0 0 0,1 0-1 0 0,0 0 1 0 0,-1 0 0 0 0,1 0-1 0 0,0 0 1 0 0,-1 0 0 0 0,2 1-1 0 0,16 1-900 0 0,-13 0 427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1:03.012"/>
    </inkml:context>
    <inkml:brush xml:id="br0">
      <inkml:brushProperty name="width" value="0.05" units="cm"/>
      <inkml:brushProperty name="height" value="0.05" units="cm"/>
      <inkml:brushProperty name="color" value="#E71224"/>
    </inkml:brush>
  </inkml:definitions>
  <inkml:trace contextRef="#ctx0" brushRef="#br0">543 10 5236 0 0,'-8'-3'71'0'0,"-1"1"0"0"0,1 0 0 0 0,-1 1-1 0 0,1 0 1 0 0,-1 0 0 0 0,1 1-1 0 0,-1 0 1 0 0,1 1 0 0 0,-1 0-1 0 0,0 0 1 0 0,1 1 0 0 0,0 0 0 0 0,-17 6-1 0 0,-6 5 161 0 0,1 1-1 0 0,-36 21 0 0 0,47-24-248 0 0,-3 2 118 0 0,1 0 0 0 0,1 2 1 0 0,0 0-1 0 0,1 1 0 0 0,0 1 1 0 0,-18 23-1 0 0,25-26 3 0 0,2 0 1 0 0,0 1-1 0 0,0 0 1 0 0,1 1-1 0 0,1-1 1 0 0,1 2-1 0 0,0-1 1 0 0,1 1-1 0 0,-5 25 0 0 0,5-9-14 0 0,2 0 0 0 0,1 0 0 0 0,2 0 0 0 0,1 1-1 0 0,2-1 1 0 0,1 0 0 0 0,2 0 0 0 0,1 0-1 0 0,1-1 1 0 0,2 0 0 0 0,1 0 0 0 0,2-1-1 0 0,26 50 1 0 0,-27-62-60 0 0,1 0-1 0 0,1-1 1 0 0,0 0-1 0 0,2-2 0 0 0,0 1 1 0 0,33 26-1 0 0,-25-25-80 0 0,2 0-1 0 0,0-2 1 0 0,2-1 0 0 0,45 19-1 0 0,-33-20-175 0 0,1-1 0 0 0,0-1 0 0 0,1-3 1 0 0,1-1-1 0 0,-1-2 0 0 0,1-2 0 0 0,61-2 0 0 0,-60-4 34 0 0,-1-2 0 0 0,1-2 0 0 0,-1-2 0 0 0,59-18 0 0 0,-71 16 156 0 0,0-2-1 0 0,-1 0 0 0 0,-1-2 0 0 0,0-2 1 0 0,-1 0-1 0 0,40-32 0 0 0,-52 35 55 0 0,-1 0-1 0 0,-1-2 1 0 0,0 1-1 0 0,-1-2 0 0 0,-1 1 1 0 0,0-2-1 0 0,-1 1 1 0 0,-1-1-1 0 0,-1-1 0 0 0,0 0 1 0 0,-1 0-1 0 0,5-25 1 0 0,-5 14 10 0 0,-1 0 0 0 0,-2 0 1 0 0,-1-1-1 0 0,-2 0 0 0 0,-1 1 0 0 0,-1-1 1 0 0,-6-38-1 0 0,3 46-1 0 0,-1 1-1 0 0,0 0 1 0 0,-2 0 0 0 0,0 1 0 0 0,-1 0-1 0 0,-1 0 1 0 0,-1 1 0 0 0,-1 0-1 0 0,-1 1 1 0 0,0 0 0 0 0,-2 1 0 0 0,-19-21-1 0 0,15 21 23 0 0,0 0 1 0 0,-1 2-1 0 0,-1 0 0 0 0,0 1 0 0 0,-1 2 0 0 0,0 0 0 0 0,-1 1 1 0 0,-1 1-1 0 0,1 1 0 0 0,-42-11 0 0 0,2 6-32 0 0,0 3 0 0 0,-1 3 0 0 0,-1 2 0 0 0,1 3 0 0 0,-1 3 0 0 0,-89 11 0 0 0,142-10-52 0 0,0 1 0 0 0,0 0 0 0 0,1 1 0 0 0,-1 0 0 0 0,0 0 0 0 0,1 1 0 0 0,-12 7 0 0 0,21-11-13 0 0,-1 1 0 0 0,1 0 0 0 0,0 0 0 0 0,0 0 0 0 0,0 1 0 0 0,0-1 0 0 0,0 0 0 0 0,0 0 0 0 0,1 0 0 0 0,-1 1 0 0 0,0-1 0 0 0,0 1 0 0 0,1-1 0 0 0,-1 0 0 0 0,1 1 0 0 0,0-1 0 0 0,-1 1 0 0 0,1-1 0 0 0,0 3 0 0 0,0 2-412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2:18.149"/>
    </inkml:context>
    <inkml:brush xml:id="br0">
      <inkml:brushProperty name="width" value="0.05" units="cm"/>
      <inkml:brushProperty name="height" value="0.05" units="cm"/>
      <inkml:brushProperty name="color" value="#E71224"/>
    </inkml:brush>
  </inkml:definitions>
  <inkml:trace contextRef="#ctx0" brushRef="#br0">0 58 4636 0 0,'3'-1'68'0'0,"0"0"0"0"0,0 0-1 0 0,-1 0 1 0 0,1 0-1 0 0,-1 0 1 0 0,1-1-1 0 0,-1 1 1 0 0,0-1 0 0 0,4-2-1 0 0,6-5 975 0 0,-19-13 1075 0 0,14 13-1301 0 0,-5 6-309 0 0,-5 8 589 0 0,1 2-1081 0 0,-1-1 1 0 0,1 1 0 0 0,1 0 0 0 0,-1-1 0 0 0,1 1-1 0 0,1 0 1 0 0,-1 0 0 0 0,1 10 0 0 0,-1 7 2 0 0,-11 237-79 0 0,11-241-201 0 0,1-15-66 0 0,-1 1 0 0 0,1 0 0 0 0,0 0-1 0 0,2 11 1 0 0,0-8-561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2:18.536"/>
    </inkml:context>
    <inkml:brush xml:id="br0">
      <inkml:brushProperty name="width" value="0.05" units="cm"/>
      <inkml:brushProperty name="height" value="0.05" units="cm"/>
      <inkml:brushProperty name="color" value="#E71224"/>
    </inkml:brush>
  </inkml:definitions>
  <inkml:trace contextRef="#ctx0" brushRef="#br0">51 54 5208 0 0,'-4'-10'340'0'0,"2"4"223"0"0,3 7 35 0 0,-1 2-600 0 0,-1-1 1 0 0,0 1-1 0 0,0 0 0 0 0,1 0 0 0 0,-2 0 1 0 0,1 0-1 0 0,-3 4 0 0 0,2-1 30 0 0,-7 16 33 0 0,1 0-1 0 0,-6 33 0 0 0,13-53-64 0 0,1-1 0 0 0,-1 1 0 0 0,1 0 0 0 0,0 0-1 0 0,0 0 1 0 0,0-1 0 0 0,0 1 0 0 0,0 0 0 0 0,0 0 0 0 0,0 0 0 0 0,1-1 0 0 0,-1 1 0 0 0,1 0-1 0 0,-1-1 1 0 0,1 1 0 0 0,0 0 0 0 0,-1-1 0 0 0,1 1 0 0 0,0-1 0 0 0,0 1 0 0 0,2 2 0 0 0,-1-3 5 0 0,0 1 1 0 0,0-1-1 0 0,1 1 0 0 0,-1-1 1 0 0,0 0-1 0 0,1 0 1 0 0,-1 0-1 0 0,1 0 1 0 0,-1 0-1 0 0,1 0 1 0 0,-1-1-1 0 0,1 1 1 0 0,2-1-1 0 0,7 1 2 0 0,-1-2 0 0 0,0 1 0 0 0,0-1 0 0 0,0 0 0 0 0,19-6 0 0 0,-21 5-2 0 0,-1-1 1 0 0,0 0-1 0 0,0 0 1 0 0,0 0-1 0 0,0-1 1 0 0,-1-1-1 0 0,10-5 1 0 0,-15 8 6 0 0,0 0-1 0 0,0 0 1 0 0,1 0-1 0 0,-2 0 1 0 0,1-1-1 0 0,0 1 1 0 0,0 0-1 0 0,-1-1 1 0 0,1 1 0 0 0,-1-1-1 0 0,0 0 1 0 0,0 1-1 0 0,0-1 1 0 0,0 0-1 0 0,0 0 1 0 0,-1 1 0 0 0,1-1-1 0 0,-1 0 1 0 0,0 0-1 0 0,1 0 1 0 0,-1 0-1 0 0,-1 0 1 0 0,1 0 0 0 0,0 0-1 0 0,-2-3 1 0 0,1 0-7 0 0,-1 0 0 0 0,0 0 1 0 0,0 1-1 0 0,-1-1 0 0 0,1 0 1 0 0,-1 1-1 0 0,-1-1 1 0 0,1 1-1 0 0,-1 0 0 0 0,0 0 1 0 0,0 1-1 0 0,0-1 0 0 0,-1 1 1 0 0,1 0-1 0 0,-1 0 1 0 0,0 0-1 0 0,0 1 0 0 0,-1 0 1 0 0,1 0-1 0 0,-1 0 0 0 0,1 0 1 0 0,-1 1-1 0 0,0 0 0 0 0,0 0 1 0 0,0 1-1 0 0,0 0 1 0 0,0 0-1 0 0,0 0 0 0 0,-1 1 1 0 0,1-1-1 0 0,0 2 0 0 0,0-1 1 0 0,-1 1-1 0 0,1 0 1 0 0,0 0-1 0 0,0 0 0 0 0,-9 5 1 0 0,13-6-31 0 0,1 1 0 0 0,0-1 0 0 0,0 1 0 0 0,0-1 0 0 0,0 1 0 0 0,0 0 0 0 0,0 0 0 0 0,0 0 0 0 0,0 0 0 0 0,0-1 0 0 0,0 1 0 0 0,1 0 0 0 0,-1 0-1 0 0,0 1 1 0 0,1-1 0 0 0,-1 0 0 0 0,1 0 0 0 0,-1 0 0 0 0,1 0 0 0 0,-1 1 0 0 0,1-1 0 0 0,0 0 0 0 0,-1 0 0 0 0,1 1 0 0 0,0-1 0 0 0,0 0 0 0 0,0 0 0 0 0,0 1 0 0 0,0-1 0 0 0,0 0 0 0 0,1 0 0 0 0,-1 1 0 0 0,0-1 0 0 0,1 0 0 0 0,-1 0 0 0 0,1 0 0 0 0,-1 1 0 0 0,2 1 0 0 0,7 4-568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03.352"/>
    </inkml:context>
    <inkml:brush xml:id="br0">
      <inkml:brushProperty name="width" value="0.05" units="cm"/>
      <inkml:brushProperty name="height" value="0.05" units="cm"/>
      <inkml:brushProperty name="color" value="#FFC114"/>
    </inkml:brush>
  </inkml:definitions>
  <inkml:trace contextRef="#ctx0" brushRef="#br0">0 1 24575,'0'3'0,"0"4"0,0 4 0,3 3 0,1 9 0,0 6 0,-1 8 0,2 1 0,1-4 0,2 3 0,0 0 0,4 4 0,1 1 0,1 3 0,-2 0 0,0 4 0,1 1 0,-1-9-8191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2:18.904"/>
    </inkml:context>
    <inkml:brush xml:id="br0">
      <inkml:brushProperty name="width" value="0.05" units="cm"/>
      <inkml:brushProperty name="height" value="0.05" units="cm"/>
      <inkml:brushProperty name="color" value="#E71224"/>
    </inkml:brush>
  </inkml:definitions>
  <inkml:trace contextRef="#ctx0" brushRef="#br0">84 7 5633 0 0,'-4'-4'106'0'0,"-2"2"465"0"0,-1 12-449 0 0,-42 74 412 0 0,46-77-526 0 0,0 0 0 0 0,1 0 1 0 0,-1 0-1 0 0,1 1 0 0 0,1-1 0 0 0,-1 0 0 0 0,1 1 0 0 0,0 10 1 0 0,1-16-5 0 0,0 0 1 0 0,0 0 0 0 0,0-1 0 0 0,1 1 0 0 0,-1 0-1 0 0,0 0 1 0 0,1-1 0 0 0,-1 1 0 0 0,1-1-1 0 0,0 1 1 0 0,-1 0 0 0 0,1-1 0 0 0,0 1-1 0 0,0-1 1 0 0,0 1 0 0 0,0-1 0 0 0,0 0-1 0 0,0 1 1 0 0,1-1 0 0 0,-1 0 0 0 0,0 0 0 0 0,1 0-1 0 0,-1 0 1 0 0,1 0 0 0 0,-1 0 0 0 0,1 0-1 0 0,-1-1 1 0 0,1 1 0 0 0,0 0 0 0 0,-1-1-1 0 0,1 1 1 0 0,0-1 0 0 0,-1 0 0 0 0,1 0 0 0 0,0 1-1 0 0,0-1 1 0 0,-1 0 0 0 0,1 0 0 0 0,0-1-1 0 0,0 1 1 0 0,-1 0 0 0 0,4-1 0 0 0,56-12-61 0 0,-56 12 27 0 0,0-1 0 0 0,0 0 0 0 0,0 0-1 0 0,-1 0 1 0 0,1 0 0 0 0,-1-1 0 0 0,1 1 0 0 0,-1-1-1 0 0,7-7 1 0 0,-10 9 24 0 0,0 0-1 0 0,-1 0 0 0 0,1 0 1 0 0,0 0-1 0 0,0 0 0 0 0,-1 0 1 0 0,1-1-1 0 0,-1 1 1 0 0,1 0-1 0 0,-1 0 0 0 0,0-1 1 0 0,1 1-1 0 0,-1 0 0 0 0,0 0 1 0 0,0-1-1 0 0,0 1 0 0 0,0 0 1 0 0,0-1-1 0 0,0 1 0 0 0,0 0 1 0 0,-1-1-1 0 0,0-1 0 0 0,0 0 26 0 0,0 0-1 0 0,-1-1 1 0 0,0 1-1 0 0,1 0 1 0 0,-1 0-1 0 0,0 0 1 0 0,-1 0-1 0 0,-2-3 1 0 0,-4-3 32 0 0,-1 1-1 0 0,0 0 1 0 0,-17-11 0 0 0,17 13-97 0 0,2 1-40 0 0,0-1 1 0 0,-1 2 0 0 0,-16-7 0 0 0,24 10-341 0 0,6 2-328 0 0,-1 1 203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2:19.382"/>
    </inkml:context>
    <inkml:brush xml:id="br0">
      <inkml:brushProperty name="width" value="0.05" units="cm"/>
      <inkml:brushProperty name="height" value="0.05" units="cm"/>
      <inkml:brushProperty name="color" value="#E71224"/>
    </inkml:brush>
  </inkml:definitions>
  <inkml:trace contextRef="#ctx0" brushRef="#br0">147 6 5757 0 0,'0'0'13'0'0,"0"0"1"0"0,0 0-1 0 0,0-1 1 0 0,0 1 0 0 0,0 0-1 0 0,0 0 1 0 0,0-1 0 0 0,-1 1-1 0 0,1 0 1 0 0,0 0-1 0 0,0-1 1 0 0,0 1 0 0 0,0 0-1 0 0,0 0 1 0 0,-1 0-1 0 0,1-1 1 0 0,0 1 0 0 0,0 0-1 0 0,0 0 1 0 0,-1 0 0 0 0,1 0-1 0 0,0 0 1 0 0,0-1-1 0 0,0 1 1 0 0,-1 0 0 0 0,1 0-1 0 0,0 0 1 0 0,0 0 0 0 0,-1 0-1 0 0,1 0 1 0 0,0 0-1 0 0,0 0 1 0 0,-1 0 0 0 0,1 0-1 0 0,0 0 1 0 0,0 0 0 0 0,-1 0-1 0 0,1 0 1 0 0,0 0-1 0 0,0 0 1 0 0,-1 0 0 0 0,1 0-1 0 0,0 0 1 0 0,0 0 0 0 0,-1 1-1 0 0,-20 7 406 0 0,-19 18-113 0 0,34-22-300 0 0,0 0 1 0 0,1 0-1 0 0,-1 1 0 0 0,1 0 1 0 0,0 0-1 0 0,1 0 0 0 0,-1 1 1 0 0,1 0-1 0 0,0 0 0 0 0,1 0 1 0 0,-1 0-1 0 0,1 0 0 0 0,0 1 1 0 0,1-1-1 0 0,-1 1 0 0 0,2 0 1 0 0,-3 8-1 0 0,3-7-15 0 0,0 1 0 0 0,0-1 0 0 0,1 0 1 0 0,0 0-1 0 0,0 1 0 0 0,1-1 0 0 0,3 14 0 0 0,-3-19 1 0 0,0 0 0 0 0,0-1-1 0 0,0 1 1 0 0,0-1 0 0 0,1 1 0 0 0,-1-1-1 0 0,1 0 1 0 0,0 1 0 0 0,-1-1 0 0 0,1 0-1 0 0,0 0 1 0 0,0 0 0 0 0,0 0 0 0 0,0-1-1 0 0,1 1 1 0 0,-1 0 0 0 0,0-1 0 0 0,1 0-1 0 0,-1 1 1 0 0,1-1 0 0 0,0 0 0 0 0,-1 0-1 0 0,1-1 1 0 0,0 1 0 0 0,-1 0-1 0 0,1-1 1 0 0,4 0 0 0 0,1 1-18 0 0,1-1 1 0 0,-1 0-1 0 0,0-1 0 0 0,1 0 0 0 0,-1 0 1 0 0,0-1-1 0 0,1 0 0 0 0,-1 0 1 0 0,0-1-1 0 0,-1 0 0 0 0,1-1 1 0 0,0 0-1 0 0,-1 0 0 0 0,0 0 0 0 0,0-1 1 0 0,0 0-1 0 0,-1 0 0 0 0,1-1 1 0 0,8-10-1 0 0,-14 14 22 0 0,0 1 0 0 0,0-1 1 0 0,-1 0-1 0 0,1 0 0 0 0,0 0 0 0 0,-1 0 1 0 0,0 0-1 0 0,1 0 0 0 0,-1 0 0 0 0,0 0 1 0 0,0 0-1 0 0,0 0 0 0 0,0 0 0 0 0,0 0 1 0 0,0 0-1 0 0,-1 0 0 0 0,1 0 0 0 0,-1 0 0 0 0,1 0 1 0 0,-1 1-1 0 0,-1-4 0 0 0,1 4 22 0 0,1 0 0 0 0,-1-1 1 0 0,0 1-1 0 0,1-1 0 0 0,-1 1 0 0 0,0 0 0 0 0,0 0 0 0 0,0-1 0 0 0,0 1 0 0 0,0 0 0 0 0,0 0 1 0 0,-1 0-1 0 0,1 0 0 0 0,0 0 0 0 0,0 1 0 0 0,-1-1 0 0 0,1 0 0 0 0,-1 1 0 0 0,1-1 1 0 0,0 0-1 0 0,-1 1 0 0 0,1 0 0 0 0,-1-1 0 0 0,1 1 0 0 0,-1 0 0 0 0,0 0 0 0 0,1 0 1 0 0,-2 0-1 0 0,1 0-21 0 0,1 1-1 0 0,0 0 1 0 0,0 0 0 0 0,0 0 0 0 0,-1 0 0 0 0,1 0 0 0 0,0 0 0 0 0,0 0 0 0 0,0 0 0 0 0,1 0 0 0 0,-1 1 0 0 0,0-1 0 0 0,0 0 0 0 0,1 0 0 0 0,-1 1 0 0 0,1-1-1 0 0,-1 0 1 0 0,1 1 0 0 0,-1-1 0 0 0,1 1 0 0 0,0-1 0 0 0,0 1 0 0 0,0-1 0 0 0,0 1 0 0 0,0-1 0 0 0,0 3 0 0 0,0 1 2 0 0,0 1 0 0 0,0 0 0 0 0,0 0 0 0 0,1 0 0 0 0,2 9 0 0 0,-2-13-3 0 0,-1 0-1 0 0,1 0 1 0 0,-1 0 0 0 0,1 0-1 0 0,0 0 1 0 0,0 0 0 0 0,0 0-1 0 0,0 0 1 0 0,0 0 0 0 0,1-1-1 0 0,-1 1 1 0 0,0-1 0 0 0,1 1-1 0 0,-1-1 1 0 0,1 1 0 0 0,0-1-1 0 0,-1 0 1 0 0,1 1 0 0 0,0-1-1 0 0,0 0 1 0 0,2 1 0 0 0,-3-2-41 0 0,0 0 0 0 0,-1 0 0 0 0,1-1 0 0 0,0 1 0 0 0,0 0 0 0 0,-1 0 0 0 0,1 0 0 0 0,0 0 0 0 0,-1-1 0 0 0,1 1 0 0 0,0 0 0 0 0,-1-1 0 0 0,1 1 0 0 0,-1 0 0 0 0,1-1 0 0 0,0 1 0 0 0,-1-1 0 0 0,1 1 0 0 0,-1-1 0 0 0,1 1 0 0 0,0-2 1 0 0,9-13-1425 0 0,-9 10 1026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2:19.880"/>
    </inkml:context>
    <inkml:brush xml:id="br0">
      <inkml:brushProperty name="width" value="0.05" units="cm"/>
      <inkml:brushProperty name="height" value="0.05" units="cm"/>
      <inkml:brushProperty name="color" value="#E71224"/>
    </inkml:brush>
  </inkml:definitions>
  <inkml:trace contextRef="#ctx0" brushRef="#br0">77 22 4936 0 0,'0'-1'64'0'0,"-1"0"0"0"0,1-1 0 0 0,-1 1-1 0 0,1 0 1 0 0,-1 0 0 0 0,1 0 0 0 0,-1 0 0 0 0,0 0-1 0 0,1 0 1 0 0,-1 0 0 0 0,0 0 0 0 0,0 0-1 0 0,0 1 1 0 0,0-1 0 0 0,0 0 0 0 0,0 0-1 0 0,0 1 1 0 0,0-1 0 0 0,0 1 0 0 0,0-1-1 0 0,0 1 1 0 0,0-1 0 0 0,-1 1 0 0 0,1-1-1 0 0,0 1 1 0 0,-2 0 0 0 0,5 0-29 0 0,1 1 0 0 0,-1 0 0 0 0,0 0 0 0 0,0 0 0 0 0,1 1 0 0 0,-1-1 0 0 0,0 0 0 0 0,0 1 0 0 0,0-1 0 0 0,0 1 0 0 0,-1 0 0 0 0,4 2 0 0 0,20 26-81 0 0,-22-26 47 0 0,1 1 0 0 0,-1 0 0 0 0,0 0 0 0 0,-1 0 0 0 0,1 1 0 0 0,-1-1 0 0 0,0 1 0 0 0,0-1 0 0 0,0 1 0 0 0,-1 0 0 0 0,0 0 1 0 0,0-1-1 0 0,-1 1 0 0 0,0 11 0 0 0,0-14 2 0 0,-1 1 0 0 0,0-1 0 0 0,1 1 0 0 0,-2-1 0 0 0,1 1 1 0 0,0-1-1 0 0,-1 0 0 0 0,1 1 0 0 0,-1-1 0 0 0,0 0 0 0 0,0 0 0 0 0,0 0 0 0 0,-1-1 1 0 0,1 1-1 0 0,-1 0 0 0 0,1-1 0 0 0,-1 0 0 0 0,0 1 0 0 0,0-1 0 0 0,0 0 0 0 0,0-1 1 0 0,0 1-1 0 0,-1 0 0 0 0,1-1 0 0 0,-4 1 0 0 0,2 0-67 0 0,0 0 0 0 0,0-1 0 0 0,0 0 1 0 0,0-1-1 0 0,0 1 0 0 0,0-1 0 0 0,0 0 0 0 0,0 0 0 0 0,0 0 1 0 0,0-1-1 0 0,-6-1 0 0 0,1 0-357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2:20.458"/>
    </inkml:context>
    <inkml:brush xml:id="br0">
      <inkml:brushProperty name="width" value="0.05" units="cm"/>
      <inkml:brushProperty name="height" value="0.05" units="cm"/>
      <inkml:brushProperty name="color" value="#E71224"/>
    </inkml:brush>
  </inkml:definitions>
  <inkml:trace contextRef="#ctx0" brushRef="#br0">205 29 5024 0 0,'0'0'509'0'0,"-6"-5"-311"0"0,-21-14 21 0 0,20 14 233 0 0,-3 9-522 0 0,-29 12 110 0 0,29-12 148 0 0,-4 12-88 0 0,-45 54 7 0 0,53-62-83 0 0,0 0 1 0 0,-10 17-1 0 0,15-23-16 0 0,0-1-1 0 0,1 1 1 0 0,-1 0 0 0 0,1-1-1 0 0,-1 1 1 0 0,1 0-1 0 0,0-1 1 0 0,-1 1 0 0 0,1 0-1 0 0,0 0 1 0 0,0-1-1 0 0,0 1 1 0 0,0 0-1 0 0,1 0 1 0 0,-1-1 0 0 0,0 1-1 0 0,1 0 1 0 0,-1-1-1 0 0,1 3 1 0 0,0-3 127 0 0,10 3-75 0 0,35 10-18 0 0,-45-14-37 0 0,1 1 0 0 0,-1-1 0 0 0,0 1 0 0 0,1-1 0 0 0,-1 0 0 0 0,1 1-1 0 0,-1-1 1 0 0,1 0 0 0 0,-1 0 0 0 0,1 0 0 0 0,-1 0 0 0 0,4-1 0 0 0,37-4 21 0 0,-31 3-138 0 0,-6-3-45 0 0,14-15 30 0 0,-14 15 225 0 0,-2 0 42 0 0,7-15-74 0 0,-8 15-114 0 0,15 3-8 0 0,-15 1 54 0 0,0 1 0 0 0,0-1 0 0 0,0 1 0 0 0,0 0 0 0 0,0 0 0 0 0,0 0 1 0 0,0 0-1 0 0,0 1 0 0 0,3 0 0 0 0,4 1 10 0 0,0 1 0 0 0,17 9-1 0 0,-17-8 23 0 0,3 6-154 0 0,33 29-91 0 0,-34-29-44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2:21.049"/>
    </inkml:context>
    <inkml:brush xml:id="br0">
      <inkml:brushProperty name="width" value="0.05" units="cm"/>
      <inkml:brushProperty name="height" value="0.05" units="cm"/>
      <inkml:brushProperty name="color" value="#E71224"/>
    </inkml:brush>
  </inkml:definitions>
  <inkml:trace contextRef="#ctx0" brushRef="#br0">132 135 6597 0 0,'3'-10'4'0'0,"2"-12"512"0"0,-10 32-648 0 0,2-4 140 0 0,0 1 1 0 0,0-1 0 0 0,1 0 0 0 0,0 1-1 0 0,0 0 1 0 0,1 0 0 0 0,-1-1 0 0 0,1 1-1 0 0,1 0 1 0 0,0 0 0 0 0,0 0 0 0 0,0 0-1 0 0,0 0 1 0 0,1 0 0 0 0,1 0 0 0 0,1 6-1 0 0,-2-8 320 0 0,1-39-183 0 0,-2 27-78 0 0,0-11 12 0 0,-4-86 34 0 0,4 99-98 0 0,0 1 0 0 0,0 0-1 0 0,0-1 1 0 0,1 1 0 0 0,-1 0 0 0 0,1-1 0 0 0,0 1 0 0 0,1 0 0 0 0,-1 0 0 0 0,4-8 0 0 0,-3 11-11 0 0,-1-1 0 0 0,1 0 1 0 0,-1 1-1 0 0,1-1 0 0 0,0 1 0 0 0,0-1 1 0 0,0 1-1 0 0,-1 0 0 0 0,2 0 0 0 0,-1 0 0 0 0,0 0 1 0 0,0 0-1 0 0,0 0 0 0 0,0 0 0 0 0,0 1 1 0 0,1-1-1 0 0,-1 1 0 0 0,0 0 0 0 0,0 0 1 0 0,1 0-1 0 0,3 0 0 0 0,5 0 5 0 0,-1 1 0 0 0,0 0 0 0 0,0 0 1 0 0,0 1-1 0 0,14 5 0 0 0,-21-6-13 0 0,0 0 0 0 0,0 0 0 0 0,0 1 0 0 0,-1-1 1 0 0,1 1-1 0 0,0 0 0 0 0,-1 0 0 0 0,1 0 0 0 0,3 4 0 0 0,-5-5-1 0 0,0 0 0 0 0,0 1 0 0 0,0-1-1 0 0,0 1 1 0 0,0-1 0 0 0,-1 1-1 0 0,1-1 1 0 0,0 1 0 0 0,-1 0 0 0 0,0-1-1 0 0,1 1 1 0 0,-1 0 0 0 0,0-1-1 0 0,0 1 1 0 0,0 0 0 0 0,0 0 0 0 0,0-1-1 0 0,0 1 1 0 0,0 2 0 0 0,-1-2 4 0 0,0-1 1 0 0,1 1 0 0 0,-1 0-1 0 0,0 0 1 0 0,0 0 0 0 0,0 0-1 0 0,0-1 1 0 0,0 1-1 0 0,0 0 1 0 0,-1-1 0 0 0,1 1-1 0 0,0-1 1 0 0,-1 0 0 0 0,1 1-1 0 0,-1-1 1 0 0,0 0 0 0 0,-3 2-1 0 0,3-2 3 0 0,0 1-1 0 0,0-1 0 0 0,0 1 1 0 0,0-1-1 0 0,1 1 0 0 0,-1 0 1 0 0,0 0-1 0 0,1 0 1 0 0,-2 2-1 0 0,4-3-7 0 0,1 0 0 0 0,0 1 0 0 0,-1-1 0 0 0,1 0 0 0 0,0-1-1 0 0,0 1 1 0 0,0 0 0 0 0,0-1 0 0 0,0 1 0 0 0,0-1 0 0 0,0 1 0 0 0,2-1 0 0 0,-1 1 13 0 0,6 2-2 0 0,0 0 0 0 0,0 0 0 0 0,-1 1 0 0 0,0 1-1 0 0,14 8 1 0 0,-19-11-3 0 0,1 1 0 0 0,0 0 0 0 0,-1 0 0 0 0,1 0 0 0 0,-1 0 0 0 0,0 1 0 0 0,0-1 0 0 0,0 1 0 0 0,-1 0 0 0 0,1 0 0 0 0,-1 0 0 0 0,0 0 0 0 0,2 6 0 0 0,-4-9 28 0 0,0 1 0 0 0,0 0-1 0 0,0 0 1 0 0,0 0 0 0 0,0 0-1 0 0,0-1 1 0 0,-1 1 0 0 0,1 0-1 0 0,-1 0 1 0 0,0-1 0 0 0,1 1-1 0 0,-1 0 1 0 0,0-1 0 0 0,0 1-1 0 0,0 0 1 0 0,0-1 0 0 0,0 0-1 0 0,0 1 1 0 0,0-1 0 0 0,-1 1-1 0 0,1-1 1 0 0,0 0-1 0 0,-1 0 1 0 0,1 0 0 0 0,-1 0-1 0 0,0 0 1 0 0,1 0 0 0 0,-1 0-1 0 0,-2 0 1 0 0,-7 5 252 0 0,0-1 0 0 0,-23 6 0 0 0,32-10-266 0 0,-41 10-146 0 0,-1-1 0 0 0,0-3 0 0 0,-84 4 1 0 0,86-10-768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36.237"/>
    </inkml:context>
    <inkml:brush xml:id="br0">
      <inkml:brushProperty name="width" value="0.05" units="cm"/>
      <inkml:brushProperty name="height" value="0.05" units="cm"/>
      <inkml:brushProperty name="color" value="#E71224"/>
    </inkml:brush>
  </inkml:definitions>
  <inkml:trace contextRef="#ctx0" brushRef="#br0">0 390 4608 0 0,'0'0'931'0'0,"5"-5"-720"0"0,17-15 83 0 0,-17 15 711 0 0,0-10-867 0 0,-4 12 636 0 0,0 0-520 0 0,2-6 979 0 0,-4 28-163 0 0,0-10-1412 0 0,-1 79 368 0 0,2-81 19 0 0,18-27-44 0 0,72-90 11 0 0,2-38 2 0 0,-85 136-9 0 0,-1 1 1 0 0,0-1-1 0 0,-1 0 1 0 0,-1 0 0 0 0,4-14-1 0 0,-7 23-5 0 0,0-1-1 0 0,0 0 0 0 0,0 0 1 0 0,1 1-1 0 0,-1-1 0 0 0,1 1 0 0 0,0-1 1 0 0,0 1-1 0 0,0 0 0 0 0,1 0 1 0 0,3-5-1 0 0,47-35-50 0 0,-67 48-1246 0 0,12-4 697 0 0,2 4-218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37.869"/>
    </inkml:context>
    <inkml:brush xml:id="br0">
      <inkml:brushProperty name="width" value="0.05" units="cm"/>
      <inkml:brushProperty name="height" value="0.05" units="cm"/>
      <inkml:brushProperty name="color" value="#E71224"/>
    </inkml:brush>
  </inkml:definitions>
  <inkml:trace contextRef="#ctx0" brushRef="#br0">1 353 5573 0 0,'0'0'176'0'0,"5"-4"15"0"0,15-11 62 0 0,-16 12 783 0 0,4 8-1106 0 0,20 17 8 0 0,-21-16 68 0 0,5 5-70 0 0,3 5 62 0 0,-7-7 17 0 0,1 0 0 0 0,1-1 0 0 0,-1 0 1 0 0,21 13-1 0 0,-26-18 977 0 0,0-3-695 0 0,13 4 740 0 0,-2-20-970 0 0,171-186-41 0 0,-141 150-13 0 0,60-51 0 0 0,-94 92-5 0 0,2 1 1 0 0,-1 0-1 0 0,2 1 0 0 0,22-12 0 0 0,-29 18-125 0 0,1 0 0 0 0,-1 0 0 0 0,1 1-1 0 0,-1 0 1 0 0,1 0 0 0 0,0 1 0 0 0,0 0-1 0 0,0 0 1 0 0,0 1 0 0 0,16 1-1 0 0,-8 2-622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40.041"/>
    </inkml:context>
    <inkml:brush xml:id="br0">
      <inkml:brushProperty name="width" value="0.05" units="cm"/>
      <inkml:brushProperty name="height" value="0.05" units="cm"/>
      <inkml:brushProperty name="color" value="#E71224"/>
    </inkml:brush>
  </inkml:definitions>
  <inkml:trace contextRef="#ctx0" brushRef="#br0">10 343 2980 0 0,'-2'-2'185'0'0,"1"2"-130"0"0,1 0-1 0 0,-1 0 1 0 0,1 0 0 0 0,0 0 0 0 0,-1 0 0 0 0,1 0-1 0 0,0 0 1 0 0,0-1 0 0 0,-1 1 0 0 0,1 0 0 0 0,0 0-1 0 0,-1 0 1 0 0,1-1 0 0 0,0 1 0 0 0,0 0 0 0 0,-1 0-1 0 0,1-1 1 0 0,0 1 0 0 0,0 0 0 0 0,0 0-1 0 0,-1-1 1 0 0,1 1 0 0 0,0 0 0 0 0,0-1 0 0 0,0 1-1 0 0,0 0 1 0 0,0-1 0 0 0,-1 1 0 0 0,1 0 0 0 0,0-1-1 0 0,0 1 1 0 0,0 0 0 0 0,0-1 0 0 0,0 1-1 0 0,0 0 1 0 0,0-1 0 0 0,0 1 0 0 0,0 0 0 0 0,1-1-1 0 0,-1 0 1 0 0,0 1-33 0 0,0 0-1 0 0,0 0 1 0 0,1 0 0 0 0,-1-1-1 0 0,0 1 1 0 0,0 0 0 0 0,1 0-1 0 0,-1 0 1 0 0,0 0-1 0 0,0-1 1 0 0,1 1 0 0 0,-1 0-1 0 0,0 0 1 0 0,0 0-1 0 0,1 0 1 0 0,-1 0 0 0 0,0 0-1 0 0,1 0 1 0 0,-1 0 0 0 0,0 0-1 0 0,0 0 1 0 0,1 0-1 0 0,-1 0 1 0 0,0 0 0 0 0,1 0-1 0 0,-1 0 1 0 0,0 0 0 0 0,0 0-1 0 0,1 0 1 0 0,-1 0-1 0 0,0 0 1 0 0,0 1 0 0 0,1-1-1 0 0,-1 0 1 0 0,0 0 0 0 0,0 0-1 0 0,1 0 1 0 0,-1 1-1 0 0,0-1 1 0 0,0 0 0 0 0,0 0-1 0 0,1 1 1 0 0,-1-1 0 0 0,0 0-1 0 0,0 0 1 0 0,0 1-1 0 0,0-1 1 0 0,0 0 0 0 0,0 0-1 0 0,1 1 1 0 0,-1-1-1 0 0,0 0 1 0 0,0 0 0 0 0,0 1-1 0 0,8 15 80 0 0,2 21-154 0 0,-9-29 47 0 0,1 0 0 0 0,0 0 0 0 0,0-1 0 0 0,5 12 0 0 0,-4-15 11 0 0,-1 1 0 0 0,0-1 0 0 0,-1 1 0 0 0,1 0 0 0 0,-1 0 1 0 0,0 0-1 0 0,0 0 0 0 0,0 6 0 0 0,-1-11 2 0 0,0 0 0 0 0,0 0 0 0 0,0 0 0 0 0,0 0 0 0 0,0 0 0 0 0,0-1 0 0 0,0 1 0 0 0,0 0 1 0 0,-1 0-1 0 0,1 0 0 0 0,0 0 0 0 0,0 0 0 0 0,0-1 0 0 0,0 1 0 0 0,0 0 0 0 0,0 0 0 0 0,0 0 0 0 0,0 0 0 0 0,0 0 0 0 0,0 0 0 0 0,0-1 0 0 0,1 1 0 0 0,-1 0 1 0 0,0 0-1 0 0,0 0 0 0 0,0 0 0 0 0,0 0 0 0 0,0 0 0 0 0,0-1 0 0 0,0 1 0 0 0,0 0 0 0 0,0 0 0 0 0,0 0 0 0 0,0 0 0 0 0,0 0 0 0 0,1 0 0 0 0,-1 0 0 0 0,0 0 0 0 0,0-1 1 0 0,0 1-1 0 0,0 0 0 0 0,0 0 0 0 0,0 0 0 0 0,1 0 0 0 0,-1 0 0 0 0,0 0 0 0 0,0 0 0 0 0,0 0 0 0 0,0 0 0 0 0,0 0 0 0 0,1 0 0 0 0,-1 0 0 0 0,0 0 0 0 0,0 0 1 0 0,0 0-1 0 0,0 0 0 0 0,0 0 0 0 0,0 0 0 0 0,1 0 0 0 0,-1 0 0 0 0,0 0 0 0 0,0-1 38 0 0,-1-1 0 0 0,1 0 0 0 0,0 1 0 0 0,0-1 0 0 0,0 0 0 0 0,0 0 0 0 0,1 1 0 0 0,-1-1 0 0 0,0 0 0 0 0,1 1 0 0 0,-1-1 0 0 0,1 0 0 0 0,-1 1 0 0 0,1-1 0 0 0,1-1 0 0 0,14-29 82 0 0,-13 27-96 0 0,17-28-33 0 0,1 1-1 0 0,2 1 1 0 0,1 1-1 0 0,1 1 1 0 0,40-36 0 0 0,-24 29-30 0 0,2 3 0 0 0,1 0 0 0 0,58-30 0 0 0,-35 32-466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09.772"/>
    </inkml:context>
    <inkml:brush xml:id="br0">
      <inkml:brushProperty name="width" value="0.05" units="cm"/>
      <inkml:brushProperty name="height" value="0.05" units="cm"/>
      <inkml:brushProperty name="color" value="#E71224"/>
    </inkml:brush>
  </inkml:definitions>
  <inkml:trace contextRef="#ctx0" brushRef="#br0">0 433 3324 0 0,'0'-27'824'0'0,"0"26"-553"0"0,3 4 1648 0 0,2 5-1531 0 0,-3-2-329 0 0,1 0 0 0 0,-1 0 0 0 0,0 0 0 0 0,-1 1 0 0 0,1-1 0 0 0,-1 0 0 0 0,-1 0 0 0 0,1 12 0 0 0,3 18 5 0 0,1-7 20 0 0,8 34 18 0 0,-12-60-65 0 0,0 1 1 0 0,1-1-1 0 0,-1 0 0 0 0,1 1 0 0 0,-1-1 0 0 0,1 0 0 0 0,0 0 0 0 0,1 0 0 0 0,-1 0 0 0 0,0 0 0 0 0,1 0 1 0 0,-1-1-1 0 0,6 4 0 0 0,-7-5 11 0 0,0-1 1 0 0,0 0-1 0 0,1 1 1 0 0,-1-1-1 0 0,0 0 1 0 0,0 0-1 0 0,0 0 0 0 0,0 0 1 0 0,1 0-1 0 0,-1 0 1 0 0,0 0-1 0 0,0 0 1 0 0,0-1-1 0 0,0 1 1 0 0,1 0-1 0 0,-1-1 1 0 0,0 1-1 0 0,0-1 1 0 0,0 1-1 0 0,0-1 1 0 0,0 0-1 0 0,0 1 0 0 0,0-1 1 0 0,1-1-1 0 0,28-26 633 0 0,-19 17-558 0 0,184-176 730 0 0,156-142-1030 0 0,-332 313-141 0 0,0 1 0 0 0,41-23 0 0 0,-13 11-457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55.761"/>
    </inkml:context>
    <inkml:brush xml:id="br0">
      <inkml:brushProperty name="width" value="0.05" units="cm"/>
      <inkml:brushProperty name="height" value="0.05" units="cm"/>
      <inkml:brushProperty name="color" value="#E71224"/>
    </inkml:brush>
  </inkml:definitions>
  <inkml:trace contextRef="#ctx0" brushRef="#br0">1 2027 3724 0 0,'0'0'444'0'0,"5"-3"-258"0"0,15-7 42 0 0,-15 8 1498 0 0,2 4-1412 0 0,-1 1-227 0 0,-3-1-21 0 0,-1-1 0 0 0,0 0 0 0 0,1 0 0 0 0,-1 0 0 0 0,1-1 0 0 0,-1 1 0 0 0,0-1 0 0 0,1 1 0 0 0,4-1 0 0 0,-6 6 112 0 0,2 20 2187 0 0,9-30-2235 0 0,36-13-39 0 0,-36 13-22 0 0,22-30-11 0 0,120-126-39 0 0,-120 120-25 0 0,44-68 0 0 0,-71 97 5 0 0,0 0 1 0 0,-1 0-1 0 0,0-1 1 0 0,-1 1-1 0 0,0-1 1 0 0,-1 0-1 0 0,3-15 1 0 0,-2 7 0 0 0,90-547-694 0 0,-78 435 461 0 0,5-56-94 0 0,19-123-4 0 0,-26 226 273 0 0,41-132 0 0 0,-31 157 29 0 0,-23 57 5 0 0,0 8-2 0 0,2 8 25 0 0,-1 1-1 0 0,-1 0 0 0 0,-1 0 0 0 0,0 16 0 0 0,12 238 31 0 0,-2-70-23 0 0,61 558 354 0 0,-50-613-292 0 0,-18-123-54 0 0,1-1-1 0 0,1 1 1 0 0,1-2 0 0 0,1 1 0 0 0,11 20-1 0 0,-19-38-11 0 0,1 0 0 0 0,-1 0-1 0 0,1-1 1 0 0,-1 1 0 0 0,1 0-1 0 0,-1-1 1 0 0,1 1-1 0 0,-1 0 1 0 0,1-1 0 0 0,0 1-1 0 0,-1-1 1 0 0,1 1 0 0 0,0-1-1 0 0,-1 1 1 0 0,1-1-1 0 0,0 1 1 0 0,0-1 0 0 0,0 0-1 0 0,-1 1 1 0 0,1-1 0 0 0,0 0-1 0 0,0 0 1 0 0,0 0-1 0 0,0 1 1 0 0,-1-1 0 0 0,2 0-1 0 0,0-1 1 0 0,0 1 0 0 0,-1-1 1 0 0,1 1-1 0 0,-1-1 0 0 0,1 0 0 0 0,-1 0 0 0 0,0 1 0 0 0,1-1 0 0 0,-1 0 0 0 0,0 0 0 0 0,1-1 0 0 0,-1 1 0 0 0,1-1 1 0 0,5-7 0 0 0,0 0 0 0 0,0 0 0 0 0,6-13 0 0 0,-10 16-6 0 0,18-33 1 0 0,-1-2 1 0 0,-3 0 0 0 0,-1-1 0 0 0,-1 0 0 0 0,-3-2 0 0 0,9-61 0 0 0,-13 51-8 0 0,-3-1 1 0 0,-3 0-1 0 0,-1 1 1 0 0,-14-104-1 0 0,12 150 7 0 0,-9-42-24 0 0,10 47 22 0 0,-1 0 1 0 0,0-1 0 0 0,0 1-1 0 0,0 0 1 0 0,-1 0-1 0 0,1 0 1 0 0,-1 0 0 0 0,0 1-1 0 0,0-1 1 0 0,0 0 0 0 0,-4-3-1 0 0,6 5 4 0 0,0 1 0 0 0,0 0-1 0 0,-1 0 1 0 0,1 0 0 0 0,0-1 0 0 0,-1 1-1 0 0,1 0 1 0 0,0 0 0 0 0,-1 0 0 0 0,1 0-1 0 0,0 0 1 0 0,-1 0 0 0 0,1 0 0 0 0,-1 0-1 0 0,1 0 1 0 0,0 0 0 0 0,-1 0 0 0 0,1 0-1 0 0,0 0 1 0 0,-1 0 0 0 0,1 0 0 0 0,0 0-1 0 0,-1 0 1 0 0,1 0 0 0 0,0 0 0 0 0,-1 1-1 0 0,1-1 1 0 0,0 0 0 0 0,-1 0 0 0 0,1 1-1 0 0,-10 11-13 0 0,-3 17-4 0 0,12-28 19 0 0,-7 26 5 0 0,1 0 1 0 0,1 1 0 0 0,1-1-1 0 0,1 2 1 0 0,2-1 0 0 0,0 0-1 0 0,2 0 1 0 0,7 51-1 0 0,6 2 128 0 0,40 136 0 0 0,-46-191-112 0 0,2 0 1 0 0,1 0-1 0 0,1-1 0 0 0,24 41 1 0 0,-32-62-117 0 0,-1-1 0 0 0,1 1 0 0 0,0-1 0 0 0,0 1 1 0 0,1-1-1 0 0,-1 0 0 0 0,5 3 0 0 0,9 4-536 0 0</inkml:trace>
</inkml:ink>
</file>

<file path=ppt/ink/ink4.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4-22T04:22:55.811"/>
    </inkml:context>
    <inkml:brush xml:id="br0">
      <inkml:brushProperty name="width" value="0.05292" units="cm"/>
      <inkml:brushProperty name="height" value="0.05292" units="cm"/>
      <inkml:brushProperty name="color" value="#FFFF00"/>
    </inkml:brush>
  </inkml:definitions>
  <inkml:trace contextRef="#ctx0" brushRef="#br0">18556 3306 0,'0'0'0,"13"14"16,0-1-16,14 0 0,-14-13 15,13 40 17,-13 52-1,-65 120 0,38-67-15</inkml:trace>
  <inkml:trace contextRef="#ctx0" brushRef="#br0" timeOffset="306.42">18714 4814 0,'0'0'0,"0"-13"47,14 53-16,-14-27-31,0 13 0,0 1 16,13 118 15,40 40-15</inkml:trace>
  <inkml:trace contextRef="#ctx0" brushRef="#br0" timeOffset="581.83">18781 6427 0,'0'40'0,"0"-80"0,0 133 15,0-66-15,0-1 16,13 106 15,-13-92-31,0-14 0,0 14 16,0 0-16,0-1 15,-13 147 1</inkml:trace>
  <inkml:trace contextRef="#ctx0" brushRef="#br0" timeOffset="798.14">18781 7935 0,'-14'27'0,"28"-54"0,-28 67 15,1 52 1,26-65-1,-13-1-15,14 1 16,-1 65 0</inkml:trace>
  <inkml:trace contextRef="#ctx0" brushRef="#br0" timeOffset="1366.64">18860 10316 0,'0'13'0,"-13"0"0,26-39 16,-26 65-16,-1-26 0,14 1 16,0 12-16,-13 27 15,13-40 1,0 14-16,0 39 15,0-53 1,0 13-16,13 1 0,-13 39 16,0-40-1,0 1-15,14 26 16,-14-40 0,0 0-16,0 14 15</inkml:trace>
  <inkml:trace contextRef="#ctx0" brushRef="#br0" timeOffset="1891.24">18952 9072 0,'0'-13'15,"0"26"-15,-13-26 0,13 0 0,0 0 32,0 66-1,0-27-15,0 1-16,0 52 15,0 119 1,0-145-1</inkml:trace>
  <inkml:trace contextRef="#ctx0" brushRef="#br0" timeOffset="2645.78">18754 11519 0,'0'0'0,"13"0"32,1 13-17,-14 53 1,0-39 0,0-1-16,0 80 15,0-66 1,-14 13-16,14-14 0,0 1 15,-13 0-15</inkml:trace>
  <inkml:trace contextRef="#ctx0" brushRef="#br0" timeOffset="3173.55">18728 12934 0,'0'0'0,"13"0"32,-26 79-1,13 106 0,0 40 0,0-185-31,-14 0 16</inkml:trace>
  <inkml:trace contextRef="#ctx0" brushRef="#br0" timeOffset="3620.69">18542 14547 0,'14'27'63,"-1"-1"-48,-13 14-15,13-14 0,-13 1 16,13 171 15,-13-171-31</inkml:trace>
  <inkml:trace contextRef="#ctx0" brushRef="#br0" timeOffset="4076.22">18635 15605 0,'0'27'32,"-13"-14"-17,13 0-15,0 0 0,0 159 31,0 53 1,0-172-32,0 0 15,0 26-15</inkml:trace>
  <inkml:trace contextRef="#ctx0" brushRef="#br0" timeOffset="4449.64">18542 16848 0,'0'0'15,"-39"159"16,26-119-31,-1 26 0,-65 304 47,79-304-47</inkml:trace>
  <inkml:trace contextRef="#ctx0" brushRef="#br0" timeOffset="13092.66">23171 9152 0,'0'0'0,"53"-80"32,-39 80-32,-1 80 31,0 369 0,-13-343-31,0 13 16,-13 212-1,-53 198 17,-40-13-1,-13-133 0,106-330-31,-40 79 31,39-79 1,28-40-32,-1-13 15,0 14-15,186-1 31,-120-13-31,13 0 16,28-13-16,686-27 31,-528 27-31,1045-14 32,806 120-1,-1798-67-31,-14-13 0,516 40 31,67-26 0,-808-40-31,-26-1 0,-39 1 16,-27-13-16,-27 12 0</inkml:trace>
  <inkml:trace contextRef="#ctx0" brushRef="#br0" timeOffset="14200.62">23119 8900 0,'-14'0'0,"28"0"0,-41 0 16,146-13 15,847-40 0,-689 53-31,41-13 16,793 13 0,1045 53 15,-1720-40-31,-26 0 15,-26 14-15,-14-14 0,-26 14 16,462 12 0,-448-25-1,-239-14-15,119 0 32,-304-14-1,52 14-31,-12 0 15,-93 185 17,106-132-32,-1 13 15,-39 596 17,27-385-17,-67 517 16,80-688-15,0 13-16,0 66 0,13-93 16,-13-25-1,13-1-15,-40 211 32,27-211-17,13-26-15,-14-13 0,14-14 16,0 0-16,0 0 15,-13 1-15,0-1 16,-252-40 15,173 14-31,-27-13 16</inkml:trace>
  <inkml:trace contextRef="#ctx0" brushRef="#br0" timeOffset="15083.21">27576 10025 0,'39'-14'0,"-12"1"15,-93 40-15,158-67 0,-79 27 0,14-1 16,-14 1-16,-13 0 0,-66-27 31,13 40-15,0 14-16,-13-1 0,-304 119 31,304-92-15,-27 118 15,93-118-31,13-13 0,159 78 31,-106-91-31,119-1 16,-158-13-1,-54 0 17,-12 0-32,-14 0 0,-13 0 15,-238 92 16,264-65-31,13 92 32,67-93-32,251 54 31,-172-80-31,-13-14 0</inkml:trace>
  <inkml:trace contextRef="#ctx0" brushRef="#br0" timeOffset="15403.81">28277 10183 0,'13'0'16,"-26"0"-16,39-13 0,-26-53 46,-145 39-14,92 41-32,-146 158 31,160-119-31,-41 158 31,265-52 0,-118-159-31,12 0 0</inkml:trace>
  <inkml:trace contextRef="#ctx0" brushRef="#br0" timeOffset="15673.9">28845 10064 0,'0'0'0,"-92"-53"31,52 53-31,-132 93 32,-79 251-1,238-291-31,132 105 31,53-118-15,-67-40-16</inkml:trace>
  <inkml:trace contextRef="#ctx0" brushRef="#br0" timeOffset="16029.04">29573 10038 0,'0'-13'31,"-14"39"-31,28-39 0,-147 238 32,81-133-32,-15 1 0,-12 13 15,0-1-15,-1 14 16,-211 344-1</inkml:trace>
  <inkml:trace contextRef="#ctx0" brushRef="#br0" timeOffset="16428.02">29917 10633 0,'52'-106'31,"-104"212"-31,-1-278 31,13 159-31,-13 13 0,-66 13 31,93 0-31,-1 0 0,14 14 16,26 145 15,14-133-31,-1 1 0,14 0 16,-14 0-16,80 92 31,-106-119-31,-93 40 31,-171-53 1,211-13-32</inkml:trace>
  <inkml:trace contextRef="#ctx0" brushRef="#br0" timeOffset="16819.68">30155 10580 0,'13'-13'0,"-26"26"16,26-39-16,-26 12 15,-14 1 17,27 40-32,-26 92 31,26-80-31,13 107 31,66-120 0,-52-39-31,92-93 16,26-26 31,-131 119-47,-28 92 15,1-26 1,-13 26-16,-1 1 16,-92 369-1</inkml:trace>
  <inkml:trace contextRef="#ctx0" brushRef="#br0" timeOffset="17383.83">27219 12035 0,'0'0'0,"26"-40"31,-13 53-31,0 14 0,40 515 47,-39-40-31</inkml:trace>
  <inkml:trace contextRef="#ctx0" brushRef="#br0" timeOffset="17977">27510 13503 0,'0'-14'0,"0"1"0,0 40 0,-27-67 16,1 27-16,-27 13 0,0-13 15,-13 13-15,-14 13 16,-184 40-1,-54 145 17,305-145-32,13-13 15,291 211 1,-172-225 0,529 14-1,-476-53 1,-13-14-16,357-184 31,-437 145-31,-39-14 0,-14 1 16,-396-225 15,-252 251-15</inkml:trace>
  <inkml:trace contextRef="#ctx0" brushRef="#br0" timeOffset="18590.46">26570 14058 0,'14'0'0,"-28"0"0,41 0 16,-40 79 15,-67 358 0,54-331-31,13 13 16,-1 0-16,-38 423 31,12-225 1,27-277-32,26 13 31,79-93 0,-65 27-31,39-14 16,238 14 15,-198 13-31,26 0 0,14 13 16,647 40 15,-660-53-31,-14 0 15,198-66 17,-304 40-32,0 13 0,-13-14 15,0 14-15,0-14 16,14-25-16</inkml:trace>
  <inkml:trace contextRef="#ctx0" brushRef="#br0" timeOffset="18952.64">28673 13992 0,'-13'-53'0,"26"106"0,-39-159 16,26 93-16,-27 92 31,-25 305 0,38-292-31,-12 133 16,-53 317 15,65-436-31,1 198 31,13-251-31,0-13 0,27 26 47,-27-79-47</inkml:trace>
  <inkml:trace contextRef="#ctx0" brushRef="#br0" timeOffset="21472.7">27113 7538 0,'0'-13'16,"0"26"-16,0-39 0,39 185 47,1 184-16,-40-250-31,13-14 16,1 371 15,-14-397-31,0-13 16,0-14-16</inkml:trace>
  <inkml:trace contextRef="#ctx0" brushRef="#br0" timeOffset="23083.47">25235 5806 0,'0'0'0,"13"225"15,0-93-15,-13 13 16,0-12-16,0 356 31,-13-383-31,0 251 31,13-265 1,158-144-1,729-41 0,-636 93-31,27 13 16,1203 119 15,-1230-105-31,-13-1 0,-39-12 16,-41-1-16,-25-13 0,65-40 31</inkml:trace>
  <inkml:trace contextRef="#ctx0" brushRef="#br0" timeOffset="23702.06">25155 5621 0,'0'-27'0,"0"14"0,0 53 0,27-93 16,12 40-16,28-1 16,38 1-16,28 0 0,25 13 15,1072-26 1,291 26 15,-1230 0-15,622 39 15,-768-26-31,133 14 31,-265-27-31,-13 13 0,-13 0 16,-93 146 15,80-93-31,13 0 0,-1 27 16,-39 449 15,40-423-31,13 0 0,-13-13 16,13 13-16,0-13 15,26 304 1,-26-344-1,14-27-15,-14 54 16,0-80 0,0 1-16,-27-28 15</inkml:trace>
  <inkml:trace contextRef="#ctx0" brushRef="#br0" timeOffset="24516.49">27377 6626 0,'-26'-13'0,"52"26"0,-65-53 15,39 27-15,0 0 16,0 0-16,13 13 16,0 52-1,0-25-15,-13-1 16,13 80 0,-13-40-1,0 40 16,-13-106-15,13-26-16,0 12 16,0-12-16,-13-106 15,0 66 1,0-305 15,26 332-15,13 25-16,14 1 0,0 13 15,277 106 17,-277-66-17,-14-14-15,-26 14 0,-13-14 16,-357 120 15,330-146-15,0 0-16,1-14 15</inkml:trace>
  <inkml:trace contextRef="#ctx0" brushRef="#br0" timeOffset="24816.51">28105 6282 0,'26'-13'0,"-52"26"16,79-26-16,-40 13 0,0 0 15,0 13-15,0 40 16,-13-27-16,-13 1 16,0 12-16,-53 173 31,79-27 0,14-172-15,12 1-16,-12 12 0,26-26 15,145 13 1,-105-13 0,-1-13-1</inkml:trace>
  <inkml:trace contextRef="#ctx0" brushRef="#br0" timeOffset="25555.63">31755 10236 0,'0'0'0,"0"-13"47,13 53-16,-13-14-31,0 14 0,-13-14 16,-40 173 15,40-173-31,-27 40 31,40-106 0,13 14-31,1 0 0,78-173 32,67-26-1,-40 265 0,-93 0-31,-12 13 0,-14 0 16,26 211 15,-26-211-31,0 26 16</inkml:trace>
  <inkml:trace contextRef="#ctx0" brushRef="#br0" timeOffset="25982.15">31834 10461 0,'-13'-13'15,"26"26"-15,-39-53 0,92 14 47,119 13-15,-145-1-32,0 14 0,-14-13 15,67-40 16,-93 27-31,13 13 0,-13-1 16,13-38 15,53 131 1,-39 132-1,-54-39 0,27-145-31,0-14 0,0 0 16,212 14 15,-40-27-15</inkml:trace>
  <inkml:trace contextRef="#ctx0" brushRef="#br0" timeOffset="26612.94">30009 14534 0,'0'-26'0,"0"52"0,-13-66 16,13 14-16,-13 0 0,13-1 31,0 173 0,0-93-31,0 13 16,0 0-16,0 0 0,0 13 16,0 106-1</inkml:trace>
  <inkml:trace contextRef="#ctx0" brushRef="#br0" timeOffset="26905.76">29745 14653 0,'-27'-53'16,"54"106"-16,-80-145 0,40 65 15,92-52 16,-39 92-31,224 93 32,-198-66-32,0-1 0,40 107 31,-225 52 0,-198-145 0,198-80-15</inkml:trace>
  <inkml:trace contextRef="#ctx0" brushRef="#br0" timeOffset="27606.46">30565 14706 0,'-14'-13'0,"-12"0"16,66 39-16,-93-66 0,40 27 0,-1 13 15,14 53 17,27 106-1,-27-133-31,0 14 0,0 26 31,0-53 0,0-26-15,0-13-16,0 12 0,0-118 31,0 0 0,13 39 1,-13 80-32,13-27 31,-13 67 47</inkml:trace>
  <inkml:trace contextRef="#ctx0" brushRef="#br0" timeOffset="28173.03">30525 14561 0,'13'0'31,"0"0"-31,1-14 16,-1 14-16,13 0 15,133 0 16,-133 14-31,54 39 16,-80-40 0,-27 40 15,1-40-31,-1 0 0,1 0 16,-67 14 15,80-27-31,26 0 31,14 13-31,105 13 31,-92-12-31,0-1 0,-1 0 16,-12 0-16,-14 1 0,0 12 16,-79 53 15,-159-105-16,185 13 1,-52-27 0</inkml:trace>
  <inkml:trace contextRef="#ctx0" brushRef="#br0" timeOffset="31452.76">27510 14759 0,'0'0'0,"13"-106"31,-225 93 0,-105 264 1,277-171-32,27-14 15,370 198 17,-238-264-32,331-159 31,-252-211 0,-224 317-31,-371-52 31,-13 157-15</inkml:trace>
  <inkml:trace contextRef="#ctx0" brushRef="#br0" timeOffset="35955.21">23171 8967 0,'0'0'16,"0"-14"-16,0-12 31,0 13 0,0-1 79,0 28-32,0-1-63,14 0-15,-14 14 16,0-14-16,13 27 16,-13-1-16,13 93 15,-13-92 1,13 0-16</inkml:trace>
  <inkml:trace contextRef="#ctx0" brushRef="#br0" timeOffset="41599.06">25036 9496 0,'-79'-80'31,"158"160"-31,-370-199 32,-172 317-1,-66 357 0,450-422-31,-66 396 31,462 119 1,-198-582-32,26-27 15,914-131 17,-358-450-1,-503-212 0,-608 172 0,-357 397 1,635 185-32</inkml:trace>
  <inkml:trace contextRef="#ctx0" brushRef="#br0" timeOffset="42196.96">24309 10593 0,'-40'-66'31,"80"132"-31,-133-145 31,80 92-31,-13 0 16,12 14-16,-12-14 15,-27 172 17,53-158-32,13-1 0,186 1 47,-67-160-16,-145-39 0,-159 119 0,145 67-31</inkml:trace>
  <inkml:trace contextRef="#ctx0" brushRef="#br0" timeOffset="42598.83">24468 10659 0,'0'0'0,"-14"-13"15,14 0-15,53-66 47,212-146-16,-120 145-31,-79 41 16,159-67 15,-159 79-15,-119 41 0</inkml:trace>
  <inkml:trace contextRef="#ctx0" brushRef="#br0" timeOffset="43023.59">25288 10104 0,'-14'-13'16,"14"-1"-16,-13 1 15,-66 0 17,66 26-32,-1 0 0,1 14 0,0 92 46,119-26-14,-67-93-32,-12 0 0,52-27 31,-52 14-31,-14-14 0,0 1 16,-13 0-16,0-1 0,-13-13 15,-146-39 16,106 79-31,0 13 0</inkml:trace>
  <inkml:trace contextRef="#ctx0" brushRef="#br0" timeOffset="43432.76">24428 10739 0,'-13'0'0,"26"0"0,-26-14 16,52 54 31,147 40-16,-134-67-31,15 0 0,-15 0 15,1 14-15,-13-27 16,0 13-16,39 0 16</inkml:trace>
  <inkml:trace contextRef="#ctx0" brushRef="#br0" timeOffset="43824.9">25142 10818 0,'0'0'0,"0"-26"47,-53 52-16,40-13-31,-13 1 0,-1-1 16,-79 145 15,106-131-31,80 65 16,-41-92 0,1 0-16,13 0 15,119-92 1,-146 65-1,1-12-15,-54-80 16,-12 92 0,-147 1-1</inkml:trace>
  <inkml:trace contextRef="#ctx0" brushRef="#br0" timeOffset="45131.04">26346 9191 0,'0'0'0,"0"-13"15,0 0 1,0 26 0,0 106-1,0-66 1,0 172 0,0-172-1,0 0-15,26 66 16</inkml:trace>
  <inkml:trace contextRef="#ctx0" brushRef="#br0" timeOffset="45683.96">26412 9072 0,'-27'-26'0,"54"52"15,-67-65-15,27 26 0,13-1 16,145 1 0,-65 13-1,-1 0-15,265 0 16,-212 13 0,344 1-1,-383-14 1,-27 13-16,-13-13 0,-13 0 15,-1 13 1,-52 0 0,-53 80-1,53-67 1,-1 14-16,14 0 16,-13 105-1,13-119 1,0 67-1,13-67-15,-13-12 16,0 52 0,-13-53-16,-13-13 15,-1 13-15,-12-13 16,-1 0-16,-568 14 31,489-14-15,-14 0-16,28 13 15,-200 40 1,279-40-16,13 0 16,13 0-16,26 1 0</inkml:trace>
  <inkml:trace contextRef="#ctx0" brushRef="#br0" timeOffset="45953.03">26809 9271 0,'-27'-13'16,"54"26"-16,-80-26 0,39-1 0,1 14 16,-13 40 15,26-14-16,0-12-15,0 12 0,0-13 16,0 80 0,0-80-1,0 0-15,0 14 16</inkml:trace>
  <inkml:trace contextRef="#ctx0" brushRef="#br0" timeOffset="46153.9">26703 9284 0,'0'-40'16,"0"80"-16,0-106 0,0 53 15,0-1-15,66 14 32,106 67-1,-146-54-31,14 0 15,-27-13-15</inkml:trace>
  <inkml:trace contextRef="#ctx0" brushRef="#br0" timeOffset="46282.87">26809 9390 0,'0'0'0,"-80"26"31,93-26-31,106-13 31,-26 0-15</inkml:trace>
  <inkml:trace contextRef="#ctx0" brushRef="#br0" timeOffset="46776.04">27219 9310 0,'-14'0'15,"1"-13"-15,40 26 0,-80-39 31,66 105 16,-13-39-31,0-14-16,0-12 16,-13 39 15,-1-53-31,14-14 0,0 1 15,-13-79 17,26 65-32,1 1 15,-1-1-15,79-39 32,-39 132-1,-39-53-31,-1 14 0,26 26 47,-25-53-32,52-66 17,-40 39-17,-12 14-15,-1 13 16,0 13-16,0 80 15</inkml:trace>
  <inkml:trace contextRef="#ctx0" brushRef="#br0" timeOffset="48498.74">26412 9258 0,'-40'0'109,"0"13"-93,-198 13 15,-277-13 0,409-13-31,-27 0 16,-303 0 0,-397 0 15,502 0-15,186 0-16,-146 0 15,-291 0 16,529-13-31,13 13 16,14 0-16,-1 0 16,14 0 15,13-13 16,0-53 15,0-159-30,0 159-32,0-291 31,0 251-31,-40-277 31,-65 12 0,91 305-31,-39-132 32,-13-1-1,66 173-31,-13-14 31,0 27 0,26 13 63,-105 0 0,-530 40-63,463-27-31,-26-13 16,-873 13 15,833-13-31,-714-53 31,410-13 0,476 53-31,14 13 0,12-13 16,14 0-16,0 13 16,-1-14-16,14 28 47,14 12-32</inkml:trace>
  <inkml:trace contextRef="#ctx0" brushRef="#br0" timeOffset="48875.35">18384 6996 0,'0'0'0,"13"-26"31,0 26-31,0-14 0,1 1 16,-1 13-16,0-13 0,14 0 31,-14 0 0,-53 13 0,14 13-15,-1 0-16,-92 40 31,93-27-31,-1-12 0,14 12 16,106 172 15,79-39-15</inkml:trace>
  <inkml:trace contextRef="#ctx0" brushRef="#br0" timeOffset="50193.84">17815 6454 0,'13'0'0,"-26"0"0,26-13 16,-13 39 0,0 1-1,27 52 1,-1-13-16,-13 0 16,80 437-1,-80-397 1,0-14-16,1 80 15,-1-93-15,-26 120 32,13-186-17,0 0-15,-14-13 16,-12 0 0,0-13-1,-1 13-15,-132 0 16,80 0-1,-14 0-15,-26 0 0,0 13 16,-529 27 0,476-27-1,-436 27 1,489-27 0,13 0-16,-119 14 15,146-1 1,53-26-16,-1 0 15,1 13 1,26-26 31,0 0-31,0 0-16,0-1 15,-14-144 1,14 92-16,0-14 15,-13-581 17,26 555-17,-13-13-15,27-145 16,-27 198 0,0 13-16,0 13 0,0 14 15,0-27 16,13 53-15,27 26 0,515 53 15,-370-65-15,14-1-16,12-13 0,27 0 0,-13 0 15,714-40 16,-820 40-31,-26-13 16,26-13 0,-225 26-1</inkml:trace>
  <inkml:trace contextRef="#ctx0" brushRef="#br0" timeOffset="50672.96">16426 7023 0,'-26'-27'0,"52"54"0,-79-67 16,27 40-16,-27 0 0,13 0 16,-224 251 15,237-198-31,14 0 16,145 185 15,-65-225-31,-14 0 15,158-39 1,-79-27 0</inkml:trace>
  <inkml:trace contextRef="#ctx0" brushRef="#br0" timeOffset="51139.57">16731 7036 0,'0'0'15,"0"-13"-15,0 52 47,39 186-15,-39 0-1,0-172-16,-13-27-15,13-13 0,-13-26 32,0-145-1,-1 105-31,14-13 0,0-1 16,27-224 15,131 199 0,-118 92-31,0 13 16,26 186 15,-92-160-31,-14 1 16,0-14-16,-13 1 0,-26 26 15,52-40-15,-12-13 16,26 0-16</inkml:trace>
  <inkml:trace contextRef="#ctx0" brushRef="#br0" timeOffset="51355.04">17246 6943 0,'14'-13'15,"-28"26"-15,41-26 31,-27 26-31,13 14 0,-13 12 16,13 1-16,-13 13 0,27 145 31,-27-52-15,0-93-16,-27 119 16</inkml:trace>
  <inkml:trace contextRef="#ctx0" brushRef="#br0" timeOffset="53810.89">14998 5753 0,'0'0'0,"0"-13"32,79 52-1,-39 1-31,26 0 16,635 462 15,-529-383-16,13 14-15,0-1 0,-13 13 16,609 636 15,-636-609-15,-92-106-16,-13-13 16,92 105 15,-132-197 0,-13 12-15,-1-52-16</inkml:trace>
  <inkml:trace contextRef="#ctx0" brushRef="#br0" timeOffset="54230.7">17590 5978 0,'0'-27'0,"0"54"0,0-67 0,-13 40 16,-93 159-1,53-80 1,-158 278 0,-173 278-1,292-463 1,12-27-16,-158 213 16,185-279-1,-132 132 1,145-171-1,14-13-15,-27 25 16,53-38 0,-13-1-16,0-13 15,26-40 17</inkml:trace>
  <inkml:trace contextRef="#ctx0" brushRef="#br0" timeOffset="62615.4">23648 10646 0,'-14'0'62,"14"13"48,-26-13-79,13 0-31,-80 0 31,-251 14 0,252-14-31,-1 0 16,-753-14 15,687 14-31,-26-13 16,13 13-16,-661-13 31,608 13-31,-754-13 31,-145 13 1,925 0-32,28 0 0,12 0 0,13 0 15,-343 13 1,383-13 0,-185 0 15,252 0-31,-1 13 0,-26-13 15,53 0 1,-1 0-16,1 0 16,0 0 15</inkml:trace>
  <inkml:trace contextRef="#ctx0" brushRef="#br0" timeOffset="62946.1">17008 10316 0,'14'-14'0,"-1"14"15,-40 14-15,41 12 16,-28-13 0,-12 14-16,13-1 0,-27 1 15,-106 65 1,67-52 0,39-27-16,14 0 15,-40 14 1,66-14-1,66 40 1,-13-27 0,0 14-16,172 132 15</inkml:trace>
  <inkml:trace contextRef="#ctx0" brushRef="#br0" timeOffset="64046.78">23753 12233 0,'0'0'0,"0"-13"15,0 0-15,-13 52 31,0 1-15,13 0-16,-13-1 0,-1 14 16,-38 265 15,52-292-15,0-13-16,26-92 31,-13 39-31,0 1 15,93-345 17,-79 344-32,52-12 31,-52 104-15,-1 107-1,-13-40 1,14 40-1,-27-80 1,0-52-16,0-1 0</inkml:trace>
  <inkml:trace contextRef="#ctx0" brushRef="#br0" timeOffset="64658.97">23780 12590 0,'-13'-40'0,"26"80"16,-40-106-16,27 40 0,0-1 15,80-13 17,-54 40-17,14 0-15,13 0 0,-14 0 16,80 0 0,-92-13-16,-1 13 15,27-66 1,-53 53-16,0-66 31,0 105 0,0 0-15,14 14-16,-14 0 0,0-1 16,0 1-16,13 79 15,-13-79 1,0-14-16,13 14 15,-13-27 1,0-26 0,-13-40-1,13 27-15,0-14 16,0-172 0,13 146-16,27-92 31,-14 131-16,1 27-15,78 93 32,-91-67-17,-1 14-15,0 26 16,-132 40 15,93-106-31,-14 0 0,13-14 16</inkml:trace>
  <inkml:trace contextRef="#ctx0" brushRef="#br0" timeOffset="64874.77">24587 12180 0,'0'0'15,"0"-13"16,26 92 1,14 159-1,-27-198-31,-13 13 0,0-13 16,0-1-16</inkml:trace>
  <inkml:trace contextRef="#ctx0" brushRef="#br0" timeOffset="65091.1">24864 12167 0,'0'-13'0,"0"0"15,0 39-15,0 0 31,0 199 1,-13-185-32,13 119 15,0-133 1,0 0-16</inkml:trace>
  <inkml:trace contextRef="#ctx0" brushRef="#br0" timeOffset="65436.19">24825 12365 0,'0'-13'16,"0"26"-16,26-39 31,-13 26-31,14 0 0,-1 0 16,133 13 15,-133-13-31,1 0 0,-14-13 15,27-66 17,-80-14-1,27 80-31,13 13 31,0 225 0,0-186-31,0 14 16,13 93 0</inkml:trace>
  <inkml:trace contextRef="#ctx0" brushRef="#br0" timeOffset="65751.2">25367 12246 0,'13'-39'0,"-26"78"0,26-118 16,-13 66-16,0 13 31,0 172 1,0-119-32,0 105 31,27-78 0,-14-80-31,53-146 31,-13-92-15,-53 198 0,0-12 15</inkml:trace>
  <inkml:trace contextRef="#ctx0" brushRef="#br0" timeOffset="66386.41">25698 12299 0,'0'0'0,"0"-53"31,0 40 0,0 225 0,-14-14 1,14-172-1,0-39-31,0-132 31,14 92-31,25-172 31,107 80 1,-133 145-32,13 13 15,54 93 16,-80-80-31,0 1 16,-132 65 15,118-79-31,1-13 16,0 0-16,0 14 31,79 38 0,-40-38-31,1-1 0,-14 13 16,13 1-16,-12-14 0,-14 13 16,0-12-16,0 12 0,-53 1 31,-159-41 0,159 1-31</inkml:trace>
  <inkml:trace contextRef="#ctx0" brushRef="#br0" timeOffset="73647.02">18754 10448 0,'0'0'0,"13"-40"47,-105 80-32,52-14 1,-53 80-1,80-80 1,40 93 0,-1-92-1,1-14-15,12 14 16,1-27-16,13 13 0,-13-13 16,118-53-1,-145 26-15,14 1 16,-14-53-1,-13 52-15,-13 1 16,-80-54 0,-92 54 15,159 26-15,-40 26-1,52-12 1,14-1-1</inkml:trace>
  <inkml:trace contextRef="#ctx0" brushRef="#br0" timeOffset="74316.13">18635 10554 0,'-13'0'0,"26"0"0,-39 0 16,65-14 15,-12 14-15,-1 0-16,1 0 15,92 53 1,-146 27 15,14-67-15,-13 0-16,-14 0 15,-119-26 1,133 0 0,12 0-16,1-1 15,26-65 1,14 66 0,-1-14-16,93-12 15,-92 39 1,52 53-1,-79-27 1,-66 53 15,40-52-31,-1-14 0,1 0 0,-14 0 16,-26 1 15,53-28-31,52-38 16,-12 25-1,-1 1-15,1 12 16,52-38 15,-66 52-31</inkml:trace>
  <inkml:trace contextRef="#ctx0" brushRef="#br0" timeOffset="74612.59">19071 10329 0,'-13'-27'0,"26"54"0,-39-54 16,26 14-16,13 13 15,0 0-15,54 79 16,-1 14-1,53 277 17,-132-317-17,-1 0-15,-65 40 16,-344-1 15</inkml:trace>
  <inkml:trace contextRef="#ctx0" brushRef="#br0" timeOffset="74953.21">18238 10210 0,'0'0'0,"-13"0"16,0 13-1,-40 66 1,40-39-16,-1 13 16,-78 277 15,92-277-16,0 0-15,13 0 0,14 0 16,144 66 0,28-119-1</inkml:trace>
  <inkml:trace contextRef="#ctx0" brushRef="#br0" timeOffset="75671.24">19627 9496 0,'0'-14'32,"-13"14"-17,0-13-15,-27 13 16,-53 13 0,67-13-16,-14 14 15,14-1-15,-14 106 31,53-93-31,27 1 16,238 171 15,-252-171-15,1-1-16,-14 14 0,-13-14 0,-80 67 31,-144-54 0,184-52-31,0 0 16,14-27-16</inkml:trace>
  <inkml:trace contextRef="#ctx0" brushRef="#br0" timeOffset="75983.82">20143 9575 0,'26'-13'0,"-52"26"0,65-40 0,-25 14 15,-14 0-15,-14 0 0,1 0 16,-172-14 15,132 40-31,13 14 16,-12-1-16,-107 212 31,185-13 0,212-146 1,-185-79-32</inkml:trace>
  <inkml:trace contextRef="#ctx0" brushRef="#br0" timeOffset="76269.36">20738 9509 0,'0'-13'16,"0"26"-16,0-53 15,-13 27-15,-14 13 0,1 0 16,-14 0-16,-13 13 15,0 0-15,-198 239 32,238-199-17,13 13-15,0-27 0,132 120 32,-26-119-17,-53-27-15,132-66 31</inkml:trace>
  <inkml:trace contextRef="#ctx0" brushRef="#br0" timeOffset="77558.75">16744 10567 0,'0'0'0,"13"0"32,-53 0-1,-13 0-16,1 0-15,-332 0 32,265 0-32,13 0 15,-13 0-15,0-13 16,13 13-16,-13-14 16,-264 1-1,330 13-15,-66 0 31,132 0-15,0 0-16,93 0 16</inkml:trace>
  <inkml:trace contextRef="#ctx0" brushRef="#br0" timeOffset="77859.14">15368 10316 0,'0'0'15,"14"-14"-15,-14 1 16,-27 66 15,1-27-15,-1 1-16,-237 211 31,237-198-15,-12-14-16,25-13 0,1 14 15,198 52 17,-119-66-32,0 1 15</inkml:trace>
  <inkml:trace contextRef="#ctx0" brushRef="#br0" timeOffset="83658.96">4113 5449 0,'0'-13'0,"0"-1"0,0 28 47,-39 356-16,25-251-31,14-13 0,0 26 15,-13 331 17,13-357-32,-13-1 0,13-12 0,0 0 15,-27 224 17,27-251-32,-13 80 15,13-133 1,0 0-16,0 0 31,0-26 0,0 26 47,27-13-46,-14-13-32,13 13 0,14-13 15,502-53 17,-343 52-32,52 1 15,1495-53 16,-1336 53-31,13 13 0,-13 0 0,767-13 32,384-14-1,-1337 27-31,372-26 31,-517 26-31,66-13 31,-237-1-15</inkml:trace>
  <inkml:trace contextRef="#ctx0" brushRef="#br0" timeOffset="84697.8">4074 5330 0,'26'0'0,"-52"0"0,237 13 31,1125-26 0,-979 13-31,40 0 0,13 0 16,1362 13 0,-1349 0-1,-13 1-15,966 12 16,-1112-13 0,490 0 15,-648-13-31,-27 0 0,-26 0 15,-26 0-15,-14-13 0,-66 13 47,-53 13-15,93 1-32,-14-1 0,1 0 0,-80 212 31,80-146-16,13 1-15,-14 12 16,-26 424 15,53-423-31,-13 12 0,13-12 0,-13 317 32,13-344-17,0 79 1,0-118-1,0 13 1,-27-67 15</inkml:trace>
  <inkml:trace contextRef="#ctx0" brushRef="#br0" timeOffset="85348.4">5833 6361 0,'-14'-13'0,"28"26"0,-28-39 15,28 13-15,-14-14 0,26 1 16,199-225 15,-172 184-31,-27 1 16,14-211 15,-133 303-15,27 27-16,0 0 15,0 26-15,-185 463 31,251-52 1,39-173-1,-52-304-15,0-13-16</inkml:trace>
  <inkml:trace contextRef="#ctx0" brushRef="#br0" timeOffset="85670.71">5528 6692 0,'14'-40'16,"12"14"-16,-66 92 0,120-159 15,-54 80-15,14-13 16,13 13-16,0-1 0,0 1 16,171-13-1,-171 26 1,-13 0-16,-14-14 0,1 14 15,26 0 1,-53-26 15,0 39 1,0 14-17,0-14-15,0 198 31,0-171-15,13-13-16,-13-14 0,0 0 16</inkml:trace>
  <inkml:trace contextRef="#ctx0" brushRef="#br0" timeOffset="85826.01">6414 6282 0,'0'-40'15,"0"80"-15,-39-159 32,39 145-1</inkml:trace>
  <inkml:trace contextRef="#ctx0" brushRef="#br0" timeOffset="86552.94">6732 6441 0,'13'0'31,"-26"0"-15,0 13-16,-1 0 16,1 0-16,-26 27 15,-14 66 1,53-80-1,145 54 17,-105-94-17,-1 1-15,94-93 32,-133 80-32,-13 0 15,-54-27 1,28 39-16,-1 1 15,14 13-15,-54-13 32,133 13-1,0-13-15,-13 13-16,-14-14 15,106 1 1,-92 0-1,-13 13-15,12 0 0,146 79 32,-145-26-17,0 13 1,-53 27 0,13-67-16,-27-26 15,-26 14 1,40-14-16,0-14 15,-1-38 1,14 38-16,0-12 16,14-1-16,92-65 31,-80 92-31,67 0 31,-14 106 0,-79-93-15,13 13-16,-13 14 16</inkml:trace>
  <inkml:trace contextRef="#ctx0" brushRef="#br0" timeOffset="86746.15">7565 6189 0,'-13'-26'0,"26"52"0,-39-65 15,12 26-15,1-1 32,26 41-17</inkml:trace>
  <inkml:trace contextRef="#ctx0" brushRef="#br0" timeOffset="89407.87">8504 6137 0,'0'-27'15,"0"54"-15,-26-107 31,12 93-31,1 14 0,0-1 16,-66 252 15,65-212-31,14-13 0,0 13 16,93 133 15,-53-173-31,-1-13 16,1-13-16</inkml:trace>
  <inkml:trace contextRef="#ctx0" brushRef="#br0" timeOffset="90016.1">8914 6308 0,'0'0'0,"-13"-13"16,-14 79 15,27 0-15,0-26-16,-13-13 0,13 12 15,13 107 17,-13-120-1,0-105 0,0 52-31,0-12 16,53-279 15,-39 279-31,12-1 0,53 14 31,27 118 0,-106-65-31,13 12 0,-13-12 16,-13 26 0,0-40-16,-13 13 0,-1 1 15,-52 12 1,-14-12 15,172-40 0,-39 13-31,-13 0 0,12 0 16,107 105 15,-146-78-31,-80 79 32,54-93-32,-146 0 31,79-53-16</inkml:trace>
  <inkml:trace contextRef="#ctx0" brushRef="#br0" timeOffset="90357.95">9364 6242 0,'132'27'63,"14"-27"-48,-107 0-15,14 0 16,13-40 15,-66 27-31,-13 13 0,-13-13 0,-1-1 16,-79 41 15,40 158 0,66-132-31,0 0 0,0 0 16,27 105 0</inkml:trace>
  <inkml:trace contextRef="#ctx0" brushRef="#br0" timeOffset="90798.22">9866 6414 0,'0'-79'32,"0"158"-32,27-118 31,-1 224 0,-26-40 0,0-132-31,-13-13 32,-13-132-1,12 93-31,28-186 31,144 66 0,-118 172-31,66 93 32,-93-66-32,-13-14 0,-145 120 46,-41-146-14</inkml:trace>
  <inkml:trace contextRef="#ctx0" brushRef="#br0" timeOffset="90999.39">10276 6084 0,'0'0'0,"146"-14"32,-93 28-32,0 25 15,158 332 17,-224-305-32,-27 13 15,-13-26-15,-118 66 16</inkml:trace>
  <inkml:trace contextRef="#ctx0" brushRef="#br0" timeOffset="92283.85">8213 3611 0,'0'-40'15,"0"14"-15,0-1 0,0-13 16,0 27 0,0 225 15,-13 304 0,0-397-31,-14 304 31,14-344-31,-27 133 32,93-93-1,106-93 0,172-13 0,-239-13-31,-12 0 0,-1 0 16,212 27 15,-265-27-31,14-13 32,-66-173-1,26 134-31,0-15 15,0-12-15,39-291 32,-12 277-32,-1 1 0,14-14 15,132-291 17,-80 106-17,-92 252 1,0-1-16,-79-26 31,39 52-31,-13 14 0,-13 0 16,-13 14-16,0-1 0,-14 0 15,-410 67 17,107-1-1,343-13 0,79-40-31</inkml:trace>
  <inkml:trace contextRef="#ctx0" brushRef="#br0" timeOffset="92709.29">8663 4960 0,'0'0'15,"-13"-27"1,-1 14 15,14 26-15,-26 40-1,26-40 1,13 67 0,0-67-1,80 13 1,-67-26-1,1-13-15,-1-53 16,-158-80 15,92 146-15,1 0-16</inkml:trace>
  <inkml:trace contextRef="#ctx0" brushRef="#br0" timeOffset="94997.9">11374 6441 0,'13'0'16,"120"0"15,-80 0-31,26 0 16,27 0-16,13 0 15,793-14 17,-766 14-32,-14 0 0,0 0 15,-13 0-15,-26 0 16,-14-13-16,-13 13 0,0 0 16,40-26 15,-106 13-16,-26 26 17,13 0-32,13 0 0,0 27 31,0 105 0,0-92-31,0 0 0,0 304 31,0 238 1,0-489-32,-14 13 0,-12 212 31,13-106-15,-1-120-16,-38 451 31,52-450-31,-27 290 31,14-303-31,13-14 16,-40 265 15,40-317-31,0-1 16,-13 1-16,0 25 31,13 1 0,-13-13 0,13-27-31,0 0 16,0 40 15,13-39-31,-13-1 0,0 0 16,0 13 15,13-26-31,0 14 31,67 12 1,-54-13-32,14-13 0,489 27 46,119-40-14,-304-14-17,-305 27 32,-92 0-31</inkml:trace>
  <inkml:trace contextRef="#ctx0" brushRef="#br0" timeOffset="99902.06">119 3055 0,'13'0'0,"-26"0"0,39 0 16,-12 0-16,-14-13 15,66 53 16,-53-1-31,14-12 0,52 290 32,-79 53-1,-40-237 0,27-173 0,26-251 1,14 238-32,-14 0 0,0-13 0,0 13 15,93-264 17,-66 290-32,-14 27 0,1 0 15,-1 0-15,199 159 31,-212-119-31,27 39 0,-40-39 16,0 0-16,-79 171 31,52-184-31,1 12 0,-160 67 32,120-80-1,93-39-31,52-26 15,265 52 17,-265 13-32,-52 1 0,-1-1 15,1 1-15,-54 145 32,-12-159-32,12 13 0,-317 54 31,278-80-31,-159-67 15</inkml:trace>
  <inkml:trace contextRef="#ctx0" brushRef="#br0" timeOffset="100267.03">1164 3333 0,'-40'0'0,"27"0"0,66 0 0,-119 0 16,53 0-16,26 0 16,26-13-1,-12 13-15,145-53 32,-119 40-32,105-40 15,-131 39 1,-40 1-1,-14 13 1,-105 53 0,132-26-1,-13-1-15,13 14 0,0-1 16,-14 305 15,14-251-31,0-54 0,14 1 16,-1 40-1</inkml:trace>
  <inkml:trace contextRef="#ctx0" brushRef="#br0" timeOffset="100702.09">1719 3465 0,'14'-53'0,"-28"106"0,28-145 16,-1 65-16,-13 14 0,0 26 15,0 0 1,0 27-16,0 185 31,0-159-31,13 0 0,0-13 16,0 0-16,14 0 16,39 53-1,-53-106 1,-39-106-1,13 66 1,-54-251 15,54 199-31,13-1 0,27-158 16,-1 198 0,14 0-16,119 40 15,-120 39 1,27 199 15,-92-159-31,-1-13 0,1 0 16,-186 92-1</inkml:trace>
  <inkml:trace contextRef="#ctx0" brushRef="#br0" timeOffset="100939.88">2526 3095 0,'0'0'0,"13"-27"15,14 1-15,-27 0 0,13-1 16,-26 14 15,0 53-31,-40 237 16,53-184-1,26 251 1,-13-278 0,93 53-1</inkml:trace>
  <inkml:trace contextRef="#ctx0" brushRef="#br0" timeOffset="101499.19">3293 3240 0,'-13'-39'0,"26"78"0,-26-105 16,0 40-16,0 26 15,-1-13-15,1-1 32,0 14-17,-53 0 1,-93-53 15,133 40-15,12-106-1,28 80 1,118-107 0,-106 120-1,80 118 1,-119 371 15,13-357-15,0 224-1,13-277 1,0 66 15,-13-105-31,-26-28 31,-93-65 1,92 79-32,1 0 0,-14 0 15,-66 53 1,80-40 0,13 14-16,26 26 15,13-40 1</inkml:trace>
  <inkml:trace contextRef="#ctx0" brushRef="#br0" timeOffset="101882.09">3544 3545 0,'0'0'0,"0"-53"16,-13 0-16,0 13 15,0-119 16,26 173-31,0 12 16,-13 0-16,27 160 16,-27-133-1,13 66 1,-26-93 15,13-39-15,26-93-1,-13 66 1,54-52 0,-41 105-1,0 53 1,-12-26 0,-14-14-16,13 14 0,13 26 15,-12-53 1,-1-13-16</inkml:trace>
  <inkml:trace contextRef="#ctx0" brushRef="#br0" timeOffset="102101.72">4007 2989 0,'0'-66'16,"0"132"-16,-13-198 0,0 92 0,0 14 15,-27 65 1,40 14-1,0 13-15,0 1 0,0 12 16,53 265 0,-40-278-1,0 0-15,14-13 0,-14 0 16</inkml:trace>
  <inkml:trace contextRef="#ctx0" brushRef="#br0" timeOffset="102434">3928 3505 0,'0'0'0,"0"-40"16,0 1-16,13-41 15,0 67 1,1 13-16,52 0 16,0 0-1,-26 0-15,-1 0 16,1 0-16,66-13 15,-67-1 1,-12 1-16,-14-13 0,14 13 16,-27-106-1,-14 105-15,1-12 16,-79 92 15,78-13-15,14 0-16,-13 0 0,13 13 15,53 119 1,-27-159 0,1 1-16,-1-14 0</inkml:trace>
  <inkml:trace contextRef="#ctx0" brushRef="#br0" timeOffset="102752.9">4603 3227 0,'-14'-53'15,"28"106"-15,-28-145 0,14 39 16,0 13-16,14 14 0,-1-1 16,40 40-1,-40 14 1,0-1-16,14 40 16,-1 40-1,-26-79 1,0-1-1,-13-79 17,13 0-17,0 14-15,0-1 16,26-92 0,-13 105-1,-13 14-15,27-13 16</inkml:trace>
  <inkml:trace contextRef="#ctx0" brushRef="#br0" timeOffset="103670.82">4933 2923 0,'0'0'0,"13"13"31,-13 14-15,14-14-16,-14 13 16,26 133-1,-13-133-15,1 14 16,-14 39 0,0-52-1,0-27 16,0-13-15,-14-1-16,14-12 0,0 13 16,27-146-1,-14 119 1,40-79 0,-40 119-16,14 80 31,-14-41-16,0 1-15,40 185 32,-27-199-17,-12-26-15,-1 0 16,13 0-16,40-39 16,-39 12-1,-1-12-15,67-80 16,-40 39-1,-27-26 1,-26 80 0,-13 0-16,-40 12 15,27 14 1,-40 93 0,66-53-1,-14-1-15,54 199 31,-27-211-15,14-14-16,39 13 16,-27-26-1,-12-13-15,52-66 16,-52 52 0,-1-12-16,14-292 31,-40 278-16,0 0-15,0 0 16,-13-92 0,-1 132-1,-38 185 17,38-67-17,14-52-15,14 13 0,-1-13 16,26 119-1,-25-132-15,12 0 16,-13-14-16,1 0 0</inkml:trace>
  <inkml:trace contextRef="#ctx0" brushRef="#br0" timeOffset="103828.36">5793 3108 0,'0'0'0,"-27"-66"16,14 0-1,13 13 1,0 40-16,53-40 31,-26 26-31</inkml:trace>
  <inkml:trace contextRef="#ctx0" brushRef="#br0" timeOffset="104031.03">6229 2539 0,'0'-13'16,"0"26"-16,0-52 16,-13 26-16,13 118 31,66 305 0,-53-317-31,1-1 16,-14 1-16,-27-14 15,-26-26-15,-132 27 0</inkml:trace>
  <inkml:trace contextRef="#ctx0" brushRef="#br0" timeOffset="105687.12">22828 3082 0,'13'-27'16,"-26"54"-16,158-146 31,-132 119-31,27 26 31,-66 53 1,12-65-32,-78-14 31,52-14-31,-13-65 31,53 53-31,106-159 31,26 145 1,-79 357-1,13 173 0,-53-411-31,1-13 0,-1-13 16,-13-13-16,0 52 31,-27-105 0,14 0-31,0-14 0,0 14 16,-106 0 15,66 39-31,-13 1 0,13 12 16,-13 14-16,0 0 0,-40 66 31,198-26-15</inkml:trace>
  <inkml:trace contextRef="#ctx0" brushRef="#br0" timeOffset="106075.51">23423 3558 0,'13'-40'16,"0"14"-16,-39 92 0,52-159 16,-13 93-1,14 80 17,13 91-1,-40-131-31,0-13 0,0-1 15,-14 14 17,14-54-32,27-65 31,-14 26-31,119-119 31,-13 159 0,-105 53-31,-1 145 32,0-145-32,0-1 0,0-12 15,27-1-15</inkml:trace>
  <inkml:trace contextRef="#ctx0" brushRef="#br0" timeOffset="106624.79">24177 3254 0,'0'-93'0,"0"186"0,0-252 16,0 80-16,13 26 16,-13 13-16,0 53 31,0 40-31,0 0 0,0 26 16,0 1-16,0 12 15,40 331 16,-40-370-31,13 0 0,0 40 16,0-80 0,-13-39 15,0-160 0,27-38 0,39 118 1,-40 106-32,1 26 0,12-12 0,1 25 15,79 120 17,-106-119-32,1-14 0,-14 0 15,0 14 1,0-27-16,0 1 0,-14-14 0,-25-27 31,65-158 0,1 132-31,-1 0 0,0 14 16,120-67 15,-93 132-31</inkml:trace>
  <inkml:trace contextRef="#ctx0" brushRef="#br0" timeOffset="107072.14">25169 3611 0,'13'0'0,"-26"0"0,26-27 31,-53-131 0,27 131-31,0 14 16,-120 92 15,107-39-31,-53 119 16,65-120 0,14 1-16,27 39 15,-14-66 1,13 1-16,80-28 31,-79 1-31,52-106 16,-52 80-1,-14 12-15,13-52 16,-26 66 0,0 65-1,0 15 1,13 38-1,27-52 1,-27-26-16,1-14 16</inkml:trace>
  <inkml:trace contextRef="#ctx0" brushRef="#br0" timeOffset="107933.15">25420 3664 0,'-13'-80'16,"13"41"-16,13 158 0,-26-278 15,-1 132-15,14-12 16,53 118 31,0 106-16,-53-158-31,13-1 0,-13-13 0,0 1 16,0-1-16,0-53 31,14 0-15,-1 14-16,13-14 15,1 1-15,79-94 16,-80 120 0,-13 13-16,14 0 15,-1 132 1,-26-92-1,0 0-15,27 52 16,12-65 31,120-80-16,-119 40-31,-1-14 0,1 14 0,0-13 16,66-67-1,-93 67 1,0-67 15,-106 106 1,67 14-32,13-14 15,-1 132 16,28-118-31,12-14 0,1 13 16,118 1 15,-105-27-31,132-66 32,-106-14-32,-40 28 0,1-1 15,-14-13-15,-13-1 16,-40-329 15,27 330-31,-53-40 31,66 119-31,0 212 32,119 304-1,-26-318 0,-93-197-31</inkml:trace>
  <inkml:trace contextRef="#ctx0" brushRef="#br0" timeOffset="108068.75">26822 3492 0,'0'0'15,"-13"-40"-15,13-13 0,0 13 0,13 1 16,66-54 15,-39 80-31,119 0 16,-120-1-1,-12 14-15</inkml:trace>
  <inkml:trace contextRef="#ctx0" brushRef="#br0" timeOffset="108500.79">24005 3267 0,'0'13'0,"13"-13"15,159 0 1,-93 0 0,1 0-16,158-26 15,-199 12 1</inkml:trace>
  <inkml:trace contextRef="#ctx0" brushRef="#br0" timeOffset="114627.24">12855 5449 0,'0'0'0,"-13"0"15,13-13-15,0-1 0,13 1 32,14 40-17,-1 65 1,-12 1 0,-14-54-16,0 14 0,0-13 15,-27 66 1</inkml:trace>
  <inkml:trace contextRef="#ctx0" brushRef="#br0" timeOffset="114999.55">12736 5158 0,'-66'0'0,"132"0"16,-185 13-16,-158 238 31,184 186 1,119-345-32,14-12 0,145 118 31,344-105 0,-436-120-31,-27-12 16,146-543 15,-212 449-15,-27 28-16,-26-1 0,-13 27 15,-278-54 1</inkml:trace>
  <inkml:trace contextRef="#ctx0" brushRef="#br0" timeOffset="116969.9">4113 9773 0,'0'0'0,"-13"66"0,0 14 16,0-1-16,-1 27 0,1 0 15,13 132 1,-26 502 15,-54-250 0,67-411-31,-13 172 32,52-39-1,40-120 0,-53-92-31,14 0 0,-1 0 16,318-39 15,-212 39-31,27-13 0,40 13 16,1269 39 15,436 67 0,-1547-93-31,-13 14 16,-13-14-16,-27 0 0,-13 0 15,-40-13-15,-26 14 0,344-28 32,-503 1-32,-13 13 15,-159-92 1</inkml:trace>
  <inkml:trace contextRef="#ctx0" brushRef="#br0" timeOffset="118220.81">4232 9919 0,'0'0'0,"53"-53"47,489-13-16,-343 66-31,39-13 0,26 13 16,41 0-16,700 26 16,-648-13-1,1468 80 17,-1494-80-32,-1 0 0,-26 0 15,754 14 16,-727-40-15,-318 13 0,1 0-1,12 39 32,0 14-16,-12-40-31,-1 1 0,53 25 32,27-12-1,-80-27-31,0 13 31,0 14 0,-13-14-31,0 0 0,14 13 0,-14 14 16,13 53 0,0 356 15,-13-330-31,-13 397 31,0-397-31,-1 265 31,-39-41 1,40-303-32,13 26 15,-13 0 1,0-66 0,0-13 15,-1 13-16,-12-13-15,-14 0 16,0 13-16,-343-27 31,251 14-31,-27 13 0,0 0 16,1 13-16,-186 14 16</inkml:trace>
  <inkml:trace contextRef="#ctx0" brushRef="#br0" timeOffset="120028.94">5065 11215 0,'0'13'15,"14"0"17,-14 0-32,13 1 0,-13 12 15,13-13-15,14 53 31,-14-39-31,26-27 32,-25-27-32,12 1 0,40-119 31,-39 78-31,-1 1 0,40-185 31,-66-238 0,-13 436-31,-79 13 32,65 67-32,-39 237 31,92 199 0,-12-370-31,-1-14 0,27 53 16,-14-79-16,0-27 15,133-26 17,-132-39-32,-14-1 0,13-13 15,1 0-15,12-105 16,-39 65 0,14 67-16,-1-27 46,-26 119-30,13-40 0,-14 14-16,14 119 31,67-1 0,-54-144-31,13-14 0,1 0 16,-14 0-16,53-93 15,-53 67 1,-26-133 0,13 132-1,-26-12-15,12 12 16,-52-12 15,53 39-31,13 13 0,26 27 31,1-14-31,158 0 32,-132-26-32,13 0 0,-13-13 15,132-66 17,-172 66-32,-13-1 0,0 1 0,-26 0 15,-93 13 16,-13 106 1,118-80-32,14 1 0,67 52 31,78-66 0,-66-79 0,-65 53-31,-14-14 32,0 41-32,0-1 0,0 27 15,0-1-15,13 239 32,0-199-32,-13-13 0,0 14 15,-66 145 16,26-199-31,-105-39 32,105 0-32,14-27 0,12 0 15,14 1-15,40-120 16,-13 119 0,184-132-1,-79 119 16</inkml:trace>
  <inkml:trace contextRef="#ctx0" brushRef="#br0" timeOffset="120231.76">6653 11003 0,'0'0'0,"0"-13"0,13-13 15,0 65 17,-13-12-32,0 12 0,13 1 0,-13 13 15,0 39 1,0-52-16,0 39 16,13-52-16</inkml:trace>
  <inkml:trace contextRef="#ctx0" brushRef="#br0" timeOffset="120376.95">6719 10725 0,'0'0'0,"0"-39"16,-14-1-16,1 14 16,-79 12 15,78 14-31</inkml:trace>
  <inkml:trace contextRef="#ctx0" brushRef="#br0" timeOffset="120700.02">7102 11003 0,'0'0'0,"53"-53"16,-53 27-1,0 13-15,-13-1 0,0 14 16,-133 40 0,107 0-1,-81 118 1,120-105 0,0-13-16,106 92 15,-66-105 1,105 26-1,-118-53 1,26-40 0,-53 13-1,-13-12-15</inkml:trace>
  <inkml:trace contextRef="#ctx0" brushRef="#br0" timeOffset="121689.37">10290 11056 0,'0'-40'15,"13"14"-15,-26 92 0,26-158 0,-13 65 16,0 1-16,-13-1 0,-186 54 31,146 12-15,-132 226 0,172-173-1,13-12-15,212 290 31,-146-344-15,13 1-16,0-14 16,252-119-1,-291 67 1,-14-226 0,-39 199-1,-199-159 1,146 199-1,0 13-15,-185 52 32,251-26-17</inkml:trace>
  <inkml:trace contextRef="#ctx0" brushRef="#br0" timeOffset="122065.53">9787 10818 0,'-26'0'0,"52"0"0,-79 0 15,27 0-15,-14 27 0,0-1 16,-92 225 0,119-171-1,0 12-15,13 1 0,0-1 16,119 212-1,-66-237 1,-1-15-16,107 15 16,132-41-1</inkml:trace>
  <inkml:trace contextRef="#ctx0" brushRef="#br0" timeOffset="122344.09">11017 10818 0,'0'0'0,"0"13"15,0 1-15,159 316 31,-133-251-15,40 239 0,-79-252-1,-185 159 1,105-186-16</inkml:trace>
  <inkml:trace contextRef="#ctx0" brushRef="#br0" timeOffset="124101.8">11110 11307 0,'0'0'0,"13"14"63,0-14-48,14 0-15,-1 0 16,27 0-16,211 13 16,-158 0-1,13-13-15,252 13 16,-266 0 0,-12-13-16,-14 0 0,1 0 15,158-26 1,-212 26-1,1-13-15,-1 13 0,-13 0 16,-13-13 0,-13 13 15,0 0 0,13-14 16,-27-65-31,14 53-1,0-1-15,0-92 16,13 66 0,0 0-16,-14-132 31,14 132-31,0-66 15,0 93 1,-13-40 0,0 66-1,13-14-15,0 1 16,-13-13 15,26 26 32,0 13-63,14-13 15,-14 0-15,13 13 0,1-13 0,184 0 32,-131 0-17,-1 0-15,252-13 16,-252 13-1,106-13 1,-158 13 0,-14-13-1,-53 13 17</inkml:trace>
  <inkml:trace contextRef="#ctx0" brushRef="#br0" timeOffset="125313.84">8755 11453 0,'0'0'0,"14"0"0,158 13 31,-120-26-15,134 0-1,-133-1-15,66 1 32</inkml:trace>
  <inkml:trace contextRef="#ctx0" brushRef="#br0" timeOffset="125571.84">9060 11281 0,'0'-13'0,"0"26"0,0-40 15,-14 14-15,14 0 16,-13 53 15,13-1-31,0 1 0,0 0 16,53 185-1,-40-173 1,-13 1-16,14 0 0,-1-13 16,-13 52-1</inkml:trace>
  <inkml:trace contextRef="#ctx0" brushRef="#br0" timeOffset="126154.97">8173 11016 0,'0'-13'0,"0"26"0,0-13 31,0 14-15,-52 118-1,25-66 1,1-13-16,-67 145 16,27-92-1,0 40 1,66-133-1,0 0-15</inkml:trace>
  <inkml:trace contextRef="#ctx0" brushRef="#br0" timeOffset="126640.12">8107 11069 0,'0'-26'0,"0"52"0,0-65 16,0 25-16,27 67 31,-14-13-15,66 158-1,-39-145 1,-13 13-16,-1-13 15,80 185 17,-93-198-32,0-27 0,-13 14 15,0-14-15,0 0 0,0 0 16,-13-26 46,0 13-46,0-13-16,-14 13 0,-13-13 16,-118-1 15,105 14-31,13 0 0,-79 0 16,93 0-1,-1 14-15,-52 12 16,52-13-16</inkml:trace>
  <inkml:trace contextRef="#ctx0" brushRef="#br0" timeOffset="131077.85">8068 12193 0,'0'0'15,"0"-13"17,13 13-1,0 106 31,0 0-46,-13-40-16,0 13 16,-13 490 15,13-477-31,0-12 0,-13 158 31,39 106 0,-26-305-15,0 67 15,0-93-15,0-26 15,0 0-31,0 0 16,0-14-16</inkml:trace>
  <inkml:trace contextRef="#ctx0" brushRef="#br0" timeOffset="131259.26">7883 13780 0,'-27'27'31,"54"-54"-31,-14 93 32,0-39-32,0-14 0,0 14 15,54 52 1</inkml:trace>
  <inkml:trace contextRef="#ctx0" brushRef="#br0" timeOffset="131434.92">8240 13886 0,'39'-92'31,"-78"184"-31,78-171 31,-52 92-31,0 13 0,-53 41 32,39-41-32</inkml:trace>
  <inkml:trace contextRef="#ctx0" brushRef="#br0" timeOffset="132058.81">8319 14336 0,'0'0'0,"-13"-66"31,0 66-31,-14-14 16,-118 1 0,-199 79 15,278-39-31,-1-1 0,28 14 16,-54 119 15,120-120-31,-1-12 15,27-1-15,383 40 32,-330-66-32,13 0 15,437-66 17,-358-93-1,-224 120-31,-252-107 31,-225 80-15</inkml:trace>
  <inkml:trace contextRef="#ctx0" brushRef="#br0" timeOffset="132576.23">7697 14561 0,'0'-14'0,"0"28"0,0-41 31,0 133 0,0-66-31,0 26 16,-13 0-16,-13 264 31,12 80 1,14-370-32,-13 39 31,93-79 31,65 14-46,-66-14-16,1 0 16,449 0 15,-463-14-31,-13 14 15,39-26 17,-92-14-17</inkml:trace>
  <inkml:trace contextRef="#ctx0" brushRef="#br0" timeOffset="132976.1">8874 14812 0,'-13'-53'16,"26"106"-16,-39-146 0,26 67 0,-13-14 16,13 14-16,0 13 0,0-1 15,0 1 1,0 26-1,13 14-15,-13-1 0,0 133 32,0 211-1,0-290-31,13 158 16,-13-199-1,0 67 1,0-93-1,13 0 1,-39-13 47</inkml:trace>
  <inkml:trace contextRef="#ctx0" brushRef="#br0" timeOffset="136635.51">7711 10368 0,'0'0'0,"0"-13"0,26 0 31,-13 0 1,-13 26 46,-13-13 94,0-13-141,-40-27 0,-79-66 0,92 80-31,0-1 16,-185-131 15,173 105-15,25 26-16,14 1 16,-133-252 15,120 225-31,0 0 15,12-13-15,-39-251 32,40-53-1,0 211-15,0 66-16,13 14 0,0-212 31,53-26 0,-40 264-31,27-172 31,-1 0 1,-12 93-1,-27 119-16,0-1 17,0 28 15,0-1-16,-53 53 172,-27 53-187,54-66-16,-14 0 0,14 0 15,-40 52 1,39-65-16,-52 79 31,66-79 0,26-53-31,66-120 47,27-78-16,-80 158-31,-12 13 0,12-13 16,-13 14-16,54-94 31,-54 107-31,-13 13 0,13 0 32,-13-1-1,26 54 31,1 13-46,-14 0-16,14-14 0,-1 14 16,0 0-16,133 185 31,-132-198-31,-1-14 15,-13 1-15,1-14 16,12 14 15,-13-41 16</inkml:trace>
  <inkml:trace contextRef="#ctx0" brushRef="#br0" timeOffset="138628.57">12617 11995 0,'0'0'0,"14"-26"16,-14 12-16,0-12 0,0-14 31,-27 67 1,1-14-32,12 0 15,-118 27 16,79-40-31,27 0 16,-14-80 15,53 54-31,1 13 0,144-53 32,-118 66-17,26 92 16,-132 107 1,40-173-32,-107 80 31,-25-93 0,144-26-31,28-80 31,12 67-31,-13 13 16,120 39 15,-120 1-31,13-1 16,-13 14-16,67 92 31,-54-106-31,80-12 16</inkml:trace>
  <inkml:trace contextRef="#ctx0" brushRef="#br0" timeOffset="139031.88">12829 11598 0,'-40'-26'15,"1"13"-15,118 52 0,-211-92 16,79 40-16,-13 13 0,13 0 15,-13 13-15,0 14 16,-265 184 15,278-144-31,13 12 16,-13 357 15,120-290-31,-15-93 16,292 105 15,27-290 0,-160-304 1,-211 343-32,-145-224 15,65 264 1,-303-26-1,277 79 1</inkml:trace>
  <inkml:trace contextRef="#ctx0" brushRef="#br0" timeOffset="143299.82">26438 15037 0,'-13'0'0,"13"13"31,-13-26 94,0-14-109,13 14-16,-67-53 31,41 39-15,0 14-16,-1-13 0,-13 13 0,1-14 15,-213-79 16,186 80-31,13-1 16,0 14-16,-224-93 31,224 93-31,-13 0 16,-80-27 0,67 27-16,-14 0 0,-343-67 31,-199-25 0,503 91-31,13-12 16,-847-93 15,821 106-31,12 0 16,-12-1-16,13 1 15,-14 0-15,-118 0 16,-398-1 15,-210 14 0,726 0-15,1 14-16,12-14 0,-12 0 16,13 0-16,-146 13 15,-145 0 1,118 0-1,160-13-15,-596 27 32,583-14-32,-424 13 31,436-26-31,-475 27 31,462-14-31,0 0 16,14-13-16,-609 66 31,608-52-31,1-1 16,-278 27-1,-265 52 17,13-13-1,543-65-31,13-1 0,0 0 15,-423 53 17,436-52-32,0-1 0,0 13 15,14-13-15,-265 54 32,277-54-32,1 13 15,-371 67 16,371-80-31,13 0 16,0 14-16,-252 52 31,41 0 1,39 14-1,198-80-31,-92 40 31,-14 0 0,133-40-31,0 0 16,-1-13-16,1 0 16,0 14-16,0-14 15,0 0 16,13-14 1</inkml:trace>
  <inkml:trace contextRef="#ctx0" brushRef="#br0" timeOffset="143726.14">9417 14825 0,'0'0'16,"13"0"15,-13 13-15,0 27 15,0-27-31,0 14 0,0-14 15,-106 172 17,93-145-32,-14-1 15,-92 147 17,53-15-1,93-157-31,-14-1 15,13 0-15,14-13 16,106 0 0,-94 0-16,147 0 31,-173 0-15</inkml:trace>
  <inkml:trace contextRef="#ctx0" brushRef="#br0" timeOffset="145103.56">18622 14018 0,'0'-26'31,"0"52"-31,0-92 31,-13 66-31,-14 0 16,-65 106 15,78-79-31,1 12 0,0 41 31,92-1 1,-52-79-32,12 0 0,-12 0 0,105-93 31,-119 67-15,-26-93 15,-172 13 0,53 159 0,158 53 1,-13-93-32,27-13 0</inkml:trace>
  <inkml:trace contextRef="#ctx0" brushRef="#br0" timeOffset="145435.34">18979 13727 0,'0'0'0,"-13"-13"16,-1 0-16,14 26 31,133 119 1,-107-79-32,1 0 0,-14 0 15,-26 212 16,-54-173-15,15-52-16,-173 26 16</inkml:trace>
  <inkml:trace contextRef="#ctx0" brushRef="#br0" timeOffset="145728.51">18291 13675 0,'-13'13'0,"-14"0"0,67-39 0,-106 92 16,-27 106 15,-26 185 0,119-304-31,0-1 16,186 160 15,-134-185-31,81-14 16</inkml:trace>
  <inkml:trace contextRef="#ctx0" brushRef="#br0" timeOffset="146141.85">19733 14680 0,'0'-14'0,"0"28"0,0-41 15,0 14-15,0 0 16,0-14 15,0 41-31,0 12 16,13 172 15,-13-132-31,13 159 16,-13-172-1</inkml:trace>
  <inkml:trace contextRef="#ctx0" brushRef="#br0" timeOffset="146506.17">19481 14825 0,'-13'-40'15,"26"80"-15,-65-132 0,38 65 0,14 1 16,0-1-16,14 14 16,184-40 15,-132 53-31,0 13 0,0 1 16,159 144 15,-185-105-31,-14 13 0,-12 159 31,-186-93 0,132-118-31,-145-41 32,53-79-1,118 80-31,14-1 0</inkml:trace>
  <inkml:trace contextRef="#ctx0" brushRef="#br0" timeOffset="146823.46">20341 14746 0,'-13'-13'0,"13"26"47,0 26-47,0-12 15,13 13-15,-13-1 0,0 1 16,13 13-16,1 158 15,-14-171 1,0-13-16,0 12 16,0-26-16</inkml:trace>
  <inkml:trace contextRef="#ctx0" brushRef="#br0" timeOffset="147065.76">20341 14825 0,'0'0'0,"-13"-159"16,13 133 0,13 13-16,40-14 15,-26 27 1,12 14-16,-12-1 0,12 0 16,94 106 15,-107-53-31,-26-26 0,-145 79 31,105-119-15,-92 0-1</inkml:trace>
  <inkml:trace contextRef="#ctx0" brushRef="#br0" timeOffset="147552.23">20857 14812 0,'0'0'0,"26"-13"31,-12 92 0,-41 146 0,27-172-31,0 0 0,0 0 16,0 79 15,0-119-31,0-66 32,0 13-32,-13-12 0,13-1 15,-13-291 16,66 132 1,-27 199-32,67 39 31,-67-12-31,80 105 16,-80-80-1,-12 67 1,-14-79-1,-14-14-15,-12 0 16,-146 0 0</inkml:trace>
  <inkml:trace contextRef="#ctx0" brushRef="#br0" timeOffset="154548.87">11612 15235 0,'0'0'0,"-13"0"0,26-13 31,-13 0-15,13 13-16,80-80 31,-67 67-15,14 13-16,-13-13 0,-1 13 15,0 0-15,-12 13 16,12 0-16,1 40 16,-14-13-1,-93 66 17,67-106-17,-53 26 1,93-52 15,-1 12-15,0 14-16,1-13 15,79 53 1,-106-14 0,-27 80-1,14-79 1,-106 25-1,93-52-15,-54-39 32</inkml:trace>
  <inkml:trace contextRef="#ctx0" brushRef="#br0" timeOffset="155030.81">12022 14852 0,'0'0'15,"-13"-14"-15,-13 1 0,12 13 0,-25-13 16,-67 26-1,66 0-15,-224 199 32,211-146-17,0 13-15,-40 265 32,120-238-17,-1-53-15,1-13 16,211 65-1,185-158 17,-264-39-17,-1-490 17,-184 476-17,-14 14-15,-555-146 31,476 264-31</inkml:trace>
  <inkml:trace contextRef="#ctx0" brushRef="#br0" timeOffset="159266.04">11718 2725 0,'0'-14'16,"40"-39"15,-27 27-31,0 13 16,0 0-16,53-106 31,-145 13 0,-199 132 0,225 1-31,1-1 16,-41 199 15,119-185-31,14 13 16,132 79-1,-93-93-15,173 199 32,-199-185-32,-27 13 0,-13-13 15,-158 172 17,79-198-32,0-1 15,-14-13-15,1-13 0,13 0 16,-133-105 15,199 65-31,80-185 31,-27 185-15,66 93 15,-40 80-15</inkml:trace>
  <inkml:trace contextRef="#ctx0" brushRef="#br0" timeOffset="159496.46">12141 3148 0,'0'0'16,"0"-80"15,0 252 0,27 53 1,-27-198-32,13-1 0,-13 1 15,0-14-15</inkml:trace>
  <inkml:trace contextRef="#ctx0" brushRef="#br0" timeOffset="159617.01">12260 2791 0,'0'-27'16,"0"54"-16,-39-54 15</inkml:trace>
  <inkml:trace contextRef="#ctx0" brushRef="#br0" timeOffset="160125.6">12591 3108 0,'0'0'16,"13"-26"-16,0 12 15,-13-65 17,-39 79-32,25 0 0,-131 106 31,119-66-15,-27 131-1,53-131 1,66 66-1,-40-93 1,14-13-16,66-13 16,-67-13-1,1-1-15,26-105 16,-53 66-16,-13 0 16,-13-225-1,0 225 1,-27-120-1,40 173 1,0 106 0,13-40-1,27 238 1,-40-225 0,13 0-16,14 106 15,-14-133-15</inkml:trace>
  <inkml:trace contextRef="#ctx0" brushRef="#br0" timeOffset="160555.12">13001 3108 0,'0'0'15,"26"13"48,-12-13-48,-1 14-15,13-14 16,-13 0-16,80-27 16,-80 14-1,0 0-15,1-14 16,-14-65-1,-14 65-15,-105-12 32,80 39-17,12 0-15,-78 119 16,91-67 0,14 1-16,0 0 15,14 0-15,65 66 16,0-53-1,-39-52-15,198-67 32</inkml:trace>
  <inkml:trace contextRef="#ctx0" brushRef="#br0" timeOffset="161405.01">13794 2685 0,'0'0'16,"-13"-13"-16,-13-14 15,13 1 1,26 79 15,0 0-15,-13 0-16,13-14 15,-13 186 1,0-172 0,13-13-16,-13 52 15,-13-132 17,13 1-17,-13-1-15,13 0 0,0-211 31,0 185-15,13 0-16,40-93 16,-26 120-1,-1 12-15,133 27 32,-133 53-17,-13-13-15,-13 118 31,-13-131-15,0-1-16,0-12 0,-14 12 16,1-13-16,-27 27 15,40-40 1,13 0 0,13 0-1,13-13-15,54 13 16,105 26-1,-132 14 1,39 132 0,-92-119-16,-66 105 31,13-131-15,14-14-16,-14-13 0,0 0 15,-132-40 1,158 14-16,1-14 15,26 0-15</inkml:trace>
  <inkml:trace contextRef="#ctx0" brushRef="#br0" timeOffset="161951.1">14482 2764 0,'0'0'16,"0"-13"-16,-13 13 15,-27-26 1,40 39 0,0 53-1,13-40 1,1 27-16,25 93 16,-12-107-1,-14 1-15,27 26 16,-1-66-1,28-66 1,-54 26 0,13 1-16,27-80 15,-40 79 1,1 0-16,-41 80 31,14 13-15,13 13-16,-13 93 15,39 198 1,-13-278 0,1-13-16,-14 93 31,-40-159-15,-79-119-1,92 79 1,-12-171-1,39 171 1,26-13-16,54-53 16,91-26-1</inkml:trace>
  <inkml:trace contextRef="#ctx0" brushRef="#br0" timeOffset="162373.57">15699 2685 0,'13'0'0,"-26"0"16,39-13-16,-12 13 0,-14-14 0,0 1 16,-53-79-1,26 65 1,-118-52-1,118 66 1,-92 66 0,93-27-1,26 146 1,26-119-16,146 158 31,93-12 0,-239-160-31,1-25 16,-27 65 0,-27-66-1,-171 14 1,132-41 0,13 1-16,-106-79 15</inkml:trace>
  <inkml:trace contextRef="#ctx0" brushRef="#br0" timeOffset="162606.95">15911 2791 0,'0'0'0,"-14"0"31,14 26-31,14 1 16,38 78 0,-38-52-16,-1-13 15,40 119 1,-27-106 0</inkml:trace>
  <inkml:trace contextRef="#ctx0" brushRef="#br0" timeOffset="162739.07">15990 2698 0,'0'0'0,"0"-66"16,-13 53-16,13 39 31</inkml:trace>
  <inkml:trace contextRef="#ctx0" brushRef="#br0" timeOffset="163220.99">16413 2936 0,'0'0'15,"27"-13"-15,-1-13 0,-13 12 16,0-12-16,-13 13 15,-13-53 1,-13 66-16,-120 52 31,80 28-15,0 105 0,145-13 15,-39-159-16,92-13 1,-92-26-16,53-160 31,-93 54-15,-14-185 0,1 251-1,0-80 1,13 305 15,0-93-15,13 13-16,80 305 31,-80-344-15</inkml:trace>
  <inkml:trace contextRef="#ctx0" brushRef="#br0" timeOffset="163631.26">16810 2910 0,'0'0'0,"0"-27"15,-13 27-15,-1 27 32,54-1-1,-13-26-16,-14 0-15,13 0 16,1 0-16,52-13 16,-52-13-1,-27-67 1,-14 67 0,-92-41-1,67 67 1,-1 27-16,-66 79 15,93-53 1,0-1-16,26 147 16,14-146-16,158 105 31,-79-144-15,-67-41-16</inkml:trace>
  <inkml:trace contextRef="#ctx0" brushRef="#br0" timeOffset="164309.82">14403 4325 0,'0'0'0,"92"-132"15,-78 105 1,-14-13-16,-53-12 15,13 38-15,-13 14 16,-132 40 0,119 0-1,13-1-15,-26 107 16,79-40 0,304 132 15,-238-225-16,-13 0-15,0-13 0,-14 0 0,-39-26 32,-304-1-1,225 40-15,13 14-16,0-1 0,-80 173 31,173-146-16,-1-14-15,410 67 32,-330-106-32</inkml:trace>
  <inkml:trace contextRef="#ctx0" brushRef="#br0" timeOffset="164500.81">14628 4576 0,'-27'-26'0,"54"52"16,-67-66-16,27 40 0,119 80 31,158 171 1,-237-225-17,65 67 1</inkml:trace>
  <inkml:trace contextRef="#ctx0" brushRef="#br0" timeOffset="164681.35">15038 4642 0,'0'0'0,"-27"-92"16,27 52-16,-66 119 31,40-26-16,-1 13-15,1 14 16,-67 131 0,80-184-16</inkml:trace>
  <inkml:trace contextRef="#ctx0" brushRef="#br0" timeOffset="164905.01">15117 4378 0,'26'-53'16,"-52"106"-16,79-238 31,-53 198-15,0 13-16,0 14 0,13 0 16,66 422 15,-52-395-31,-1-1 15,14 26-15</inkml:trace>
  <inkml:trace contextRef="#ctx0" brushRef="#br0" timeOffset="165250.59">15130 4748 0,'-13'-40'15,"26"80"-15,-52-119 16,39 65-16,13 1 15,106 13 1,185-13 15,-198 0-15,-14-93 15,-118 53-15,13 27-16,-120-1 31,120 54-31,-26 158 31,91 66 1,-25-225-32,13 1 15,39-14-15</inkml:trace>
  <inkml:trace contextRef="#ctx0" brushRef="#br0" timeOffset="165623.6">15871 4378 0,'-27'-106'32,"54"212"-32,-40-186 15,26 107-15,0 12 16,66 226 15,-39-67 0,-40-184-31,0-1 16,0-79 15,0 26-31,13 0 16,1-13-16,91-158 31,-78 198-15,-14 26-16,0 0 0,-13 13 15,0 14-15,0 13 16,27 172 15,-1-199-31</inkml:trace>
  <inkml:trace contextRef="#ctx0" brushRef="#br0" timeOffset="165940.7">16532 4457 0,'13'-53'16,"-26"106"-16,53-251 31,-53 184-31,-1 14 0,-12 0 16,-80 27 15,80-14-31,-1 14 0,14-1 16,26 133 15,27-120-31,0-12 0,105 79 31,27 79 0,-172-172-31,-13 0 16,-14 0-16,-12 1 16,-120-54-1</inkml:trace>
  <inkml:trace contextRef="#ctx0" brushRef="#br0" timeOffset="166153.79">16797 4391 0,'26'-27'16,"-52"54"-16,92-80 31,-66 66-31,0 14 0,0 12 16,0 1-16,0 0 16,26 224 15,-26-237-31,0-14 15,13 0-15</inkml:trace>
  <inkml:trace contextRef="#ctx0" brushRef="#br0" timeOffset="166281.84">16850 4179 0,'-14'-53'15,"28"106"-15,-41-145 0,14 52 16,0 14-16,-1 12 0,1 1 15,-13 40 1</inkml:trace>
  <inkml:trace contextRef="#ctx0" brushRef="#br0" timeOffset="167154.85">17022 4391 0,'13'-27'31,"-13"14"-31,-27 66 47,1 66-31,13-66-16,52 119 31,-12-146-31,-1 1 15,159-40 17,-158-14-32,-14-12 15,0-1-15,-52-264 32,-14 185-17,26 79-15,1 14 0,-1 12 16,-39 80 15,66-26-31,13 106 31,67-94 1,-67-65-32,0 13 15,0-13-15,67-66 31,-54 52-31,93 40 32,-26 133-1,-80-53 0,-39-93 0,26-14-31,-14-52 32,28 26-32,-1 1 0,0-1 15,66-105 17,-65 145-32,-1 105 31,27 134 0,-27-200-31,0-12 0,13 39 31,1-79 1,52-93-1,-52 66-31,-14 27 15,-13-14-15</inkml:trace>
  <inkml:trace contextRef="#ctx0" brushRef="#br0" timeOffset="169651">30432 3359 0,'14'0'0,"-28"0"0,41 0 16,-14 0-16,-13-13 15,13-13 1,-13-1-16,-13-131 31,-13 131-15,-1 14-16,-13-14 0,1 27 16,-199 67-1,185-15-15,0 1 16,-26 119-1,79-119-15,79 132 32,0-132-17,-39-40-15,13 1 16,66-14 0,-106 0-1,-92-66 1,39 52-1,-13 14-15,0 0 16,-92 40 0,105-27-16,-26 67 15,66-41 1,0-12-16,79 65 16,-26-65-1,13-1-15,1 1 16,329-41-1</inkml:trace>
  <inkml:trace contextRef="#ctx0" brushRef="#br0" timeOffset="170249.21">30869 3478 0,'-13'-26'0,"26"52"0,-40-92 31,27 80-15,0 12-16,0 14 0,0-14 16,14 27-16,-14-13 15,0 158 1,0-158-16,0 79 31,0-80-15,-14-39-1,1-66 1,13 40 0,0-27-16,0 0 0,0 0 15,13-251 1,1 225 0,78-146-1,-65 198 1,12 14-16,54 26 15,66 146 1,-133-106 0,-52 119-1,-14-146-15,-172 67 32,146-80-17,27 0-15,-54 1 16,93-1-1,13-13-15,27 0 16,26 26 0,66 40-1,-105-39 1,-1-1-16,27 67 16,-27-80-1,1 14-15,39-1 16</inkml:trace>
  <inkml:trace contextRef="#ctx0" brushRef="#br0" timeOffset="170730.41">31517 3571 0,'0'0'0,"0"-53"16,-13 13-16,13-26 31,0 80-16,0 25-15,13 212 32,-13 1-1,0-226-15,0-26 15,0-26-31,0-1 15,-13-12-15,-14-266 32,27 160-17,13 66-15,80-133 32,39 186-17,-92 52-15,13 0 0,53 265 47,-146-211-31,0-54-16,-171 40 31,105-66-15</inkml:trace>
  <inkml:trace contextRef="#ctx0" brushRef="#br0" timeOffset="171437.97">32443 2857 0,'13'-53'0,"-13"0"0,-13 159 0,-1-265 15,-25 119-15,-14 1 16,-661-80 15,542 119-31,0 26 16,-701 146 15,146 357 0,660-423-31,28 0 16,12 13-16,146 370 31,66-291-15,675 318 15,-688-450-31,0-26 16,595 26 15,-635-92-31,93-93 15,185-437 17,-344 411-32,-13-14 15,0-13-15,13-582 32,-357 371-1,225 356-31,-13 1 15,13 13-15,-53 13 16,66 0-16,13 0 16,0 0-16,-39 26 31,79-13 0,0 1-31,13-14 16,0 13 15</inkml:trace>
  <inkml:trace contextRef="#ctx0" brushRef="#br0" timeOffset="178781.85">31014 8173 0,'0'0'32,"0"-13"-32,-13 26 31,-66 133 0,-67 211 0,107-265-31,12-12 0,-92 131 32,-40 27-1,133-211-31,13-1 0,-1-13 15,1 14-15</inkml:trace>
  <inkml:trace contextRef="#ctx0" brushRef="#br0" timeOffset="179088.97">30353 9310 0,'-13'0'0,"26"0"15,-39 0-15,12 0 0,14 14 32,0 91-1,0-52-31,27 27 31,92-14 0,-93-66-31,1-13 0,79-54 47,-93 54-31,0 13-16</inkml:trace>
  <inkml:trace contextRef="#ctx0" brushRef="#br0" timeOffset="180139.12">31028 7525 0,'13'-13'16,"-26"26"-16,39-66 0,-26 40 15,13 0-15,27-40 32,0 93-1,-40-14-31,0 0 0,13 14 15,-13-13-15,26 65 32,-26-79-32,13-13 31,67-105 0,-67 78-31,14 1 16,-14-1-16,0 1 0,53-14 47,-66 80-32,0-14-15,0 14 0,13 52 32,-13-65-32,66 13 31,53-120 0,-92 41-31,79-107 31,-80 120-31,-13-14 16,40 27 15,-39 26-31,-14 13 0,0-12 16,0 25 15,26-65 0,-26 13-31,13-1 0,0 1 16,27-13 15,-27 26-31,-13 26 0,14-13 16,-14 14-16</inkml:trace>
  <inkml:trace contextRef="#ctx0" brushRef="#br0" timeOffset="180895.84">31266 7843 0,'-14'-14'16,"28"28"-16,-41-41 16,27 14-16,13 26 31,14 27-16,-14-27-15,0 13 0,1 1 16,78 92 15,-79-119-31,1 13 16,12-26 15,27-93 0,-53 80-31,13 12 16,0 14-16,1-13 16,25 53 15,-26-27-31,14 27 31,52-27 0,-65-26-31,-1 13 16,66-53 15,-79 40-31,13 13 16,1 0 0,-1 0-1,-13 13-15,26 0 16,-13 0-16,1 1 0,25-1 31,27-40 0,-52 14-31,-1 0 0,0 0 16,27-27 15,-27 40-31,-13 13 16,-13 53-1</inkml:trace>
  <inkml:trace contextRef="#ctx0" brushRef="#br0" timeOffset="181561.77">31332 8332 0,'-13'-13'0,"26"26"0,-26-53 16,13 27-16,0 0 0,0-1 16,13-12 15,0 26-31,0 13 0,40 27 47,13 0-16,-26-40 0,-27-14 0,0 14-31,1 0 16,38 14 15,-38-1-31,-1 0 0,13-13 16,80 27 15,-79-27-31,-1 0 0,-13 0 16,14 0-16,12-14 31,-25 14-31,25-13 31,-12 0 1,-1 53-1,-26-27-31,0 0 15,13 0-15,1-13 32,-1-26-32,0 13 15</inkml:trace>
  <inkml:trace contextRef="#ctx0" brushRef="#br0" timeOffset="182561.22">30935 6983 0,'0'-13'16,"0"26"-16,-13-26 0,13 39 15,-13 265 17,52 463-1,-12-635-31,-1-13 15,14 0-15,145 184 32,-119-250-32,0-13 0</inkml:trace>
  <inkml:trace contextRef="#ctx0" brushRef="#br0" timeOffset="182856.42">32469 7247 0,'-26'-13'31,"52"26"-31,-39 1 0,26 25 0,0 14 15,106 331 17,-92-265-32,-1 0 0,-12 0 0,-14 0 15,-106 264 17,-40-250-32</inkml:trace>
  <inkml:trace contextRef="#ctx0" brushRef="#br0" timeOffset="194530.36">32218 6745 0,'-40'-27'0,"80"54"0,-146-67 15,40 27-15,0 0 0</inkml:trace>
  <inkml:trace contextRef="#ctx0" brushRef="#br0" timeOffset="195012.99">31742 6652 0,'-93'-13'16,"186"26"-16,-265-26 15,79 13-15,-237 66 16,250-39 0,1-1-16,-80 80 15,-145 185 1,238-185-1,13-14-15,-79 226 16,105-199 0,14-14-16,79 345 31,-13-344-31,0 0 0,13-1 16,291 226-1,-238-265 1,0-13-16,13-13 0,14-1 15,-1-12-15,1-14 16,714-145 0,-741 66-1,-27 0-15,265-358 16,-317 332 0,0-1-16,-1-290 15,-52 290 1,-13-13-16,-67-105 15,27 105-15,-225-251 16,212 291 0,12 13-16,-104-40 15,118 80 1,13 0-16,14 13 16,-54 13-1,80 0 1</inkml:trace>
  <inkml:trace contextRef="#ctx0" brushRef="#br0" timeOffset="-195039.19">807 4483 0,'-13'0'0,"26"0"16,-40 14-16,14-14 31,119-14 1,-66 14-32,12-26 0,15 13 0,-1 0 15,450-106 16,26 52 1,-489 54-32,39 13 31,-118 0-31</inkml:trace>
  <inkml:trace contextRef="#ctx0" brushRef="#br0" timeOffset="-194754.8">688 4946 0,'-13'14'0,"26"-28"0,-53 41 15,225-80 16,265-79 1,-318 92-32,410-92 31,-92 39 0,-437 93-31</inkml:trace>
  <inkml:trace contextRef="#ctx0" brushRef="#br0" timeOffset="-190386.28">4801 4788 0,'0'0'0,"-53"-146"31,27 133-15,-14 0-16,-383 52 31,330 1-15,-13 0-16,0-1 0,1 14 15,12 13-15,-198 133 16,212-120-1,-1 1-15,14-1 16,13 0-16,-52 186 16,91-80-1,107 159 1,-53-252 0,198 239-1,-172-239 1,251 662 15,-317-648-15,0 0-16,-26 0 0,-305 409 31,239-409-15,-14 0-16,0-13 0,0-1 15,-185 93 1,212-145-1,13-14-15,13 1 0,26-27 32,54-13-32,26-1 15,132 28 1,-106 12-16,1 1 16,263 171-1,-276-119 1,104 384-1,-157-304 1,-80 555 0,26-502-1,0-1-15,1 1 0,12 13 16,1-1-16,79 768 31,52-688-15,-52-171-16,13-14 0,14 0 15,-14-27 1,331 278 0,-305-330-1,-26-13-15,239-80 32,-292 26-17</inkml:trace>
  <inkml:trace contextRef="#ctx0" brushRef="#br0" timeOffset="-188461.78">11202 14680 0,'13'0'31,"1"0"-15,12 13-16,1 0 0,12 27 15,14-1-15,212 186 16,-160-145 0,-12 12-16,198 159 15,-225-184 1,0-1-16,-26-13 0,0-14 16,-1-12-16,-25 12 15,52 14 1,-53-79 15</inkml:trace>
  <inkml:trace contextRef="#ctx0" brushRef="#br0" timeOffset="-188073.47">12260 14587 0,'-26'40'16,"52"-80"-16,-79 119 0,0-26 0,14 13 15,-27 14-15,-120 184 16,54-79-1,66-92-15,-185 290 32,224-330-17,-65 119 1,79-79 15,13-120 16,0 14-31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04.490"/>
    </inkml:context>
    <inkml:brush xml:id="br0">
      <inkml:brushProperty name="width" value="0.05" units="cm"/>
      <inkml:brushProperty name="height" value="0.05" units="cm"/>
      <inkml:brushProperty name="color" value="#FFC114"/>
    </inkml:brush>
  </inkml:definitions>
  <inkml:trace contextRef="#ctx0" brushRef="#br0">1 1 24575,'0'3'0,"0"7"0,0 21 0,0 27 0,0 15 0,0 21 0,0 7 0,0 4 0,0 4 0,6-2 0,2-9 0,3-3 0,6-2 0,2-1 0,0-17-8191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56.131"/>
    </inkml:context>
    <inkml:brush xml:id="br0">
      <inkml:brushProperty name="width" value="0.05" units="cm"/>
      <inkml:brushProperty name="height" value="0.05" units="cm"/>
      <inkml:brushProperty name="color" value="#E71224"/>
    </inkml:brush>
  </inkml:definitions>
  <inkml:trace contextRef="#ctx0" brushRef="#br0">336 288 3324 0 0,'9'-114'614'0'0,"-8"84"-376"0"0,1-10 585 0 0,-4-46 1 0 0,2 86-805 0 0,0-1 0 0 0,0 0 0 0 0,0 0 0 0 0,0 1 0 0 0,0-1 0 0 0,0 0 0 0 0,-1 0 0 0 0,1 1 0 0 0,0-1 0 0 0,0 0 0 0 0,-1 1 0 0 0,1-1 0 0 0,0 0 0 0 0,-1 1 0 0 0,1-1 0 0 0,-1 1 0 0 0,1-1 0 0 0,-1 1 0 0 0,1-1 0 0 0,-1 1 0 0 0,1-1 0 0 0,-1 1 0 0 0,0-1 0 0 0,1 1 1 0 0,-1-1-1 0 0,0 1 0 0 0,-1-1-9 0 0,1 1 0 0 0,-1 0 0 0 0,1 0 0 0 0,-1 0 1 0 0,1 0-1 0 0,-1 0 0 0 0,1 0 0 0 0,-1 0 0 0 0,1 1 1 0 0,0-1-1 0 0,-1 0 0 0 0,-2 2 0 0 0,-5 2-41 0 0,-1 1 0 0 0,1 0 0 0 0,-10 7 0 0 0,9-5 73 0 0,-7 3-17 0 0,1 0 1 0 0,0 1-1 0 0,1 1 0 0 0,0 1 0 0 0,-15 16 0 0 0,26-24 11 0 0,0 0 0 0 0,0 0-1 0 0,0 1 1 0 0,1-1 0 0 0,0 1-1 0 0,0 0 1 0 0,1 0 0 0 0,-3 9-1 0 0,4-11-6 0 0,0 0 1 0 0,0 1-1 0 0,1-1 0 0 0,0 0 0 0 0,0 0 0 0 0,0 0 0 0 0,0 1 1 0 0,1-1-1 0 0,0 0 0 0 0,-1 0 0 0 0,2 0 0 0 0,-1 0 0 0 0,0 0 1 0 0,3 5-1 0 0,6 7-42 0 0,1 0 1 0 0,0-1-1 0 0,1 0 1 0 0,0-1-1 0 0,1 0 1 0 0,1-1 0 0 0,17 12-1 0 0,-8-4-27 0 0,29 31-1 0 0,-37-34 41 0 0,-1 1 1 0 0,13 21-1 0 0,-23-33 6 0 0,0 1 0 0 0,0 0-1 0 0,0 1 1 0 0,-1-1 0 0 0,0 1 0 0 0,-1-1 0 0 0,0 1-1 0 0,2 13 1 0 0,-4-19 6 0 0,0-1-1 0 0,0 1 0 0 0,-1 0 1 0 0,1 0-1 0 0,0 0 1 0 0,-1 0-1 0 0,0 0 0 0 0,0-1 1 0 0,1 1-1 0 0,-2 0 0 0 0,1 0 1 0 0,0-1-1 0 0,-1 1 0 0 0,1-1 1 0 0,-4 4-1 0 0,2-2 6 0 0,-1 0 1 0 0,0-1-1 0 0,0 1 0 0 0,0-1 0 0 0,0 0 0 0 0,-1 0 0 0 0,1-1 1 0 0,-7 3-1 0 0,-2 1-4 0 0,-1-1 1 0 0,-1-1-1 0 0,1 0 1 0 0,-1-1-1 0 0,-17 1 1 0 0,11-2-43 0 0,1 0 1 0 0,-1-2 0 0 0,0 0-1 0 0,0-2 1 0 0,1 0-1 0 0,-28-7 1 0 0,45 8-25 0 0,-1 1 1 0 0,1-1-1 0 0,0-1 1 0 0,0 1-1 0 0,0 0 1 0 0,-1-1-1 0 0,2 0 1 0 0,-1 1-1 0 0,0-1 1 0 0,0 0-1 0 0,0-1 1 0 0,1 1-1 0 0,0 0 1 0 0,-1-1-1 0 0,1 1 1 0 0,0-1-1 0 0,0 0 1 0 0,0 0-1 0 0,0 0 1 0 0,1 0-1 0 0,-1 0 1 0 0,1 0-1 0 0,0 0 1 0 0,0 0-1 0 0,0-1 1 0 0,0 1-1 0 0,1 0 1 0 0,-1-1-1 0 0,1-5 1 0 0,4-15-565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56.486"/>
    </inkml:context>
    <inkml:brush xml:id="br0">
      <inkml:brushProperty name="width" value="0.05" units="cm"/>
      <inkml:brushProperty name="height" value="0.05" units="cm"/>
      <inkml:brushProperty name="color" value="#E71224"/>
    </inkml:brush>
  </inkml:definitions>
  <inkml:trace contextRef="#ctx0" brushRef="#br0">39 267 5056 0 0,'14'-5'368'0'0,"-5"2"-255"0"0,-1 0 0 0 0,1 1 0 0 0,17-3 0 0 0,-24 5-111 0 0,0-1 0 0 0,1 1 0 0 0,-1 0 0 0 0,0 1 0 0 0,0-1 0 0 0,0 0 0 0 0,1 1 0 0 0,-1-1 0 0 0,0 1 0 0 0,0-1 0 0 0,0 1 0 0 0,0 0 0 0 0,0 0 0 0 0,0 0 0 0 0,0 0 0 0 0,0 0 0 0 0,0 1 0 0 0,-1-1 0 0 0,1 0 0 0 0,0 1 0 0 0,1 2 1 0 0,-2-3-3 0 0,-1 0 0 0 0,1-1 0 0 0,0 1 0 0 0,0 0 0 0 0,-1 0 0 0 0,1-1 1 0 0,0 1-1 0 0,0-1 0 0 0,0 1 0 0 0,-1-1 0 0 0,1 1 0 0 0,0-1 0 0 0,0 1 1 0 0,0-1-1 0 0,0 1 0 0 0,0-1 0 0 0,0 0 0 0 0,0 0 0 0 0,0 0 1 0 0,0 0-1 0 0,0 1 0 0 0,0-1 0 0 0,0 0 0 0 0,0-1 0 0 0,2 1 0 0 0,-1-1 4 0 0,0 1 0 0 0,0-1 0 0 0,0 0 0 0 0,0 0 0 0 0,0 0 0 0 0,0-1 0 0 0,-1 1 0 0 0,1 0-1 0 0,0-1 1 0 0,-1 1 0 0 0,3-3 0 0 0,0-1 4 0 0,1-1 0 0 0,-2 1 0 0 0,1-1 0 0 0,0 1 0 0 0,-1-1 0 0 0,0 0 0 0 0,2-9 0 0 0,0-1 13 0 0,-1 0 0 0 0,-1 0 1 0 0,-1 0-1 0 0,0-17 0 0 0,-2 26-1 0 0,0 0-1 0 0,0 1 1 0 0,-1-1-1 0 0,0 0 0 0 0,0 0 1 0 0,-1 1-1 0 0,0-1 1 0 0,0 1-1 0 0,-1 0 1 0 0,1-1-1 0 0,-2 1 0 0 0,-4-8 1 0 0,7 13-4 0 0,0-1 0 0 0,0 1 0 0 0,0 0 0 0 0,0 0 0 0 0,0 0 0 0 0,0 0 0 0 0,-1 0 0 0 0,1 0 0 0 0,0 0 0 0 0,0 0 0 0 0,-1 0 0 0 0,1 1 0 0 0,-1-1 0 0 0,1 0 0 0 0,-1 1-1 0 0,1-1 1 0 0,-1 1 0 0 0,1 0 0 0 0,-4-1 0 0 0,2 1 8 0 0,0 1 1 0 0,1-1-1 0 0,-1 0 0 0 0,0 1 0 0 0,0 0 0 0 0,0 0 0 0 0,1 0 0 0 0,-1 0 0 0 0,0 0 0 0 0,-2 2 0 0 0,-6 4 47 0 0,0 1 1 0 0,0 0-1 0 0,-16 17 0 0 0,23-21-65 0 0,-6 7 18 0 0,0 1-1 0 0,1 0 1 0 0,1 1-1 0 0,-1-1 1 0 0,2 2 0 0 0,0-1-1 0 0,1 1 1 0 0,0 0-1 0 0,1 0 1 0 0,0 1-1 0 0,2-1 1 0 0,-1 1-1 0 0,2 0 1 0 0,0 0-1 0 0,1 0 1 0 0,1 27-1 0 0,0-30 6 0 0,2 0-1 0 0,-1 1 0 0 0,2-1 0 0 0,0-1 0 0 0,0 1 0 0 0,1 0 0 0 0,0-1 0 0 0,1 1 1 0 0,9 15-1 0 0,-8-19-36 0 0,-1 0 1 0 0,1-1-1 0 0,0 0 1 0 0,1 0 0 0 0,0 0-1 0 0,0 0 1 0 0,0-1-1 0 0,1-1 1 0 0,0 1-1 0 0,0-1 1 0 0,0 0 0 0 0,1-1-1 0 0,9 4 1 0 0,-11-6-111 0 0,1 1-1 0 0,-1-2 1 0 0,0 1 0 0 0,1-1 0 0 0,14 1 0 0 0,7-2-431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57.555"/>
    </inkml:context>
    <inkml:brush xml:id="br0">
      <inkml:brushProperty name="width" value="0.05" units="cm"/>
      <inkml:brushProperty name="height" value="0.05" units="cm"/>
      <inkml:brushProperty name="color" value="#E71224"/>
    </inkml:brush>
  </inkml:definitions>
  <inkml:trace contextRef="#ctx0" brushRef="#br0">165 139 4164 0 0,'-1'-10'63'0'0,"-2"0"0"0"0,1 1-1 0 0,-1-1 1 0 0,-1 1 0 0 0,0-1-1 0 0,-6-11 1 0 0,-28-37 606 0 0,38 57-661 0 0,0 1 0 0 0,0 0-1 0 0,-1 0 1 0 0,1 0 0 0 0,0 0 0 0 0,-1 0 0 0 0,1 0 0 0 0,-1 0 0 0 0,1 0-1 0 0,0-1 1 0 0,-1 1 0 0 0,1 0 0 0 0,0 0 0 0 0,-1 1 0 0 0,1-1 0 0 0,0 0 0 0 0,-1 0-1 0 0,1 0 1 0 0,0 0 0 0 0,-1 0 0 0 0,1 0 0 0 0,0 0 0 0 0,-1 0 0 0 0,1 1-1 0 0,0-1 1 0 0,-1 0 0 0 0,1 0 0 0 0,0 1 0 0 0,0-1 0 0 0,-1 0 0 0 0,1 0 0 0 0,0 1-1 0 0,0-1 1 0 0,0 0 0 0 0,-1 0 0 0 0,1 1 0 0 0,0-1 0 0 0,0 0 0 0 0,0 1-1 0 0,-11 16 123 0 0,9-15-97 0 0,-10 18 110 0 0,1 0 1 0 0,1 0 0 0 0,1 1 0 0 0,-13 42-1 0 0,19-48-54 0 0,0 0 0 0 0,0 0 0 0 0,2 0 0 0 0,0 0 0 0 0,0 1 0 0 0,2-1 0 0 0,0 0 0 0 0,4 20 0 0 0,-4-28-94 0 0,0-1 1 0 0,1 0-1 0 0,0 1 0 0 0,1-1 1 0 0,-1 0-1 0 0,1 0 0 0 0,1 0 1 0 0,-1-1-1 0 0,1 1 0 0 0,0-1 0 0 0,0 1 1 0 0,0-1-1 0 0,1-1 0 0 0,0 1 1 0 0,0-1-1 0 0,0 1 0 0 0,0-1 1 0 0,1-1-1 0 0,-1 1 0 0 0,1-1 1 0 0,0 0-1 0 0,0 0 0 0 0,1-1 1 0 0,-1 0-1 0 0,0 0 0 0 0,1 0 0 0 0,-1-1 1 0 0,1 0-1 0 0,-1 0 0 0 0,1-1 1 0 0,0 0-1 0 0,-1 0 0 0 0,1 0 1 0 0,0-1-1 0 0,9-2 0 0 0,-5 1 8 0 0,-9 1-2 0 0,1 1-1 0 0,-1 0 0 0 0,0-1 1 0 0,1 1-1 0 0,-1-1 0 0 0,0 0 1 0 0,1 0-1 0 0,-1 0 0 0 0,0 0 1 0 0,0 0-1 0 0,0 0 0 0 0,3-3 1 0 0,-26 14-179 0 0,18-10 199 0 0,4-4 2 0 0,4-3-7 0 0,23-36 6 0 0,-28 43-30 0 0,-5 0-102 0 0,8 19-362 0 0,-3-16 438 0 0,-3 1-1513 0 0,-8 9 1079 0 0,8-10-56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58.559"/>
    </inkml:context>
    <inkml:brush xml:id="br0">
      <inkml:brushProperty name="width" value="0.05" units="cm"/>
      <inkml:brushProperty name="height" value="0.05" units="cm"/>
      <inkml:brushProperty name="color" value="#E71224"/>
    </inkml:brush>
  </inkml:definitions>
  <inkml:trace contextRef="#ctx0" brushRef="#br0">34 88 3784 0 0,'0'0'489'0'0,"-6"-15"-268"0"0,-1-1-101 0 0,2 7 310 0 0,1 0 0 0 0,1 0 0 0 0,-1 0-1 0 0,-1-11 1 0 0,21 35-209 0 0,-10-10-203 0 0,14 12 73 0 0,35 41 1 0 0,-48-50-83 0 0,-1 1 1 0 0,1 0-1 0 0,-2 0 1 0 0,1 1-1 0 0,-1 0 1 0 0,-1 0-1 0 0,0 0 1 0 0,0 0-1 0 0,4 20 1 0 0,-2 7 160 0 0,-2 0 1 0 0,-1 74-1 0 0,-4-107-34 0 0,0 4-62 0 0,0 3-43 0 0,2-15-21 0 0,6-34-27 0 0,0 0-2 0 0,-2 14 11 0 0,1 1-1 0 0,13-33 1 0 0,-4 13 6 0 0,-10 27-5 0 0,3-14-22 0 0,3 0-1 0 0,25-53 1 0 0,-34 83-16 0 0,1 8 21 0 0,1 20-110 0 0,5 20-1000 0 0,-8-46 1012 0 0,0 1 0 0 0,1-1 0 0 0,-1 1 0 0 0,1-1 0 0 0,0 0 0 0 0,0 0 0 0 0,0 0 0 0 0,0 0 0 0 0,0 0 0 0 0,1 0 0 0 0,-1 0 0 0 0,0-1 0 0 0,1 1 0 0 0,-1-1 1 0 0,1 0-1 0 0,0 1 0 0 0,-1-1 0 0 0,1-1 0 0 0,0 1 0 0 0,0 0 0 0 0,0-1 0 0 0,-1 1 0 0 0,1-1 0 0 0,0 0 0 0 0,3 0 0 0 0,-2 1 113 0 0,0-1-1 0 0,0 0 0 0 0,0 0 1 0 0,0-1-1 0 0,0 1 1 0 0,0-1-1 0 0,-1 0 0 0 0,1 0 1 0 0,0 0-1 0 0,0-1 1 0 0,-1 1-1 0 0,1-1 0 0 0,-1 0 1 0 0,1 0-1 0 0,-1 0 0 0 0,0 0 1 0 0,0 0-1 0 0,4-4 1 0 0,-6 4 139 0 0,0-1 0 0 0,0 1 0 0 0,0 0 0 0 0,0-1 0 0 0,0 1 0 0 0,-1-1 1 0 0,1 1-1 0 0,-1-1 0 0 0,1 1 0 0 0,-1-1 0 0 0,0 0 0 0 0,0 1 0 0 0,0-1 1 0 0,0 1-1 0 0,-1-1 0 0 0,0-2 0 0 0,-12-46 1525 0 0,9 39-1442 0 0,2 7 21 0 0,2 9-79 0 0,3 20-6 0 0,7 34 48 0 0,9 51 101 0 0,-14-74-281 0 0,1 0 0 0 0,1-1 0 0 0,24 66 0 0 0,-29-95-15 0 0,0-1 0 0 0,1 1 1 0 0,-1 0-1 0 0,1-1 0 0 0,0 1 1 0 0,0-1-1 0 0,1 0 0 0 0,5 6 0 0 0,-7-12 5 0 0,1 0 0 0 0,-1-1-1 0 0,1 1 1 0 0,-1 0-1 0 0,0-1 1 0 0,0 0-1 0 0,-1 1 1 0 0,1-1-1 0 0,2-4 1 0 0,7-15-17 0 0,-1 0 0 0 0,-1-1 0 0 0,-1 0 0 0 0,-1-1 0 0 0,-1 1 0 0 0,5-44 1 0 0,0-148 20 0 0,-10 232-14 0 0,2 0 0 0 0,0 1 0 0 0,1-1 0 0 0,0 0-1 0 0,10 22 1 0 0,-11-32-14 0 0,0 0 0 0 0,0 0 0 0 0,1 0-1 0 0,0-1 1 0 0,0 1 0 0 0,1-1 0 0 0,-1 0-1 0 0,1 0 1 0 0,11 9 0 0 0,-14-13-48 0 0,-1-1 1 0 0,1 0-1 0 0,0 1 1 0 0,0-1-1 0 0,0 0 0 0 0,0 0 1 0 0,0 0-1 0 0,0 0 1 0 0,0-1-1 0 0,0 1 0 0 0,0 0 1 0 0,1-1-1 0 0,-1 0 0 0 0,0 1 1 0 0,0-1-1 0 0,0 0 1 0 0,1 0-1 0 0,-1 0 0 0 0,0-1 1 0 0,0 1-1 0 0,0 0 0 0 0,1-1 1 0 0,-1 1-1 0 0,0-1 1 0 0,0 0-1 0 0,0 0 0 0 0,0 0 1 0 0,0 0-1 0 0,0 0 1 0 0,0 0-1 0 0,0-1 0 0 0,-1 1 1 0 0,1 0-1 0 0,0-1 0 0 0,-1 1 1 0 0,3-5-1 0 0,11-12-51 0 0,-2-1 0 0 0,0-1 0 0 0,-1-1 0 0 0,-1 0 0 0 0,12-32 1 0 0,-12 28 502 0 0,2 2 161 0 0,-8 19-25 0 0,-6 17-173 0 0,-1 2-226 0 0,0 0 0 0 0,2 0 1 0 0,0 1-1 0 0,0-1 0 0 0,6 29 0 0 0,-3-19 57 0 0,1-3-44 0 0,1 0 0 0 0,1 0 1 0 0,10 23-1 0 0,-10-28-96 0 0,2 2-39 0 0,-6-15-135 0 0,1 1 1 0 0,-1-1 0 0 0,-1 1 0 0 0,1-1 0 0 0,-1 1 0 0 0,1 8 0 0 0,-2-12-494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58.914"/>
    </inkml:context>
    <inkml:brush xml:id="br0">
      <inkml:brushProperty name="width" value="0.05" units="cm"/>
      <inkml:brushProperty name="height" value="0.05" units="cm"/>
      <inkml:brushProperty name="color" value="#E71224"/>
    </inkml:brush>
  </inkml:definitions>
  <inkml:trace contextRef="#ctx0" brushRef="#br0">159 10 5056 0 0,'-17'-4'72'0'0,"-4"4"44"0"0,8-5 28 0 0,-2 10-3 0 0,0 3 15 0 0,-2 4-32 0 0,5 3 0 0 0,-3 2 12 0 0,4 0-60 0 0,1 2-64 0 0,3-2-40 0 0,3 3-28 0 0,2 1-208 0 0,8-5-141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59.270"/>
    </inkml:context>
    <inkml:brush xml:id="br0">
      <inkml:brushProperty name="width" value="0.05" units="cm"/>
      <inkml:brushProperty name="height" value="0.05" units="cm"/>
      <inkml:brushProperty name="color" value="#E71224"/>
    </inkml:brush>
  </inkml:definitions>
  <inkml:trace contextRef="#ctx0" brushRef="#br0">179 52 5573 0 0,'0'-1'26'0'0,"-1"0"1"0"0,0 0-1 0 0,1 0 1 0 0,-1 0 0 0 0,0 0-1 0 0,1 0 1 0 0,-1 0 0 0 0,1 0-1 0 0,-1 0 1 0 0,1 0 0 0 0,0 0-1 0 0,-1 0 1 0 0,1 0-1 0 0,0 0 1 0 0,0 0 0 0 0,0-1-1 0 0,0 1 1 0 0,0 0 0 0 0,0-2-1 0 0,-1-25 334 0 0,1 27-346 0 0,-2 2 31 0 0,1-1 0 0 0,-1 1 0 0 0,1-1 0 0 0,-1 1 0 0 0,1 0 1 0 0,0 0-1 0 0,-1 0 0 0 0,1-1 0 0 0,0 1 0 0 0,-1 1 0 0 0,-1 1 1 0 0,-32 42 340 0 0,17-23-174 0 0,0 1-1 0 0,2 0 1 0 0,0 1 0 0 0,-22 50-1 0 0,35-68-185 0 0,1 0 0 0 0,1 0-1 0 0,-1-1 1 0 0,1 1-1 0 0,0 0 1 0 0,1 0-1 0 0,-1 0 1 0 0,1 0-1 0 0,0 0 1 0 0,1 1-1 0 0,-1-1 1 0 0,3 7-1 0 0,-2-10-14 0 0,0 0-1 0 0,0 0 0 0 0,0 0 1 0 0,1 0-1 0 0,-1 0 0 0 0,1 0 1 0 0,0-1-1 0 0,0 1 0 0 0,0-1 1 0 0,0 1-1 0 0,0-1 0 0 0,0 0 1 0 0,1 0-1 0 0,-1 0 0 0 0,1 0 1 0 0,0 0-1 0 0,-1 0 0 0 0,1-1 1 0 0,0 1-1 0 0,0-1 0 0 0,0 0 1 0 0,0 0-1 0 0,0 0 0 0 0,4 0 0 0 0,4 1-117 0 0,1 0-1 0 0,-1-1 1 0 0,1-1-1 0 0,0 0 0 0 0,-1 0 1 0 0,1-1-1 0 0,17-4 1 0 0,79-27-1861 0 0,-77 21 1259 0 0,6-1-97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59.624"/>
    </inkml:context>
    <inkml:brush xml:id="br0">
      <inkml:brushProperty name="width" value="0.05" units="cm"/>
      <inkml:brushProperty name="height" value="0.05" units="cm"/>
      <inkml:brushProperty name="color" value="#E71224"/>
    </inkml:brush>
  </inkml:definitions>
  <inkml:trace contextRef="#ctx0" brushRef="#br0">132 295 4340 0 0,'-4'0'98'0'0,"0"0"-1"0"0,0 0 1 0 0,0 0 0 0 0,0-1-1 0 0,0 0 1 0 0,0 1-1 0 0,0-2 1 0 0,0 1-1 0 0,-4-2 1 0 0,8 3-81 0 0,0 0 0 0 0,0 0 1 0 0,-1 0-1 0 0,1 0 0 0 0,0-1 1 0 0,0 1-1 0 0,0 0 0 0 0,0 0 0 0 0,0 0 1 0 0,-1 0-1 0 0,1-1 0 0 0,0 1 1 0 0,0 0-1 0 0,0 0 0 0 0,0 0 0 0 0,0 0 1 0 0,0-1-1 0 0,0 1 0 0 0,-1 0 1 0 0,1 0-1 0 0,0-1 0 0 0,0 1 0 0 0,0 0 1 0 0,0 0-1 0 0,0 0 0 0 0,0-1 1 0 0,0 1-1 0 0,0 0 0 0 0,0 0 0 0 0,0 0 1 0 0,0-1-1 0 0,1 1 0 0 0,-1 0 1 0 0,0 0-1 0 0,0-1 0 0 0,0 1 0 0 0,0 0 1 0 0,0 0-1 0 0,0 0 0 0 0,0 0 1 0 0,0-1-1 0 0,1 1 0 0 0,-1 0 0 0 0,12-10 137 0 0,17-3-224 0 0,-27 12 98 0 0,-1 0-1 0 0,1 1 1 0 0,0-1 0 0 0,-1 1 0 0 0,1 0 0 0 0,-1-1-1 0 0,1 1 1 0 0,0 0 0 0 0,0 0 0 0 0,-1 0 0 0 0,1 0-1 0 0,0 0 1 0 0,-1 1 0 0 0,1-1 0 0 0,0 0 0 0 0,-1 1-1 0 0,1-1 1 0 0,-1 1 0 0 0,1 0 0 0 0,-1-1 0 0 0,1 1-1 0 0,-1 0 1 0 0,1 0 0 0 0,-1 0 0 0 0,1 0-1 0 0,-1 0 1 0 0,0 0 0 0 0,0 0 0 0 0,0 1 0 0 0,0-1-1 0 0,0 0 1 0 0,0 1 0 0 0,0-1 0 0 0,0 1 0 0 0,0-1-1 0 0,-1 1 1 0 0,1-1 0 0 0,0 1 0 0 0,-1 0 0 0 0,1 1-1 0 0,24-11-132 0 0,-3-1 155 0 0,83-41-66 0 0,-93 43 62 0 0,-1 0 0 0 0,0-1 1 0 0,0 0-1 0 0,-1-1 0 0 0,0 0 1 0 0,14-16-1 0 0,-22 23-21 0 0,0 0 1 0 0,0 0-1 0 0,-1-1 0 0 0,1 1 0 0 0,-1 0 1 0 0,1-1-1 0 0,-1 1 0 0 0,0-1 0 0 0,0 0 1 0 0,0 1-1 0 0,0-1 0 0 0,0 0 1 0 0,-1 0-1 0 0,0 0 0 0 0,1 1 0 0 0,-1-1 1 0 0,0 0-1 0 0,0 0 0 0 0,0 0 0 0 0,-1 0 1 0 0,1 1-1 0 0,-1-1 0 0 0,1 0 0 0 0,-1 0 1 0 0,0 1-1 0 0,0-1 0 0 0,0 0 1 0 0,-1 1-1 0 0,1-1 0 0 0,0 1 0 0 0,-1 0 1 0 0,0-1-1 0 0,1 1 0 0 0,-1 0 0 0 0,0 0 1 0 0,0 0-1 0 0,-1 0 0 0 0,1 0 1 0 0,-3-1-1 0 0,-2-2 25 0 0,-1 0 0 0 0,0 0 0 0 0,0 1 0 0 0,0 0 0 0 0,0 0 0 0 0,0 1 0 0 0,-1 0 0 0 0,0 1 0 0 0,0 0 0 0 0,0 0 0 0 0,-10 0 1 0 0,0 1 86 0 0,1 1 1 0 0,-1 1 0 0 0,1 1-1 0 0,0 0 1 0 0,-1 2 0 0 0,1 0-1 0 0,1 1 1 0 0,-32 13 0 0 0,42-15-66 0 0,0 0 0 0 0,1 1 0 0 0,-1-1 0 0 0,1 2-1 0 0,0-1 1 0 0,0 1 0 0 0,1 0 0 0 0,-1 0 0 0 0,1 0 0 0 0,0 1 0 0 0,0-1 0 0 0,1 1 0 0 0,0 1 0 0 0,0-1 0 0 0,0 1 0 0 0,1-1 0 0 0,0 1 0 0 0,0 0 0 0 0,1 0-1 0 0,0 0 1 0 0,0 0 0 0 0,1 1 0 0 0,-1-1 0 0 0,1 11 0 0 0,1-9-22 0 0,0 0 0 0 0,1 0 0 0 0,-1 0 0 0 0,2 0 0 0 0,0 0 0 0 0,0 0 0 0 0,0 0 0 0 0,1 0 0 0 0,1-1 0 0 0,-1 1 0 0 0,1-1 0 0 0,1 0 0 0 0,5 9 0 0 0,-2-7-7 0 0,0 0-1 0 0,1-1 1 0 0,0 0 0 0 0,1 0 0 0 0,0-1 0 0 0,0 0-1 0 0,1-1 1 0 0,18 10 0 0 0,-6-5-115 0 0,1-2-1 0 0,1-1 1 0 0,0-1 0 0 0,0-1-1 0 0,0-1 1 0 0,1-2 0 0 0,0 0-1 0 0,45 0 1 0 0,-60-4-260 0 0,1 0 0 0 0,-1-1-1 0 0,1 0 1 0 0,16-4 0 0 0,3-7-917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2:43.372"/>
    </inkml:context>
    <inkml:brush xml:id="br0">
      <inkml:brushProperty name="width" value="0.05" units="cm"/>
      <inkml:brushProperty name="height" value="0.05" units="cm"/>
      <inkml:brushProperty name="color" value="#E71224"/>
    </inkml:brush>
  </inkml:definitions>
  <inkml:trace contextRef="#ctx0" brushRef="#br0">1194 96 4668 0 0,'2'0'67'0'0,"0"0"-1"0"0,-1-1 0 0 0,1 1 0 0 0,-1-1 0 0 0,1 1 0 0 0,-1-1 0 0 0,0 0 0 0 0,1 0 1 0 0,-1 0-1 0 0,0 0 0 0 0,1 0 0 0 0,-1 0 0 0 0,0 0 0 0 0,0 0 0 0 0,0 0 0 0 0,0-1 1 0 0,1 0-1 0 0,20-31 505 0 0,-13 18-653 0 0,11-17 571 0 0,-37 67 200 0 0,-35 53 0 0 0,48-81-593 0 0,-44 65 333 0 0,-81 92-1 0 0,-72 54 61 0 0,5-6-118 0 0,170-181-325 0 0,-179 211 423 0 0,19 14 250 0 0,155-207-580 0 0,2 1 0 0 0,2 1-1 0 0,-22 62 1 0 0,38-78-86 0 0,-8 43 1 0 0,8-25-15 0 0,0-19-15 0 0,8-25-19 0 0,0-1 1 0 0,1 0-1 0 0,0 0 1 0 0,0 1-1 0 0,0 11 1 0 0,-2-33-2544 0 0,5 4 1489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2:44.318"/>
    </inkml:context>
    <inkml:brush xml:id="br0">
      <inkml:brushProperty name="width" value="0.05" units="cm"/>
      <inkml:brushProperty name="height" value="0.05" units="cm"/>
      <inkml:brushProperty name="color" value="#E71224"/>
    </inkml:brush>
  </inkml:definitions>
  <inkml:trace contextRef="#ctx0" brushRef="#br0">10 48 3900 0 0,'9'-46'2405'0'0,"-10"45"-2375"0"0,1 1 0 0 0,-1 0 1 0 0,1 0-1 0 0,-1 0 1 0 0,0-1-1 0 0,1 1 1 0 0,-1 0-1 0 0,1 0 1 0 0,-1 0-1 0 0,1 0 0 0 0,-1 0 1 0 0,0 0-1 0 0,1 0 1 0 0,-1 0-1 0 0,1 0 1 0 0,-1 0-1 0 0,0 1 1 0 0,1-1-1 0 0,-1 0 1 0 0,1 0-1 0 0,-1 1 0 0 0,1-1 1 0 0,-1 0-1 0 0,1 1 1 0 0,-1-1-1 0 0,1 0 1 0 0,-1 1-1 0 0,1-1 1 0 0,-1 1-1 0 0,0 1-18 0 0,1-1 1 0 0,0 1-1 0 0,0 0 0 0 0,0-1 0 0 0,0 1 1 0 0,0-1-1 0 0,0 1 0 0 0,0-1 0 0 0,1 1 1 0 0,-1-1-1 0 0,0 1 0 0 0,1-1 0 0 0,0 1 1 0 0,-1-1-1 0 0,1 1 0 0 0,0-1 0 0 0,1 3 1 0 0,18 23 455 0 0,1-9-238 0 0,1-1 1 0 0,1-1 0 0 0,0-1-1 0 0,1-2 1 0 0,44 20 0 0 0,-21-11-47 0 0,513 297 1227 0 0,-363-205-1154 0 0,114 74 128 0 0,-292-174-378 0 0,-1 1 0 0 0,0 1 0 0 0,27 31 1 0 0,37 59 34 0 0,-73-94-39 0 0,-4-5 11 0 0,2-1 0 0 0,-1 1 0 0 0,1-1 0 0 0,-1 0 0 0 0,2-1 0 0 0,-1 0 0 0 0,1 0 0 0 0,12 6 1 0 0,-1-2 1 0 0,1-1 0 0 0,30 9 0 0 0,-42-16-15 0 0,0 1 0 0 0,1-1 1 0 0,-1 0-1 0 0,14-1 0 0 0,-53-3 56 0 0,30 3-173 0 0,-1 0-1 0 0,1-1 1 0 0,0 1-1 0 0,0 0 1 0 0,-1 0-1 0 0,1 0 1 0 0,0-1-1 0 0,0 1 1 0 0,-1-1-1 0 0,1 1 1 0 0,0-1-1 0 0,0 0 1 0 0,0 1-1 0 0,0-1 1 0 0,0 0-1 0 0,0 0 1 0 0,0 1-1 0 0,0-1 1 0 0,0 0-1 0 0,0 0 1 0 0,1 0-1 0 0,-1 0 1 0 0,0-1-1 0 0,0 1 1 0 0,0-2-1 0 0,1-1-785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2:45.027"/>
    </inkml:context>
    <inkml:brush xml:id="br0">
      <inkml:brushProperty name="width" value="0.05" units="cm"/>
      <inkml:brushProperty name="height" value="0.05" units="cm"/>
      <inkml:brushProperty name="color" value="#E71224"/>
    </inkml:brush>
  </inkml:definitions>
  <inkml:trace contextRef="#ctx0" brushRef="#br0">0 297 3148 0 0,'7'2'284'0'0,"0"1"-1"0"0,1-1 1 0 0,-1-1-1 0 0,1 1 1 0 0,-1-1-1 0 0,1 0 0 0 0,9-1 1 0 0,-15 0-260 0 0,41-1 241 0 0,0-1 0 0 0,58-11-1 0 0,5 0-326 0 0,275-29-257 0 0,17-1 499 0 0,65 18 884 0 0,-39 3-1007 0 0,723-82-350 0 0,-1022 90 303 0 0,168-16 71 0 0,-292 31-25 0 0,-7 1-28 0 0,-20 5-27 0 0,-37 7 11 0 0,-18 3-40 0 0,81-17 23 0 0,0 0-1 0 0,0 0 0 0 0,0 0 0 0 0,0-1 1 0 0,0 1-1 0 0,1 0 0 0 0,-1 0 0 0 0,0 0 0 0 0,0 0 1 0 0,0 0-1 0 0,0-1 0 0 0,0 1 0 0 0,0 0 1 0 0,0 0-1 0 0,0 0 0 0 0,0 0 0 0 0,0 0 1 0 0,0 0-1 0 0,0-1 0 0 0,0 1 0 0 0,0 0 1 0 0,0 0-1 0 0,0 0 0 0 0,0 0 0 0 0,0 0 1 0 0,0-1-1 0 0,0 1 0 0 0,-1 0 0 0 0,1 0 1 0 0,0 0-1 0 0,0 0 0 0 0,0 0 0 0 0,0 0 1 0 0,0-1-1 0 0,0 1 0 0 0,0 0 0 0 0,0 0 1 0 0,0 0-1 0 0,-1 0 0 0 0,1 0 0 0 0,0 0 0 0 0,0 0 1 0 0,0 0-1 0 0,0 0 0 0 0,0 0 0 0 0,0 0 1 0 0,-1 0-1 0 0,1 0 0 0 0,0 0 0 0 0,0 0 1 0 0,0 0-1 0 0,0 0 0 0 0,0 0 0 0 0,-1 0 1 0 0,1 0-1 0 0,0 0 0 0 0,0 0 0 0 0,0 0 1 0 0,0 0-1 0 0,0 0 0 0 0,-1 0 0 0 0,1 0 1 0 0,0 0-1 0 0,0 0 0 0 0,0 0 0 0 0,0 0 1 0 0,7-9-699 0 0,-7 9 595 0 0,-1-3-326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12.090"/>
    </inkml:context>
    <inkml:brush xml:id="br0">
      <inkml:brushProperty name="width" value="0.05" units="cm"/>
      <inkml:brushProperty name="height" value="0.05" units="cm"/>
      <inkml:brushProperty name="color" value="#FFC114"/>
    </inkml:brush>
  </inkml:definitions>
  <inkml:trace contextRef="#ctx0" brushRef="#br0">100 347 24575,'0'-16'0,"1"12"0,-1 0 0,0 0 0,0-1 0,0 1 0,0 0 0,-1-1 0,0 1 0,-2-8 0,3 12 0,0-1 0,-1 1 0,1 0 0,0 0 0,0 0 0,-1 0 0,1 0 0,0 0 0,0 0 0,-1 0 0,1 0 0,0-1 0,-1 1 0,1 0 0,0 1 0,0-1 0,-1 0 0,1 0 0,0 0 0,-1 0 0,1 0 0,0 0 0,0 0 0,-1 0 0,1 0 0,0 0 0,0 1 0,-1-1 0,1 0 0,0 0 0,0 0 0,0 1 0,-1-1 0,1 0 0,0 0 0,0 1 0,0-1 0,0 0 0,-1 0 0,1 1 0,0-1 0,0 0 0,0 0 0,0 1 0,0-1 0,0 1 0,-8 13 0,-2 11 0,1 0 0,1 1 0,-9 51 0,-3 15 0,10-72 0,10-20 0,0 0 0,0 0 0,0 0 0,0 0 0,0 0 0,0 0 0,0 0 0,0 0 0,-1 0 0,1 0 0,0 0 0,0 0 0,0 0 0,0 0 0,0 0 0,0 0 0,0 0 0,0 1 0,0-1 0,0 0 0,0 0 0,0 0 0,-1 0 0,1 0 0,0 0 0,0 0 0,0 0 0,0 0 0,0 0 0,0 0 0,0-1 0,0 1 0,0 0 0,0 0 0,0 0 0,-1 0 0,1 0 0,0 0 0,0 0 0,0 0 0,0 0 0,0 0 0,0 0 0,0 0 0,0 0 0,0 0 0,0 0 0,0 0 0,0 0 0,0 0 0,0-1 0,0 1 0,0 0 0,0 0 0,0 0 0,0 0 0,0 0 0,0-14 0,5-14 0,1 1 0,20-54 0,30-51 0,11-1 0,-54 111 0,1 1 0,0 0 0,32-34 0,-42 51 0,0 0 0,0 1 0,0-1 0,1 1 0,-1 0 0,1 0 0,9-3 0,-13 5 0,1 1 0,-1-1 0,1 1 0,0-1 0,-1 1 0,1 0 0,0 0 0,-1 0 0,1 0 0,0 0 0,-1 0 0,1 0 0,0 1 0,-1-1 0,1 0 0,0 1 0,-1 0 0,1-1 0,-1 1 0,1 0 0,-1 0 0,1 0 0,-1 0 0,0 0 0,1 0 0,-1 0 0,2 3 0,2 2 0,-1 0 0,0 1 0,0-1 0,-1 1 0,1 0 0,-2 0 0,1 1 0,2 10 0,9 65 0,-11-62 0,2 15 39,13 124 252,-16-133-715,-2 0 0,-1 0 1,-7 49-1,4-55-6402</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2:46.356"/>
    </inkml:context>
    <inkml:brush xml:id="br0">
      <inkml:brushProperty name="width" value="0.05" units="cm"/>
      <inkml:brushProperty name="height" value="0.05" units="cm"/>
      <inkml:brushProperty name="color" value="#E71224"/>
    </inkml:brush>
  </inkml:definitions>
  <inkml:trace contextRef="#ctx0" brushRef="#br0">1 1301 3752 0 0,'3'-3'44'0'0,"0"0"1"0"0,0 0-1 0 0,0-1 0 0 0,0 0 0 0 0,0 1 0 0 0,-1-1 0 0 0,3-6 1 0 0,4-5 165 0 0,216-286 1380 0 0,-25 29-1307 0 0,-143 184-234 0 0,56-116 0 0 0,-80 148-21 0 0,-24 45-25 0 0,-2-2 0 0 0,1 1 0 0 0,-2-1 0 0 0,7-16 1 0 0,-11 19-5 0 0,-1 1 0 0 0,1 0 0 0 0,-1-1 0 0 0,-1 1 0 0 0,0 0 0 0 0,0-1 0 0 0,-1 1 0 0 0,-3-13 1 0 0,3 13 7 0 0,0 5-4 0 0,0 1 0 0 0,0-1 0 0 0,0 1 0 0 0,-1 0 0 0 0,0-1 0 0 0,1 1 1 0 0,-1 0-1 0 0,-3-3 0 0 0,1 0-12 0 0,4 5 14 0 0,0 1 0 0 0,0 0 1 0 0,0 0-1 0 0,-1-1 1 0 0,1 1-1 0 0,0 0 0 0 0,0 0 1 0 0,0 0-1 0 0,0 0 1 0 0,-1-1-1 0 0,1 1 1 0 0,0 0-1 0 0,0 0 0 0 0,-1 0 1 0 0,1 0-1 0 0,0 0 1 0 0,0 0-1 0 0,0-1 0 0 0,-1 1 1 0 0,1 0-1 0 0,0 0 1 0 0,0 0-1 0 0,-1 0 0 0 0,1 0 1 0 0,0 0-1 0 0,0 0 1 0 0,-1 0-1 0 0,1 0 0 0 0,0 0 1 0 0,0 0-1 0 0,-1 0 1 0 0,1 0-1 0 0,0 1 1 0 0,0-1-1 0 0,-1 0 0 0 0,1 0 1 0 0,0 0-1 0 0,0 0 1 0 0,0 0-1 0 0,-1 0 0 0 0,1 1 1 0 0,0-1-1 0 0,0 0 1 0 0,-1 0-1 0 0,1 0-6 0 0,0 0 0 0 0,1 0 0 0 0,-1 0 0 0 0,0 0 1 0 0,0 0-1 0 0,0 0 0 0 0,0 0 0 0 0,0-1 0 0 0,0 1 0 0 0,0 0 0 0 0,0 0 0 0 0,0 0 0 0 0,0 0 1 0 0,0 0-1 0 0,0 0 0 0 0,0 0 0 0 0,0-1 0 0 0,0 1 0 0 0,-1 0 0 0 0,1 0 0 0 0,0 0 0 0 0,0 0 0 0 0,0 0 1 0 0,0 0-1 0 0,0 0 0 0 0,0 0 0 0 0,0 0 0 0 0,0-1 0 0 0,0 1 0 0 0,0 0 0 0 0,0 0 0 0 0,0 0 1 0 0,0 0-1 0 0,-1 0 0 0 0,1 0 0 0 0,0 0 0 0 0,0 0 0 0 0,0 0 0 0 0,0 0 0 0 0,0 0 0 0 0,0 0 0 0 0,0 0 1 0 0,0 0-1 0 0,-1 0 0 0 0,1 0 0 0 0,0 0 0 0 0,0 0 0 0 0,0 0 0 0 0,0 0 0 0 0,0 0 0 0 0,0 0 1 0 0,0 0-1 0 0,-1 0 0 0 0,1 0 0 0 0,0 0 0 0 0,0 0 0 0 0,0 0 0 0 0,0 0 0 0 0,0 0 0 0 0,0 0 1 0 0,0 0-1 0 0,1 5 13 0 0,1-6-4 0 0,-2 1-7 0 0,0 0 0 0 0,0 0 0 0 0,0 0 0 0 0,0 0 0 0 0,0-1 1 0 0,1 1-1 0 0,-1 0 0 0 0,0 0 0 0 0,0 0 0 0 0,0 0 0 0 0,0 0 0 0 0,0 0 0 0 0,0-1 0 0 0,0 1 0 0 0,0 0 0 0 0,0 0 0 0 0,0 0 0 0 0,0 0 0 0 0,0 0 0 0 0,0 0 0 0 0,0-1 0 0 0,0 1 0 0 0,0 0 0 0 0,0 0 0 0 0,0 0 0 0 0,0 0 0 0 0,0 0 0 0 0,0-1 0 0 0,0 1 0 0 0,0 0 0 0 0,0 0 0 0 0,0 0 0 0 0,-1 0 0 0 0,1 0 0 0 0,0 0 0 0 0,0 0 0 0 0,0-1 0 0 0,0 1 0 0 0,0 0 0 0 0,0 0 0 0 0,0 0 0 0 0,0 0 0 0 0,-1 0 0 0 0,1 0 0 0 0,0 0 0 0 0,0 0 0 0 0,0 0 0 0 0,0 0 0 0 0,0 0 0 0 0,-1 0 0 0 0,-3 0-29 0 0,10 1 20 0 0,-6-1 2 0 0,0 0 0 0 0,0 0 0 0 0,-1 0 0 0 0,1 0-1 0 0,0 0 1 0 0,-1 0 0 0 0,1-1 0 0 0,0 1 0 0 0,-1 0 0 0 0,1 0-1 0 0,0 0 1 0 0,0 0 0 0 0,-1 0 0 0 0,1-1 0 0 0,0 1 0 0 0,0 0-1 0 0,-1 0 1 0 0,1-1 0 0 0,0 1 0 0 0,0 0 0 0 0,-1 0 0 0 0,1-1-1 0 0,0 1 1 0 0,0 0 0 0 0,0 0 0 0 0,0-1 0 0 0,0 1 0 0 0,0 0-1 0 0,-1-1 1 0 0,1 1 0 0 0,0 0 0 0 0,0-1 0 0 0,0 1 0 0 0,0 0-1 0 0,0 0 1 0 0,0-1 0 0 0,0 1 0 0 0,0 0 0 0 0,0-1 0 0 0,0 1-1 0 0,0 0 1 0 0,1-1 0 0 0,-1 1 0 0 0,0 0 0 0 0,0-1 0 0 0,0 1-1 0 0,0 0 1 0 0,0 0 0 0 0,1-1 0 0 0,-1 1 0 0 0,0 0 0 0 0,0 0-1 0 0,0-1 1 0 0,1 1 0 0 0,-1 0 0 0 0,1 0-3 0 0,5-23-81 0 0,-6 23 87 0 0,0-1 0 0 0,0 0-1 0 0,0 0 1 0 0,0 0 0 0 0,0 1-1 0 0,0-1 1 0 0,0 0 0 0 0,0 0-1 0 0,0 1 1 0 0,-1-1 0 0 0,1 0-1 0 0,0 0 1 0 0,0 1 0 0 0,-1-1-1 0 0,1 0 1 0 0,0 1 0 0 0,-1-1-1 0 0,1 0 1 0 0,-1 1 0 0 0,1-1-1 0 0,-1 0 1 0 0,1 1-1 0 0,-2-2 1 0 0,-17-12 4 0 0,7 5 36 0 0,-4-3-20 0 0,15 12-14 0 0,1 0 0 0 0,-1-1 1 0 0,0 1-1 0 0,0 0 0 0 0,1-1 0 0 0,-1 1 1 0 0,0-1-1 0 0,1 1 0 0 0,-1-1 1 0 0,1 0-1 0 0,-1 1 0 0 0,0-1 0 0 0,1 1 1 0 0,0-1-1 0 0,-1 0 0 0 0,1 0 0 0 0,-1 1 1 0 0,1-1-1 0 0,-1-1 0 0 0,1 2-12 0 0,0 4 145 0 0,6-7-293 0 0,-4 0-795 0 0,-1 5 629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2:46.894"/>
    </inkml:context>
    <inkml:brush xml:id="br0">
      <inkml:brushProperty name="width" value="0.05" units="cm"/>
      <inkml:brushProperty name="height" value="0.05" units="cm"/>
      <inkml:brushProperty name="color" value="#E71224"/>
    </inkml:brush>
  </inkml:definitions>
  <inkml:trace contextRef="#ctx0" brushRef="#br0">100 53 3492 0 0,'6'-6'91'0'0,"20"-17"-14"0"0,-20 18 737 0 0,-1 2-680 0 0,15-10-19 0 0,-15 10 1663 0 0,-15 27-1590 0 0,-29 76-133 0 0,33-85 38 0 0,-1 0 0 0 0,-13 22 0 0 0,17-31-60 0 0,0-1 0 0 0,0 1 0 0 0,0 0 0 0 0,-3 12 0 0 0,-2 14-9 0 0,-5 35 0 0 0,1 3-76 0 0,7-45 38 0 0,4-18 23 0 0,0 0 1 0 0,0 0-1 0 0,-1 0 0 0 0,0-1 1 0 0,-4 10-1 0 0,1-12 33 0 0,4-7 12 0 0,2 2-50 0 0,-1 1-1 0 0,1-1 1 0 0,-1 1 0 0 0,0-1 0 0 0,1 1-1 0 0,-1-1 1 0 0,0 1 0 0 0,1-1-1 0 0,-1 1 1 0 0,0-1 0 0 0,0 0-1 0 0,0 1 1 0 0,1-1 0 0 0,-1 1 0 0 0,0-1-1 0 0,0 0 1 0 0,0 1 0 0 0,0-1-1 0 0,0 0 1 0 0,0 1 0 0 0,0-1 0 0 0,0 1-1 0 0,-1-1 1 0 0,1 0 0 0 0,0 1-1 0 0,0-1 1 0 0,0 1 0 0 0,-1-1-1 0 0,1 0 1 0 0,0 1 0 0 0,0-1 0 0 0,-1 1-1 0 0,1-1 1 0 0,-1 1 0 0 0,1-1-1 0 0,0 1 1 0 0,-1-1 0 0 0,1 1 0 0 0,-1 0-1 0 0,1-1 1 0 0,-1 1 0 0 0,1 0-1 0 0,-2-1 1 0 0,-5-5-144 0 0,14 4-211 0 0,24-7-49 0 0,-29 9 317 0 0,-1 0-1 0 0,1-1 1 0 0,-1 0 0 0 0,1 1-1 0 0,-1-1 1 0 0,0 0 0 0 0,1 0-1 0 0,-1 0 1 0 0,0 1 0 0 0,1-1-1 0 0,-1-1 1 0 0,0 1 0 0 0,0 0-1 0 0,0 0 1 0 0,0 0-1 0 0,1-2 1 0 0,-1-5-382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2:48.671"/>
    </inkml:context>
    <inkml:brush xml:id="br0">
      <inkml:brushProperty name="width" value="0.05" units="cm"/>
      <inkml:brushProperty name="height" value="0.05" units="cm"/>
      <inkml:brushProperty name="color" value="#E71224"/>
    </inkml:brush>
  </inkml:definitions>
  <inkml:trace contextRef="#ctx0" brushRef="#br0">4478 1189 3124 0 0,'1'-1'23'0'0,"0"1"-1"0"0,1 0 0 0 0,-1-1 1 0 0,0 1-1 0 0,1-1 0 0 0,-1 1 1 0 0,0-1-1 0 0,0 0 1 0 0,1 0-1 0 0,-1 1 0 0 0,0-1 1 0 0,0 0-1 0 0,0 0 0 0 0,0 0 1 0 0,0 0-1 0 0,0 0 1 0 0,0 0-1 0 0,-1-1 0 0 0,2-1 1 0 0,6-6 175 0 0,-8 9-196 0 0,9-2 876 0 0,-9 2-853 0 0,0 0 0 0 0,0 0-1 0 0,0 1 1 0 0,0-1-1 0 0,0 0 1 0 0,0 0 0 0 0,0 0-1 0 0,0 0 1 0 0,0 1-1 0 0,0-1 1 0 0,0 0-1 0 0,0 0 1 0 0,0 0 0 0 0,0 0-1 0 0,0 0 1 0 0,0 1-1 0 0,0-1 1 0 0,1 0 0 0 0,-1 0-1 0 0,0 0 1 0 0,0 0-1 0 0,0 0 1 0 0,0 0-1 0 0,0 0 1 0 0,0 1 0 0 0,0-1-1 0 0,1 0 1 0 0,-1 0-1 0 0,0 0 1 0 0,0 0 0 0 0,0 0-1 0 0,0 0 1 0 0,0 0-1 0 0,1 0 1 0 0,-1 0-1 0 0,0 0 1 0 0,0 0 0 0 0,0 0-1 0 0,0 0 1 0 0,1 0-1 0 0,-1 0-2 0 0,0 0 0 0 0,0-1-1 0 0,0 1 1 0 0,0 0-1 0 0,0-1 1 0 0,0 1-1 0 0,0 0 1 0 0,1-1 0 0 0,-1 1-1 0 0,0 0 1 0 0,0 0-1 0 0,-1-1 1 0 0,1 1 0 0 0,0 0-1 0 0,0-1 1 0 0,0 1-1 0 0,0 0 1 0 0,0-1-1 0 0,0 1 1 0 0,0 0 0 0 0,0 0-1 0 0,-1-1 1 0 0,1 1-1 0 0,0 0 1 0 0,0-1 0 0 0,0 1-1 0 0,-1 0 1 0 0,1 0-1 0 0,0 0 1 0 0,0-1-1 0 0,-1 1 1 0 0,1 0 0 0 0,-4-4-25 0 0,-1 0-1 0 0,1 1 1 0 0,-1 0 0 0 0,1 0 0 0 0,-1 0 0 0 0,0 1 0 0 0,-8-4 0 0 0,-13-7-22 0 0,-21-11 44 0 0,-59-21 0 0 0,88 38-21 0 0,-190-67-115 0 0,24 16 41 0 0,-102-30-65 0 0,196 61 112 0 0,-84-20 221 0 0,153 42-163 0 0,0-1 1 0 0,1 0-1 0 0,-1-2 0 0 0,1 0 1 0 0,-32-19-1 0 0,31 17-43 0 0,-1 2-1 0 0,0 0 1 0 0,-1 1 0 0 0,1 1 0 0 0,-36-4-1 0 0,6 1-24 0 0,16 1 20 0 0,-62-14 102 0 0,85 18-61 0 0,0-1 0 0 0,0 0 0 0 0,0-1 0 0 0,1-1 0 0 0,-15-9 0 0 0,2 1-32 0 0,0 1 0 0 0,-44-18-1 0 0,-22-12-74 0 0,86 41 80 0 0,-15-8-51 0 0,-29-22 1 0 0,48 31 35 0 0,-1 0-1 0 0,1 1 1 0 0,0-1-1 0 0,1 0 1 0 0,-1 0-1 0 0,0 0 0 0 0,0 0 1 0 0,1 0-1 0 0,-1 0 1 0 0,1 0-1 0 0,0 0 1 0 0,-1 0-1 0 0,1-4 1 0 0,-4-18 153 0 0,2 19-105 0 0,-1 1 1 0 0,1 0-1 0 0,-1-1 0 0 0,1 1 1 0 0,-1 0-1 0 0,-1 0 0 0 0,1 1 0 0 0,0-1 1 0 0,-5-3-1 0 0,-16-13 116 0 0,-3-1-250 0 0,4 3 13 0 0,20 16 90 0 0,1-1 1 0 0,-1 1 0 0 0,0 0 0 0 0,0 0 0 0 0,0 0 0 0 0,0 0-1 0 0,-6-2 1 0 0,5 1-4 0 0,0 0 0 0 0,0 0 0 0 0,0-1 0 0 0,0 0-1 0 0,-7-8 1 0 0,4 3 7 0 0,4 5-2 0 0,-10-9-16 0 0,-26-24 1 0 0,-3 4-40 0 0,42 33 56 0 0,-2-2 3 0 0,0 0-1 0 0,0 0 1 0 0,0 0-1 0 0,0-1 0 0 0,0 1 1 0 0,0 0-1 0 0,-1-4 1 0 0,3 5 3 0 0,2-12-15 0 0,2 3 5 0 0,-4 7 3 0 0,1 0 1 0 0,0 0-1 0 0,1 0 1 0 0,-1 0 0 0 0,0 0-1 0 0,1 1 1 0 0,0-1-1 0 0,-1 0 1 0 0,1 1 0 0 0,0 0-1 0 0,0-1 1 0 0,1 1-1 0 0,-1 0 1 0 0,0 0 0 0 0,5-3-1 0 0,8-5 30 0 0,-21 13-46 0 0,0 0-1 0 0,-1-1 1 0 0,1 0 0 0 0,-1-1-1 0 0,-12 2 1 0 0,-6 2-25 0 0,-133 40-125 0 0,-49 10 136 0 0,-447 40 198 0 0,434-68-35 0 0,-453 37-57 0 0,634-61-134 0 0,32-4 59 0 0,1 1 0 0 0,-1 0 0 0 0,1 0 0 0 0,-1 1 0 0 0,1 0 0 0 0,-1 0 0 0 0,1 0 0 0 0,-1 1 0 0 0,-9 3 0 0 0,-11 5-26 0 0,-28 15 0 0 0,39-14-929 0 0,15-9 581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2:49.770"/>
    </inkml:context>
    <inkml:brush xml:id="br0">
      <inkml:brushProperty name="width" value="0.05" units="cm"/>
      <inkml:brushProperty name="height" value="0.05" units="cm"/>
      <inkml:brushProperty name="color" value="#E71224"/>
    </inkml:brush>
  </inkml:definitions>
  <inkml:trace contextRef="#ctx0" brushRef="#br0">1562 18 5148 0 0,'0'-1'11'0'0,"1"0"0"0"0,-1 1 0 0 0,0-1 0 0 0,0 0 0 0 0,0 1 0 0 0,0-1 0 0 0,-1 0 0 0 0,1 1 0 0 0,0-1 0 0 0,0 1 0 0 0,0-1-1 0 0,0 0 1 0 0,-1 1 0 0 0,1-1 0 0 0,0 1 0 0 0,-1-1 0 0 0,1 0 0 0 0,0 1 0 0 0,-1-1 0 0 0,1 1 0 0 0,-1-1 0 0 0,1 1 0 0 0,-1 0-1 0 0,1-1 1 0 0,-1 1 0 0 0,1-1 0 0 0,-2 1 0 0 0,1-1 11 0 0,0 1-1 0 0,0 0 0 0 0,0 0 1 0 0,-1 0-1 0 0,1 0 1 0 0,0 0-1 0 0,0 0 1 0 0,0 0-1 0 0,-1 0 1 0 0,1 1-1 0 0,0-1 1 0 0,0 0-1 0 0,-2 2 0 0 0,-3 0 45 0 0,1 1 0 0 0,-1 0 0 0 0,1 0-1 0 0,-8 7 1 0 0,-26 28 220 0 0,3 1-1 0 0,1 2 1 0 0,-42 65-1 0 0,48-65-105 0 0,-280 344 1412 0 0,-26-24 17 0 0,-76 42-513 0 0,369-363-1097 0 0,10-6 21 0 0,-41 55 0 0 0,4-4 26 0 0,56-67-28 0 0,26-36-1406 0 0,-9 15 572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2:50.577"/>
    </inkml:context>
    <inkml:brush xml:id="br0">
      <inkml:brushProperty name="width" value="0.05" units="cm"/>
      <inkml:brushProperty name="height" value="0.05" units="cm"/>
      <inkml:brushProperty name="color" value="#E71224"/>
    </inkml:brush>
  </inkml:definitions>
  <inkml:trace contextRef="#ctx0" brushRef="#br0">1 1 5328 0 0,'8'0'88'0'0,"-8"0"-46"0"0,1-1 0 0 0,-1 1 0 0 0,1 0 0 0 0,-1 0 1 0 0,1 0-1 0 0,-1 0 0 0 0,1 0 0 0 0,0 0 0 0 0,-1 0 0 0 0,1 0 0 0 0,-1 1 0 0 0,1-1 0 0 0,-1 0 0 0 0,1 0 0 0 0,-1 0 0 0 0,1 1 0 0 0,-1-1 0 0 0,1 0 0 0 0,-1 0 0 0 0,1 1 0 0 0,-1-1 0 0 0,1 0 0 0 0,-1 1 0 0 0,0-1 0 0 0,1 1 0 0 0,-1-1 0 0 0,0 0 0 0 0,1 1 0 0 0,-1-1 0 0 0,0 1 0 0 0,1-1 0 0 0,-1 1 0 0 0,0-1 0 0 0,0 1 1 0 0,0-1-1 0 0,1 2 0 0 0,5 8 374 0 0,-1-3-268 0 0,1-1-1 0 0,0 0 1 0 0,0 0-1 0 0,0-1 1 0 0,15 10-1 0 0,-1 0 82 0 0,127 87 633 0 0,-30-22-456 0 0,215 200 292 0 0,-26 28 53 0 0,-85-52 200 0 0,-194-224-847 0 0,32 43 190 0 0,-14-19-137 0 0,56 58-1 0 0,-73-88-144 0 0,48 50 6 0 0,-66-64-20 0 0,1 1 1 0 0,-2 0-1 0 0,0 0 1 0 0,11 22-1 0 0,-16-23 5 0 0,0-1 0 0 0,0 1 0 0 0,-1 0 0 0 0,-1 1-1 0 0,0-1 1 0 0,0 18 0 0 0,-1-16 12 0 0,1 1 0 0 0,0 0 1 0 0,7 24-1 0 0,-2-25-13 0 0,0-11-2 0 0,-5-4-17 0 0,0 0 0 0 0,-1 0 1 0 0,1-1-1 0 0,-1 1 0 0 0,1 0 0 0 0,-1-1 0 0 0,0 1 0 0 0,0-1 0 0 0,0 0 0 0 0,1-1 0 0 0,9-11-279 0 0,-1 4-44 0 0,-8 9 233 0 0,-1-1 0 0 0,1 1 0 0 0,0-1 0 0 0,-1 0 1 0 0,1 0-1 0 0,-1 0 0 0 0,0 0 0 0 0,1 0 1 0 0,-1 0-1 0 0,0 0 0 0 0,1-3 0 0 0,1-10-801 0 0,10-3-81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2:51.272"/>
    </inkml:context>
    <inkml:brush xml:id="br0">
      <inkml:brushProperty name="width" value="0.05" units="cm"/>
      <inkml:brushProperty name="height" value="0.05" units="cm"/>
      <inkml:brushProperty name="color" value="#E71224"/>
    </inkml:brush>
  </inkml:definitions>
  <inkml:trace contextRef="#ctx0" brushRef="#br0">19 287 4400 0 0,'0'0'20'0'0,"-1"0"0"0"0,0 0-1 0 0,0 0 1 0 0,1-1-1 0 0,-1 1 1 0 0,0 0 0 0 0,0 0-1 0 0,0 0 1 0 0,1-1 0 0 0,-1 1-1 0 0,0 0 1 0 0,1-1-1 0 0,-1 1 1 0 0,0-1 0 0 0,1 1-1 0 0,-1-1 1 0 0,1 1 0 0 0,-1-1-1 0 0,0 1 1 0 0,1-1-1 0 0,-1 0 1 0 0,1 1 0 0 0,0-1-1 0 0,-1 0 1 0 0,1 1-1 0 0,-1-1 1 0 0,1-1 0 0 0,-1 0 120 0 0,6-7 933 0 0,79-12-1206 0 0,10 4 168 0 0,94-4 1 0 0,-101 13-33 0 0,831-76 170 0 0,-584 55-102 0 0,1394-47 735 0 0,74 80 402 0 0,-1764-3-1182 0 0,37-2-5 0 0,-99 2-25 0 0,-31-3-1 0 0,-2-1-17 0 0,22 5-7 0 0,25-1-165 0 0,0 0 1 0 0,-1-1-1 0 0,1 0 0 0 0,0-1 0 0 0,0 0 1 0 0,-1 0-1 0 0,-13-5 0 0 0,21 5-420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2:51.926"/>
    </inkml:context>
    <inkml:brush xml:id="br0">
      <inkml:brushProperty name="width" value="0.05" units="cm"/>
      <inkml:brushProperty name="height" value="0.05" units="cm"/>
      <inkml:brushProperty name="color" value="#E71224"/>
    </inkml:brush>
  </inkml:definitions>
  <inkml:trace contextRef="#ctx0" brushRef="#br0">3 1952 4728 0 0,'-1'-2'68'0'0,"1"0"-1"0"0,-1 0 0 0 0,1-1 1 0 0,0 1-1 0 0,0 0 0 0 0,0 0 0 0 0,0 0 1 0 0,0 0-1 0 0,0-1 0 0 0,1 1 1 0 0,-1 0-1 0 0,2-3 0 0 0,9-32 584 0 0,43-75-90 0 0,79-91-375 0 0,-87 138-189 0 0,54-97 0 0 0,38-148-39 0 0,-77 138-78 0 0,48-218 0 0 0,-94 327 122 0 0,42-144-1 0 0,-57 206-1 0 0,1-1 0 0 0,-1 1 0 0 0,1-1-1 0 0,0 1 1 0 0,0-1 0 0 0,0 1 0 0 0,-1 0 0 0 0,1 0 0 0 0,0-1 0 0 0,1 1-1 0 0,-1 0 1 0 0,0 0 0 0 0,0 0 0 0 0,0 0 0 0 0,1 0 0 0 0,-1 0 0 0 0,0 0-1 0 0,1 1 1 0 0,-1-1 0 0 0,1 0 0 0 0,-1 1 0 0 0,1-1 0 0 0,1 1 0 0 0,84-21-19 0 0,-83 20 18 0 0,0 0-1 0 0,0 0 1 0 0,-1 0-1 0 0,1-1 1 0 0,0 0-1 0 0,-1 1 1 0 0,0-1 0 0 0,1-1-1 0 0,-1 1 1 0 0,0 0-1 0 0,0-1 1 0 0,0 1-1 0 0,4-5 1 0 0,-4 1-2 0 0,1 0 0 0 0,-1 1 0 0 0,0-1 0 0 0,-1 0 1 0 0,4-11-1 0 0,3-7 0 0 0,-9 24 3 0 0,0-5 1 0 0,-13 0 1 0 0,-62-3 1 0 0,63 7-5 0 0,-9-3 10 0 0,21 4-9 0 0,0 0 1 0 0,0-1 0 0 0,0 1 0 0 0,-1 0 0 0 0,1-1 0 0 0,0 1 0 0 0,0-1 0 0 0,0 1 0 0 0,0 0 0 0 0,0-1-1 0 0,0 1 1 0 0,0-1 0 0 0,0 1 0 0 0,0-1 0 0 0,0 1 0 0 0,0 0 0 0 0,0-1 0 0 0,0 1 0 0 0,1-1-1 0 0,-1 1 1 0 0,0 0 0 0 0,0-1 0 0 0,0 1 0 0 0,0 0 0 0 0,1-1 0 0 0,-1 1 0 0 0,0-1 0 0 0,4-13-3 0 0,-3 8-52 0 0,-1 9 15 0 0,0-3 40 0 0,0 0 1 0 0,0 0-1 0 0,0 0 1 0 0,0 0-1 0 0,0 0 1 0 0,0 0 0 0 0,1 0-1 0 0,-1 0 1 0 0,0 0-1 0 0,0 0 1 0 0,0 0-1 0 0,0 0 1 0 0,0 0-1 0 0,0 0 1 0 0,0 0 0 0 0,0 0-1 0 0,0 0 1 0 0,0 0-1 0 0,0 0 1 0 0,0 0-1 0 0,0 0 1 0 0,0 0-1 0 0,0 0 1 0 0,0 0 0 0 0,0 0-1 0 0,1 0 1 0 0,-1 0-1 0 0,0 0 1 0 0,0 0-1 0 0,0 0 1 0 0,0 0-1 0 0,0-1 1 0 0,0 1 0 0 0,0 0-1 0 0,0 0 1 0 0,0 0-1 0 0,0 0 1 0 0,0 0-1 0 0,0 0 1 0 0,0 0-1 0 0,0 0 1 0 0,0 0 0 0 0,0 0-1 0 0,7 6-448 0 0,-6-4-559 0 0,-5-2 533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2:52.590"/>
    </inkml:context>
    <inkml:brush xml:id="br0">
      <inkml:brushProperty name="width" value="0.05" units="cm"/>
      <inkml:brushProperty name="height" value="0.05" units="cm"/>
      <inkml:brushProperty name="color" value="#E71224"/>
    </inkml:brush>
  </inkml:definitions>
  <inkml:trace contextRef="#ctx0" brushRef="#br0">2066 1180 4016 0 0,'0'-1'18'0'0,"1"1"0"0"0,0-1 0 0 0,-1 0-1 0 0,1 0 1 0 0,-1 0 0 0 0,1 0 0 0 0,-1 0-1 0 0,0 0 1 0 0,1 0 0 0 0,-1 0 0 0 0,0-1-1 0 0,0 1 1 0 0,1 0 0 0 0,-1 0 0 0 0,0 0-1 0 0,0 0 1 0 0,0 0 0 0 0,0 0 0 0 0,-1 0-1 0 0,1 0 1 0 0,0-1 0 0 0,0 1 0 0 0,-1 0 0 0 0,0-1-1 0 0,-12-28 632 0 0,0 13-432 0 0,0 2 0 0 0,-2 0 0 0 0,0 0 0 0 0,-18-13 0 0 0,-73-48-66 0 0,5 4 136 0 0,23 12-124 0 0,-118-67 1 0 0,-253-97 307 0 0,327 167-452 0 0,-60-20-23 0 0,-66-33 30 0 0,227 97-20 0 0,1 0 0 0 0,-20-17-1 0 0,26 18 11 0 0,-1 1-1 0 0,0 1 1 0 0,-1 0-1 0 0,-32-15 0 0 0,-7 3-35 0 0,-62-21 30 0 0,87 30-2 0 0,24 10 2 0 0,-1 0 0 0 0,1 1-1 0 0,-1 0 1 0 0,-10-3 0 0 0,-18-4-95 0 0,35 9 82 0 0,-11-1-83 0 0,7 1 112 0 0,6 1 91 0 0,-1-1-123 0 0,1-1-139 0 0,1 1 0 0 0,0-1 0 0 0,0 0 0 0 0,-1 1 0 0 0,1 0 0 0 0,0 0-1 0 0,0 0 1 0 0,4 0 0 0 0,-1 0-129 0 0,-3 0-220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2:53.395"/>
    </inkml:context>
    <inkml:brush xml:id="br0">
      <inkml:brushProperty name="width" value="0.05" units="cm"/>
      <inkml:brushProperty name="height" value="0.05" units="cm"/>
      <inkml:brushProperty name="color" value="#E71224"/>
    </inkml:brush>
  </inkml:definitions>
  <inkml:trace contextRef="#ctx0" brushRef="#br0">4205 0 3524 0 0,'-23'3'300'0'0,"0"1"0"0"0,-23 8 0 0 0,-2 0-282 0 0,-349 56-170 0 0,-239-31 44 0 0,309-22 185 0 0,-496 41-39 0 0,592-53-137 0 0,-18 1 63 0 0,115 8-14 0 0,-40 3 90 0 0,-30 4 32 0 0,-11 1-4 0 0,1-19 59 0 0,126-1-61 0 0,55 2-78 0 0,-48 8 0 0 0,28-2-42 0 0,-8 1 33 0 0,20-3 2 0 0,-62 3 0 0 0,122-20-69 0 0,-15 10-36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2:54.403"/>
    </inkml:context>
    <inkml:brush xml:id="br0">
      <inkml:brushProperty name="width" value="0.05" units="cm"/>
      <inkml:brushProperty name="height" value="0.05" units="cm"/>
      <inkml:brushProperty name="color" value="#E71224"/>
    </inkml:brush>
  </inkml:definitions>
  <inkml:trace contextRef="#ctx0" brushRef="#br0">1 419 4280 0 0,'14'-2'296'0'0,"0"-1"0"0"0,24-6 0 0 0,18-5 356 0 0,572-70-53 0 0,2 30-46 0 0,-321 29-192 0 0,484-33-471 0 0,-94 8-16 0 0,-185-1 199 0 0,-355 34-58 0 0,710-35-21 0 0,-982 55-956 0 0,97-5 498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12.685"/>
    </inkml:context>
    <inkml:brush xml:id="br0">
      <inkml:brushProperty name="width" value="0.05" units="cm"/>
      <inkml:brushProperty name="height" value="0.05" units="cm"/>
      <inkml:brushProperty name="color" value="#FFC114"/>
    </inkml:brush>
  </inkml:definitions>
  <inkml:trace contextRef="#ctx0" brushRef="#br0">14 198 24575,'-8'-10'0,"2"5"0,12 2 0,90-5 0,-48 6 0,1-3 0,-2-2 0,68-18 0,-63-2 0,-52 27 0,1 0 0,-1 0 0,0 0 0,1 0 0,-1 0 0,0 1 0,0-1 0,1 0 0,-1 0 0,0 0 0,1 1 0,-1-1 0,0 0 0,0 0 0,1 0 0,-1 1 0,0-1 0,0 0 0,0 1 0,1-1 0,-1 0 0,0 1 0,0-1 0,0 0 0,0 1 0,0-1 0,0 0 0,0 1 0,0-1 0,1 0 0,-1 1 0,0-1 0,0 0 0,-1 1 0,1-1 0,0 0 0,0 1 0,0 15 0,-3 3 0,-1-1 0,0 0 0,-12 28 0,8-23 0,-8 32 0,13-39 0,2-9 0,0 0 0,-1 1 0,0-1 0,-4 11 0,6-18 0,0 0 0,0 0 0,0 0 0,0 0 0,0 0 0,0 0 0,0 0 0,0-1 0,0 1 0,0 0 0,0 0 0,-1 0 0,1 0 0,0 0 0,0 0 0,0 0 0,0 0 0,0 0 0,0 0 0,0 0 0,0 0 0,0 0 0,0 0 0,0 0 0,0 0 0,0 0 0,0 0 0,0 0 0,0-1 0,0 1 0,0 0 0,0 0 0,0 0 0,0 0 0,0 0 0,-1 0 0,1 0 0,0 0 0,0 0 0,0 0 0,0 0 0,0 0 0,1-12 0,3-19 0,1 7 0,3-16 0,1 1 0,2 0 0,2 0 0,22-47 0,-32 81 0,0-1 0,0 1 0,0 0 0,1 0 0,-1 1 0,1-1 0,1 1 0,-1 0 0,8-6 0,-10 9 0,0 0 0,0 0 0,0 0 0,1 0 0,-1 0 0,0 0 0,1 1 0,-1-1 0,1 1 0,-1 0 0,0 0 0,1 0 0,-1 0 0,1 0 0,-1 0 0,1 1 0,-1-1 0,0 1 0,1 0 0,-1 0 0,0-1 0,0 1 0,1 1 0,-1-1 0,4 3 0,3 2 0,1 1 0,-1 0 0,0 1 0,-1 0 0,0 0 0,0 0 0,0 1 0,-1 1 0,-1-1 0,11 21 0,-16-28 0,-1-1 0,1 1 0,-1 0 0,1-1 0,-1 1 0,0-1 0,0 1 0,0 0 0,0-1 0,0 1 0,0 0 0,0-1 0,0 1 0,-1-1 0,1 1 0,0-1 0,-1 1 0,0-1 0,1 1 0,-1-1 0,-1 2 0,0 0 0,0 0 0,-1-1 0,1 0 0,-1 0 0,1 1 0,-1-2 0,0 1 0,1 0 0,-7 2 0,-5 2 0,0-1 0,0-1 0,-24 4 0,35-8 0,-65 9-1365,40-7-5461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2:57.264"/>
    </inkml:context>
    <inkml:brush xml:id="br0">
      <inkml:brushProperty name="width" value="0.05" units="cm"/>
      <inkml:brushProperty name="height" value="0.05" units="cm"/>
      <inkml:brushProperty name="color" value="#E71224"/>
    </inkml:brush>
  </inkml:definitions>
  <inkml:trace contextRef="#ctx0" brushRef="#br0">6171 1 4192 0 0,'21'15'1289'0'0,"-16"-9"-1128"0"0,0-1 1 0 0,0 0 0 0 0,0 0-1 0 0,0 0 1 0 0,1-1 0 0 0,0 1-1 0 0,6 3 1 0 0,50 24 138 0 0,-47-24-255 0 0,55 25 114 0 0,-23-11-161 0 0,60 38-1 0 0,49 49 815 0 0,149 137 0 0 0,-103-62-607 0 0,-158-141-151 0 0,67 87 1 0 0,10 10-58 0 0,123 87 22 0 0,-188-182-18 0 0,1-2 0 0 0,105 59 0 0 0,-108-74 0 0 0,-1-1 12 0 0,-2 2 1 0 0,86 63-1 0 0,-131-87-16 0 0,1 1 0 0 0,-1 0 1 0 0,0 0-1 0 0,0 1 0 0 0,9 13 0 0 0,-14-17 5 0 0,0-1 0 0 0,1 1 0 0 0,-1-1-1 0 0,0 1 1 0 0,0-1 0 0 0,0 1 0 0 0,-1 0-1 0 0,1-1 1 0 0,-1 1 0 0 0,1 0 0 0 0,-1 0-1 0 0,0-1 1 0 0,0 1 0 0 0,0 0 0 0 0,0 0 0 0 0,-1-1-1 0 0,1 1 1 0 0,-1 0 0 0 0,0-1 0 0 0,1 1-1 0 0,-1 0 1 0 0,-2 3 0 0 0,1-3-1 0 0,1 1-1 0 0,0 0 1 0 0,0 0 0 0 0,0 0 0 0 0,1-1-1 0 0,-1 1 1 0 0,1 0 0 0 0,0 0 0 0 0,0 5-1 0 0,0-5 0 0 0,4-1 21 0 0,-5-3 3 0 0,-1 0-14 0 0,1 0-5 0 0,-27-9-35 0 0,28 9 29 0 0,0 0 1 0 0,0 0 0 0 0,-1-1 0 0 0,1 1 0 0 0,0 0 0 0 0,0 0 0 0 0,0 0 0 0 0,-1 0-1 0 0,1 0 1 0 0,0-1 0 0 0,0 1 0 0 0,0 0 0 0 0,-1 0 0 0 0,1 0 0 0 0,0 0-1 0 0,0-1 1 0 0,0 1 0 0 0,0 0 0 0 0,0 0 0 0 0,0-1 0 0 0,0 1 0 0 0,-1 0 0 0 0,1 0-1 0 0,0 0 1 0 0,0-1 0 0 0,0 1 0 0 0,0 0 0 0 0,0 0 0 0 0,0-1 0 0 0,0 1 0 0 0,0 0-1 0 0,0 0 1 0 0,0-1 0 0 0,0 1 0 0 0,1 0 0 0 0,-1 0 0 0 0,0 0 0 0 0,0-1 0 0 0,0 1-1 0 0,0 0 1 0 0,0 0 0 0 0,0-1 0 0 0,1 1 0 0 0,-1-2-5 0 0,-8 3 2 0 0,-2 1 4 0 0,-1 1-1 0 0,1 0 0 0 0,0 1 0 0 0,0 0 1 0 0,1 0-1 0 0,-1 1 0 0 0,1 0 1 0 0,-16 13-1 0 0,-65 61 7 0 0,60-50-6 0 0,-162 143 36 0 0,137-118-12 0 0,-85 106 0 0 0,121-135-23 0 0,-16 31 0 0 0,12-18 1 0 0,0 2 8 0 0,2 1 1 0 0,-19 56-1 0 0,26-63 1 0 0,-39 118-13 0 0,-20 46-4 0 0,57-165 8 0 0,3-7-4 0 0,0 0 1 0 0,2 1 0 0 0,1 0-1 0 0,-11 54 1 0 0,18-69-4 0 0,0-1-1 0 0,-1 0 1 0 0,0 1-1 0 0,-1-1 1 0 0,0-1-1 0 0,-1 1 0 0 0,0-1 1 0 0,-1 0-1 0 0,-13 16 1 0 0,-21 34-5 0 0,26-36 4 0 0,-1-2 0 0 0,-2 1 0 0 0,-25 25-1 0 0,31-35 11 0 0,-3 5-17 0 0,13-14 10 0 0,-1 0 1 0 0,0 0 0 0 0,0-1 0 0 0,0 1-1 0 0,-1-1 1 0 0,1 0 0 0 0,-1 0-1 0 0,1 0 1 0 0,-9 4 0 0 0,9-5 3 0 0,0 0 0 0 0,-1 0 0 0 0,1 0-1 0 0,0 1 1 0 0,1 0 0 0 0,-5 4 0 0 0,9-11 27 0 0,-2 1-14 0 0,1 4-7 0 0,-37-5-60 0 0,-226 3-97 0 0,169 4 89 0 0,-472 35-1326 0 0,379-21 1186 0 0,-395 54-270 0 0,165-17 222 0 0,189-29-77 0 0,-633 92-64 0 0,-65-3-180 0 0,449-84 170 0 0,213-14 515 0 0,63-7-1 0 0,174-8-76 0 0,0-1-1 0 0,-31-5 1 0 0,58-1-106 0 0,2 3 76 0 0,-31-52 25 0 0,17 41-39 0 0,-1 0 1 0 0,0 1-1 0 0,-1 0 0 0 0,-1 1 1 0 0,-21-15-1 0 0,12 9-47 0 0,-325-255-187 0 0,-60-17 152 0 0,268 191 97 0 0,-34-21 3 0 0,-199-92 95 0 0,214 122 31 0 0,103 54-56 0 0,42 27-62 0 0,11 6-47 0 0,10 3 31 0 0,-7 0-1 0 0,0-2-6 0 0,1-1 0 0 0,0 1 0 0 0,-1 0 1 0 0,1 0-1 0 0,0 0 0 0 0,0 0 1 0 0,1 0-1 0 0,-1 0 0 0 0,0 0 1 0 0,0 0-1 0 0,1 0 0 0 0,2-2 0 0 0,30-30-53 0 0,-6 7 25 0 0,110-120-70 0 0,-86 96 275 0 0,80-103-1 0 0,68-163-152 0 0,-164 257-19 0 0,119-181-22 0 0,-46 77 43 0 0,-55 81 20 0 0,-4-2 0 0 0,50-119 1 0 0,-77 146 7 0 0,3 1 0 0 0,2 2 0 0 0,3 0 0 0 0,48-65 0 0 0,-63 101-36 0 0,2 2 0 0 0,0 0 1 0 0,1 0-1 0 0,26-16 0 0 0,37-34-1 0 0,-12-6 107 0 0,-63 64-87 0 0,0 0 1 0 0,-1-1-1 0 0,0 0 1 0 0,0 0-1 0 0,-1-1 1 0 0,6-16-1 0 0,-8 16-30 0 0,1 0 1 0 0,0 0-1 0 0,0 0 0 0 0,2 0 0 0 0,-1 1 0 0 0,1 0 1 0 0,1 0-1 0 0,0 0 0 0 0,0 1 0 0 0,1 0 0 0 0,0 0 0 0 0,17-13 1 0 0,-19 17-13 0 0,-1 1 0 0 0,0-1 0 0 0,-1 0-1 0 0,8-9 1 0 0,-9 9 34 0 0,1 1 0 0 0,-1 0 0 0 0,1 0 0 0 0,0 0 0 0 0,0 0 0 0 0,0 1 0 0 0,1-1 0 0 0,5-2 0 0 0,-4 3 83 0 0,-3 2-77 0 0,-1 1-1 0 0,0-1 0 0 0,0 0 0 0 0,0 0 0 0 0,0 0 0 0 0,0 0 0 0 0,0 0 0 0 0,0-1 0 0 0,-1 1 0 0 0,1-1 0 0 0,1-1 0 0 0,-3 3-30 0 0,4 5-471 0 0,-3 0 148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2:58.195"/>
    </inkml:context>
    <inkml:brush xml:id="br0">
      <inkml:brushProperty name="width" value="0.05" units="cm"/>
      <inkml:brushProperty name="height" value="0.05" units="cm"/>
      <inkml:brushProperty name="color" value="#E71224"/>
    </inkml:brush>
  </inkml:definitions>
  <inkml:trace contextRef="#ctx0" brushRef="#br0">1818 57 5300 0 0,'20'-27'399'0'0,"-10"12"49"0"0,-10 15-434 0 0,1 0 1 0 0,-1 0 0 0 0,0 0-1 0 0,0-1 1 0 0,0 1 0 0 0,0 0 0 0 0,1 0-1 0 0,-1 0 1 0 0,0 0 0 0 0,0-1 0 0 0,0 1-1 0 0,0 0 1 0 0,0 0 0 0 0,0 0 0 0 0,1-1-1 0 0,-1 1 1 0 0,0 0 0 0 0,0 0-1 0 0,0-1 1 0 0,0 1 0 0 0,0 0 0 0 0,0 0-1 0 0,0 0 1 0 0,0-1 0 0 0,0 1 0 0 0,0 0-1 0 0,0 0 1 0 0,0-1 0 0 0,0 1-1 0 0,0 0 1 0 0,0 0 0 0 0,0-1 0 0 0,-1 1-1 0 0,1 0 1 0 0,0 0 0 0 0,0 0 0 0 0,0-1-1 0 0,0 1 1 0 0,0 0 0 0 0,0 0-1 0 0,-1 0 1 0 0,1 0 0 0 0,0-1 0 0 0,0 1-1 0 0,0 0 1 0 0,0 0 0 0 0,-1 0 0 0 0,-11-3 240 0 0,7 3-201 0 0,2-1-54 0 0,1 0 1 0 0,-1 1 0 0 0,1 0 0 0 0,-1-1 0 0 0,1 1-1 0 0,-1 0 1 0 0,0 0 0 0 0,1 1 0 0 0,-1-1-1 0 0,1 0 1 0 0,-1 1 0 0 0,1-1 0 0 0,-1 1 0 0 0,1 0-1 0 0,-1 0 1 0 0,1 0 0 0 0,0 0 0 0 0,-1 1 0 0 0,1-1-1 0 0,0 1 1 0 0,0-1 0 0 0,0 1 0 0 0,0-1-1 0 0,0 1 1 0 0,0 0 0 0 0,1 0 0 0 0,-1 0 0 0 0,-1 3-1 0 0,-14 17 204 0 0,2 1 0 0 0,-21 39 1 0 0,12-18-14 0 0,-55 119 487 0 0,34-65-456 0 0,-274 462 1293 0 0,294-520-1441 0 0,-54 82-7 0 0,-5-4-1 0 0,-5-4 1 0 0,-5-3-1 0 0,-187 168 1 0 0,190-199-35 0 0,-23 20-1 0 0,-109 123 0 0 0,204-201-24 0 0,-4 2 25 0 0,2 1 1 0 0,0 1-1 0 0,2 1 0 0 0,-26 48 1 0 0,45-75-31 0 0,0 0-1 0 0,1 0 1 0 0,-1 0 0 0 0,0 0 0 0 0,0 0 0 0 0,0 0 0 0 0,0 0 0 0 0,0 0 0 0 0,0 0 0 0 0,0 0-1 0 0,0 0 1 0 0,0 0 0 0 0,0 0 0 0 0,0 0 0 0 0,0 0 0 0 0,0 0 0 0 0,0 0 0 0 0,1 0 0 0 0,-1 0-1 0 0,0 0 1 0 0,0 0 0 0 0,0 0 0 0 0,0 0 0 0 0,0 0 0 0 0,0 0 0 0 0,0 0 0 0 0,0 0 0 0 0,0 0-1 0 0,0 0 1 0 0,0 0 0 0 0,0 0 0 0 0,0 1 0 0 0,0-1 0 0 0,0 0 0 0 0,0 0 0 0 0,0 0 0 0 0,0 0-1 0 0,0 0 1 0 0,0 0 0 0 0,0 0 0 0 0,0 0 0 0 0,0 0 0 0 0,0 0 0 0 0,0 0 0 0 0,0 0 0 0 0,0 0-1 0 0,0 0 1 0 0,0 1 0 0 0,0-1 0 0 0,0 0 0 0 0,0 0 0 0 0,0 0 0 0 0,0 0 0 0 0,0 0 0 0 0,0 0-1 0 0,0 0 1 0 0,0 0 0 0 0,0 0 0 0 0,0 0 0 0 0,0 0 0 0 0,0 0 0 0 0,0 0 0 0 0,0 0-1 0 0,0 0 1 0 0,0 0 0 0 0,0 1 0 0 0,0-1 0 0 0,7-5 96 0 0,7-6-43 0 0,0-6-67 0 0,3-4-450 0 0,-17 15-250 0 0,-10 6-490 0 0,0-1 99 0 0,10-1 296 0 0,7-1 171 0 0,-2 2 44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01.052"/>
    </inkml:context>
    <inkml:brush xml:id="br0">
      <inkml:brushProperty name="width" value="0.05" units="cm"/>
      <inkml:brushProperty name="height" value="0.05" units="cm"/>
      <inkml:brushProperty name="color" value="#E71224"/>
    </inkml:brush>
  </inkml:definitions>
  <inkml:trace contextRef="#ctx0" brushRef="#br0">1 2252 4936 0 0,'0'0'3'0'0,"0"0"-1"0"0,0 0 1 0 0,0-1-1 0 0,0 1 0 0 0,0 0 1 0 0,0-1-1 0 0,0 1 1 0 0,0 0-1 0 0,0-1 1 0 0,0 1-1 0 0,0 0 0 0 0,0 0 1 0 0,0-1-1 0 0,1 1 1 0 0,-1 0-1 0 0,0 0 0 0 0,0-1 1 0 0,0 1-1 0 0,1 0 1 0 0,-1 0-1 0 0,0 0 0 0 0,0-1 1 0 0,0 1-1 0 0,1 0 1 0 0,-1 0-1 0 0,0 0 0 0 0,0 0 1 0 0,1-1-1 0 0,-1 1 1 0 0,0 0-1 0 0,0 0 0 0 0,1 0 1 0 0,-1 0-1 0 0,0 0 1 0 0,1 0-1 0 0,14 3 208 0 0,25 15 282 0 0,-26-10-359 0 0,42 17 367 0 0,115 55 173 0 0,22 10-556 0 0,-20-11-124 0 0,-82-31 202 0 0,-3 3-1 0 0,-2 4 0 0 0,125 106 0 0 0,-170-125-179 0 0,-1 1 1 0 0,-3 2-1 0 0,-1 2 0 0 0,-2 1 0 0 0,-1 2 1 0 0,-3 1-1 0 0,39 77 0 0 0,-41-69-24 0 0,1-2 0 0 0,3-1 0 0 0,66 78 0 0 0,-94-123 24 0 0,1 1 0 0 0,0-1 0 0 0,0 0 0 0 0,1-1 0 0 0,0 1-1 0 0,-1-1 1 0 0,1 0 0 0 0,0-1 0 0 0,1 0 0 0 0,-1 0 0 0 0,9 3 0 0 0,-5-3 82 0 0,0-1 0 0 0,1 0 0 0 0,-1-1 1 0 0,1 0-1 0 0,-1 0 0 0 0,21-3 0 0 0,-27 2-77 0 0,16 0 340 0 0,-18 3-175 0 0,-11 4-114 0 0,10-7-72 0 0,-1 0 1 0 0,0 0 0 0 0,0 0-1 0 0,0 0 1 0 0,0 0-1 0 0,0 0 1 0 0,0 0 0 0 0,0 0-1 0 0,0 0 1 0 0,1 0-1 0 0,-1 0 1 0 0,0 0-1 0 0,0 0 1 0 0,0 0 0 0 0,0 0-1 0 0,0 0 1 0 0,0 0-1 0 0,0 0 1 0 0,0 0 0 0 0,0 0-1 0 0,0 0 1 0 0,1 1-1 0 0,-1-1 1 0 0,0 0-1 0 0,0 0 1 0 0,0 0 0 0 0,0 0-1 0 0,0 0 1 0 0,0 0-1 0 0,0 0 1 0 0,0 0 0 0 0,0 0-1 0 0,0 1 1 0 0,0-1-1 0 0,0 0 1 0 0,0 0-1 0 0,0 0 1 0 0,0 0 0 0 0,0 0-1 0 0,0 0 1 0 0,0 0-1 0 0,0 1 1 0 0,0-1-1 0 0,0 0 1 0 0,0 0 0 0 0,0 0-1 0 0,0 0 1 0 0,0 0-1 0 0,0 0 1 0 0,0 0 0 0 0,0 0-1 0 0,-1 0 1 0 0,1 1-1 0 0,0-1 1 0 0,0 0-1 0 0,0 0 1 0 0,0 0 0 0 0,0 0-1 0 0,0 0 1 0 0,0 0-1 0 0,0 0 1 0 0,0 0 0 0 0,10 1-13 0 0,-9-1 24 0 0,16-11 49 0 0,38-8-96 0 0,0 3-1 0 0,67-12 1 0 0,-114 27 35 0 0,96-18-46 0 0,148-6-1 0 0,108 15-59 0 0,-118 6 155 0 0,199-16-88 0 0,251-4-27 0 0,204 47 305 0 0,-389-27-188 0 0,369-15-21 0 0,-830 16 13 0 0,79-14-1 0 0,-41 5-43 0 0,-78 9 18 0 0,-9 0 34 0 0,-7-1 120 0 0,30-42-32 0 0,-11 20-143 0 0,-1 1 0 0 0,-1-1-1 0 0,4-35 1 0 0,1-1 5 0 0,55-161 13 0 0,-3 12-29 0 0,-46 122-10 0 0,-11 49 9 0 0,2 1 0 0 0,1 0 0 0 0,28-66 0 0 0,4 22-194 0 0,3 2 0 0 0,3 2 1 0 0,82-100-1 0 0,-68 111-85 0 0,81-72 0 0 0,-70 72 296 0 0,-66 62 3 0 0,0 0-5 0 0,-1 0 0 0 0,1 0 0 0 0,-1-1 1 0 0,0 1-1 0 0,-1-1 0 0 0,0 0 0 0 0,0-1 0 0 0,0 0 1 0 0,-1 1-1 0 0,0-1 0 0 0,3-10 0 0 0,-2-12 29 0 0,-5 25-29 0 0,0 0 0 0 0,0 0 1 0 0,1 0-1 0 0,0 0 0 0 0,0 0 0 0 0,1 0 1 0 0,-1 0-1 0 0,1 0 0 0 0,0 1 1 0 0,0-1-1 0 0,4-5 0 0 0,-5 9 1 0 0,1 0 1 0 0,-1-1-1 0 0,0 1 0 0 0,0-1 0 0 0,0 1 0 0 0,-1-1 1 0 0,1 1-1 0 0,0-1 0 0 0,0 1 0 0 0,-1-1 0 0 0,1 0 1 0 0,-1 1-1 0 0,1-1 0 0 0,-1 0 0 0 0,0 0 0 0 0,0 1 1 0 0,0-1-1 0 0,0 0 0 0 0,0 0 0 0 0,0 1 1 0 0,0-1-1 0 0,-1 0 0 0 0,1 1 0 0 0,0-1 0 0 0,-1 0 1 0 0,0 1-1 0 0,1-1 0 0 0,-1 0 0 0 0,0 1 0 0 0,0-1 1 0 0,0 1-1 0 0,-1-2 0 0 0,-10-15-4 0 0,12 18 5 0 0,-1-1 1 0 0,1 1-1 0 0,0-1 0 0 0,0 1 1 0 0,0-1-1 0 0,-1 1 1 0 0,1-1-1 0 0,0 1 0 0 0,0-1 1 0 0,0 1-1 0 0,0-1 1 0 0,0 1-1 0 0,0-1 0 0 0,0 0 1 0 0,0 1-1 0 0,0-1 1 0 0,0 1-1 0 0,0-1 0 0 0,0 1 1 0 0,0-1-1 0 0,1 1 1 0 0,-1-1-1 0 0,0 1 0 0 0,0-1 1 0 0,0 1-1 0 0,1-1 1 0 0,-1 1-1 0 0,0-1 0 0 0,1 1 1 0 0,-1-1-1 0 0,0 1 1 0 0,1-1-1 0 0,0 1 0 0 0,-1-1 1 0 0,0 1-1 0 0,1-1 1 0 0,-1 1-1 0 0,0-1 0 0 0,0 1 1 0 0,0-1-1 0 0,0 1 0 0 0,1-1 1 0 0,-1 1-1 0 0,0-1 0 0 0,0 1 1 0 0,0-1-1 0 0,0 1 1 0 0,0-1-1 0 0,0 1 0 0 0,0-1 1 0 0,0 1-1 0 0,-1-1 0 0 0,1 1 1 0 0,0-1-1 0 0,0 1 0 0 0,0-1 1 0 0,0 1-1 0 0,-1-1 1 0 0,1 1-1 0 0,-1-1 0 0 0,-7-15 8 0 0,7 15-8 0 0,-1-3-3 0 0,0 0 0 0 0,1 0 1 0 0,0 0-1 0 0,-1 0 0 0 0,1 0 0 0 0,0 0 0 0 0,1 0 1 0 0,-1 0-1 0 0,1-5 0 0 0,-1 1 4 0 0,-1 1 0 0 0,0-1 0 0 0,-1 1 1 0 0,1 0-1 0 0,-1-1 0 0 0,0 1 0 0 0,-1 1 0 0 0,0-1 0 0 0,0 0 0 0 0,-10-10 0 0 0,-4-10 25 0 0,9 14-31 0 0,-1 0 1 0 0,0 0-1 0 0,-1 1 1 0 0,-1 0-1 0 0,0 1 0 0 0,0 0 1 0 0,-15-8-1 0 0,-101-60-57 0 0,109 69 45 0 0,-133-58 40 0 0,35 18 21 0 0,68 26-46 0 0,2-2 0 0 0,0-2 1 0 0,1-2-1 0 0,2-2 0 0 0,-42-40 1 0 0,70 55 5 0 0,-21-29 1 0 0,24 30-35 0 0,-25-27 0 0 0,32 38 27 0 0,0-1 0 0 0,0 2-1 0 0,-1-1 1 0 0,0 0 0 0 0,0 1 0 0 0,0 1-1 0 0,0-1 1 0 0,-9-2 0 0 0,-57-18-32 0 0,2-3 0 0 0,-85-45-1 0 0,10-8 1 0 0,-147-85-30 0 0,259 146 61 0 0,0 1 0 0 0,-1 2-1 0 0,-66-20 1 0 0,69 28-6 0 0,-15-4-1 0 0,46 12 13 0 0,1 0-1 0 0,0 0 1 0 0,0 0-1 0 0,0 0 1 0 0,0 0-1 0 0,-1 0 1 0 0,1 0-1 0 0,0-1 0 0 0,0 1 1 0 0,0 0-1 0 0,0 0 1 0 0,-1 0-1 0 0,1 0 1 0 0,0 0-1 0 0,0 0 1 0 0,0 0-1 0 0,0 0 0 0 0,0 0 1 0 0,-1 0-1 0 0,1-1 1 0 0,0 1-1 0 0,0 0 1 0 0,0 0-1 0 0,0 0 1 0 0,0 0-1 0 0,0 0 0 0 0,0-1 1 0 0,-1 1-1 0 0,1 0 1 0 0,0 0-1 0 0,0 0 1 0 0,0 0-1 0 0,0 0 1 0 0,0-1-1 0 0,0 1 0 0 0,0 0 1 0 0,0 0-1 0 0,0 0 1 0 0,0-1-1 0 0,0 1 1 0 0,0 0-1 0 0,0 0 1 0 0,0 0-1 0 0,0 0 0 0 0,0-1 1 0 0,0 1-1 0 0,0 0 1 0 0,0 0-1 0 0,0 0 1 0 0,1 0-1 0 0,-1-1 1 0 0,0 1-1 0 0,0 0 0 0 0,0 0 1 0 0,3-13 64 0 0,-3-2-60 0 0,0 14-6 0 0,0-1 0 0 0,-1 1 0 0 0,1 0 0 0 0,-1 0-1 0 0,1 0 1 0 0,-1 0 0 0 0,1 0 0 0 0,-1 0 0 0 0,0 0-1 0 0,1 0 1 0 0,-1 1 0 0 0,0-1 0 0 0,0 0 0 0 0,0 0-1 0 0,0 1 1 0 0,0-1 0 0 0,1 0 0 0 0,-1 1 0 0 0,-1-1-1 0 0,1 1 1 0 0,0-1 0 0 0,0 1 0 0 0,0-1 0 0 0,0 1-1 0 0,0 0 1 0 0,-2-1 0 0 0,-32-5-79 0 0,34 6 78 0 0,-78-5-24 0 0,0 4 0 0 0,-126 14 0 0 0,33 0-100 0 0,-485-11-173 0 0,166-5 343 0 0,293 9 50 0 0,-251-5-650 0 0,290-7 485 0 0,64 4 15 0 0,-127-20-1 0 0,159 15-55 0 0,-1 2 0 0 0,-71 4 0 0 0,73 2 110 0 0,-402 10 104 0 0,231-11-158 0 0,195 2 78 0 0,0 2 0 0 0,-50 11 0 0 0,-1 0-418 0 0,69-14 388 0 0,16-1 5 0 0,-1 0 1 0 0,0 1-1 0 0,0-1 0 0 0,1 1 1 0 0,-1-1-1 0 0,0 2 1 0 0,-7 1-1 0 0,12-3 1 0 0,23-6-63 0 0,-18 8-184 0 0,-1-3-44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06.392"/>
    </inkml:context>
    <inkml:brush xml:id="br0">
      <inkml:brushProperty name="width" value="0.05" units="cm"/>
      <inkml:brushProperty name="height" value="0.05" units="cm"/>
      <inkml:brushProperty name="color" value="#E71224"/>
    </inkml:brush>
  </inkml:definitions>
  <inkml:trace contextRef="#ctx0" brushRef="#br0">39 44 4400 0 0,'-2'-2'47'0'0,"1"-1"0"0"0,0 1 0 0 0,-1 0-1 0 0,0 0 1 0 0,1-1 0 0 0,-1 1-1 0 0,-4-3 1 0 0,4 3 14 0 0,0 1 0 0 0,1-1 1 0 0,-1 0-1 0 0,0 0 0 0 0,1 0 0 0 0,-1 0 0 0 0,1 0 0 0 0,0 0 1 0 0,-2-4-1 0 0,3 6-58 0 0,0 0 0 0 0,0 0 1 0 0,0 0-1 0 0,0 0 0 0 0,0 0 0 0 0,0 0 1 0 0,0 0-1 0 0,0 1 0 0 0,0-1 0 0 0,0 0 1 0 0,0 0-1 0 0,0 0 0 0 0,0 0 0 0 0,0 0 1 0 0,0 0-1 0 0,-1 0 0 0 0,1 0 0 0 0,0 0 1 0 0,0 0-1 0 0,0 0 0 0 0,0 0 0 0 0,0 0 1 0 0,0 0-1 0 0,0 0 0 0 0,0 0 0 0 0,0 0 1 0 0,0 0-1 0 0,0 0 0 0 0,0 0 0 0 0,0 0 1 0 0,0 0-1 0 0,0 0 0 0 0,0 0 0 0 0,-1 0 1 0 0,1 0-1 0 0,0 0 0 0 0,0 0 0 0 0,0 0 1 0 0,0 0-1 0 0,0 0 0 0 0,0 0 0 0 0,0 0 1 0 0,0 0-1 0 0,0 0 0 0 0,0 0 0 0 0,0 0 1 0 0,0 0-1 0 0,0 0 0 0 0,0 0 0 0 0,0-1 1 0 0,0 1-1 0 0,0 0 0 0 0,0 0 0 0 0,0 0 1 0 0,0 0-1 0 0,-1 0 0 0 0,0 7-29 0 0,0-6 46 0 0,2 7 38 0 0,1 1 1 0 0,0-1-1 0 0,5 17 0 0 0,-1-5 56 0 0,10 39 17 0 0,3-1 1 0 0,3-1-1 0 0,29 55 1 0 0,-39-87-259 0 0,-1 0 1 0 0,0 1-1 0 0,-2 0 0 0 0,9 45 1 0 0,-14-54-198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06.729"/>
    </inkml:context>
    <inkml:brush xml:id="br0">
      <inkml:brushProperty name="width" value="0.05" units="cm"/>
      <inkml:brushProperty name="height" value="0.05" units="cm"/>
      <inkml:brushProperty name="color" value="#E71224"/>
    </inkml:brush>
  </inkml:definitions>
  <inkml:trace contextRef="#ctx0" brushRef="#br0">46 332 4372 0 0,'-14'-47'34'0'0,"3"14"176"0"0,-6-40-1 0 0,16 64-124 0 0,0 0 0 0 0,0 0 0 0 0,0 0-1 0 0,1 0 1 0 0,1-1 0 0 0,-1 1-1 0 0,2 0 1 0 0,-1 0 0 0 0,5-12 0 0 0,-4 16-65 0 0,0 1 1 0 0,0-1-1 0 0,1 1 1 0 0,0 0 0 0 0,0 0-1 0 0,0 0 1 0 0,0 0-1 0 0,1 1 1 0 0,-1-1 0 0 0,1 1-1 0 0,0 0 1 0 0,0 0 0 0 0,0 0-1 0 0,1 1 1 0 0,-1-1-1 0 0,0 1 1 0 0,1 0 0 0 0,0 0-1 0 0,-1 1 1 0 0,1-1-1 0 0,0 1 1 0 0,9-1 0 0 0,7-1-20 0 0,0 1 0 0 0,0 2 1 0 0,1 0-1 0 0,21 3 0 0 0,-18 0 4 0 0,1 0-1 0 0,-1 2 1 0 0,0 1-1 0 0,0 2 1 0 0,-1 0-1 0 0,0 1 1 0 0,30 17-1 0 0,-42-20-4 0 0,0 1 0 0 0,-1 0-1 0 0,0 1 1 0 0,-1 0 0 0 0,1 0-1 0 0,-1 1 1 0 0,-1 1 0 0 0,0 0-1 0 0,0 0 1 0 0,-1 1 0 0 0,-1 0-1 0 0,0 0 1 0 0,0 1 0 0 0,-1 0-1 0 0,9 23 1 0 0,-14-30 1 0 0,0-1 0 0 0,0 1 0 0 0,-1 0 0 0 0,0-1 0 0 0,1 1-1 0 0,-2 0 1 0 0,1 0 0 0 0,0-1 0 0 0,-1 1 0 0 0,0 0 0 0 0,0-1 0 0 0,-1 1 0 0 0,1-1 0 0 0,-1 1 0 0 0,0-1 0 0 0,0 0 0 0 0,0 1-1 0 0,-1-1 1 0 0,1 0 0 0 0,-1-1 0 0 0,0 1 0 0 0,0 0 0 0 0,-7 5 0 0 0,-4 4 0 0 0,-1-2-1 0 0,1 0 1 0 0,-2 0-1 0 0,-29 14 1 0 0,15-9-8 0 0,-1-2 0 0 0,-1-2 1 0 0,-1 0-1 0 0,1-2 1 0 0,-2-2-1 0 0,1-1 0 0 0,-42 3 1 0 0,73-9-19 0 0,1-1 0 0 0,-1 0 0 0 0,1 0 1 0 0,0 0-1 0 0,-1 0 0 0 0,1 0 0 0 0,0 0 0 0 0,-1 0 1 0 0,1-1-1 0 0,0 1 0 0 0,-1 0 0 0 0,1-1 0 0 0,0 1 0 0 0,-1-1 1 0 0,1 0-1 0 0,0 1 0 0 0,0-1 0 0 0,0 0 0 0 0,0 0 0 0 0,0 1 1 0 0,-2-3-1 0 0,0-4-325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07.144"/>
    </inkml:context>
    <inkml:brush xml:id="br0">
      <inkml:brushProperty name="width" value="0.05" units="cm"/>
      <inkml:brushProperty name="height" value="0.05" units="cm"/>
      <inkml:brushProperty name="color" value="#E71224"/>
    </inkml:brush>
  </inkml:definitions>
  <inkml:trace contextRef="#ctx0" brushRef="#br0">271 122 4816 0 0,'24'-44'497'0'0,"-22"40"-411"0"0,-1 0 1 0 0,1 1 0 0 0,-1-1-1 0 0,0-1 1 0 0,0 1-1 0 0,0 0 1 0 0,-1 0-1 0 0,1 0 1 0 0,-1-7 0 0 0,-1 9-80 0 0,1 0 1 0 0,-1 1 0 0 0,0-1 0 0 0,0 0 0 0 0,0 1 0 0 0,0-1 0 0 0,0 0 0 0 0,-1 1 0 0 0,1-1-1 0 0,0 1 1 0 0,-1 0 0 0 0,1-1 0 0 0,-1 1 0 0 0,1 0 0 0 0,-1 0 0 0 0,0 0 0 0 0,1 0 0 0 0,-1 0-1 0 0,0 1 1 0 0,0-1 0 0 0,0 0 0 0 0,1 1 0 0 0,-1-1 0 0 0,0 1 0 0 0,0 0 0 0 0,0 0 0 0 0,0-1-1 0 0,-4 2 1 0 0,-3-2-18 0 0,0 1 0 0 0,0 0 0 0 0,0 1-1 0 0,0 0 1 0 0,-9 3 0 0 0,10-2 5 0 0,0 1 1 0 0,0 1 0 0 0,1-1-1 0 0,0 1 1 0 0,-1 0-1 0 0,2 1 1 0 0,-1 0-1 0 0,0 0 1 0 0,1 0-1 0 0,0 1 1 0 0,0 0-1 0 0,1 0 1 0 0,-1 0-1 0 0,-4 9 1 0 0,-2 4 25 0 0,0 0-1 0 0,1 2 1 0 0,-15 39-1 0 0,19-42 29 0 0,1 2-1 0 0,-6 28 0 0 0,11-41-33 0 0,0 1 1 0 0,0-1-1 0 0,1 1 0 0 0,0 0 0 0 0,0-1 1 0 0,1 1-1 0 0,0 0 0 0 0,0-1 0 0 0,3 11 1 0 0,-3-16-13 0 0,1 1 0 0 0,-1 0 1 0 0,1-1-1 0 0,-1 1 1 0 0,1-1-1 0 0,0 0 1 0 0,0 0-1 0 0,0 1 0 0 0,0-1 1 0 0,0 0-1 0 0,0-1 1 0 0,1 1-1 0 0,-1 0 0 0 0,0-1 1 0 0,1 1-1 0 0,0-1 1 0 0,-1 0-1 0 0,1 1 1 0 0,0-2-1 0 0,0 1 0 0 0,-1 0 1 0 0,1 0-1 0 0,0-1 1 0 0,0 1-1 0 0,0-1 1 0 0,0 0-1 0 0,0 0 0 0 0,0 0 1 0 0,5-1-1 0 0,1 0 10 0 0,-1-1 1 0 0,1 1-1 0 0,-1-1 0 0 0,1-1 0 0 0,-1 1 0 0 0,0-2 1 0 0,0 1-1 0 0,15-9 0 0 0,-12 4-6 0 0,1-1 0 0 0,-1 0 0 0 0,0 0 0 0 0,0-1 0 0 0,-1-1 0 0 0,-1 0 0 0 0,0 0 0 0 0,0 0 0 0 0,-1-1 0 0 0,-1-1 0 0 0,0 1 0 0 0,-1-1 0 0 0,0-1 0 0 0,-1 1 0 0 0,0-1 0 0 0,-1 0 0 0 0,-1 0 0 0 0,0 0 1 0 0,-1 0-1 0 0,0 0 0 0 0,-1-1 0 0 0,-1 1 0 0 0,-1-15 0 0 0,-2-34 13 0 0,7 355 266 0 0,-4-288-313 0 0,0 0 0 0 0,0 1 0 0 0,0-1 0 0 0,0 0 0 0 0,1 0 0 0 0,0 0 0 0 0,-1 0 0 0 0,2 0 0 0 0,-1 0-1 0 0,0 0 1 0 0,1-1 0 0 0,-1 1 0 0 0,1 0 0 0 0,0-1 0 0 0,1 1 0 0 0,-1-1 0 0 0,0 0 0 0 0,1 1 0 0 0,0-1 0 0 0,0-1 0 0 0,0 1-1 0 0,0 0 1 0 0,5 3 0 0 0,2-3-549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07.484"/>
    </inkml:context>
    <inkml:brush xml:id="br0">
      <inkml:brushProperty name="width" value="0.05" units="cm"/>
      <inkml:brushProperty name="height" value="0.05" units="cm"/>
      <inkml:brushProperty name="color" value="#E71224"/>
    </inkml:brush>
  </inkml:definitions>
  <inkml:trace contextRef="#ctx0" brushRef="#br0">184 70 5817 0 0,'0'-6'88'0'0,"0"1"0"0"0,0 0 0 0 0,-1 0 1 0 0,1-1-1 0 0,-1 1 0 0 0,0 0 0 0 0,-3-7 1 0 0,3 11-82 0 0,1-1 1 0 0,-1 1-1 0 0,0 0 1 0 0,0-1 0 0 0,0 1-1 0 0,0 0 1 0 0,0 0 0 0 0,0 0-1 0 0,-1 0 1 0 0,1 0-1 0 0,0 0 1 0 0,0 0 0 0 0,-1 0-1 0 0,1 1 1 0 0,-1-1 0 0 0,1 0-1 0 0,-1 1 1 0 0,1-1 0 0 0,-1 1-1 0 0,1 0 1 0 0,-1-1-1 0 0,1 1 1 0 0,-1 0 0 0 0,1 0-1 0 0,-1 0 1 0 0,1 0 0 0 0,-1 0-1 0 0,0 0 1 0 0,1 0-1 0 0,-1 1 1 0 0,1-1 0 0 0,-1 1-1 0 0,-1 0 1 0 0,-52 16-23 0 0,52-16 14 0 0,0 0 1 0 0,0 1-1 0 0,0 0 1 0 0,-1-1-1 0 0,1 1 0 0 0,1 0 1 0 0,-1 0-1 0 0,0 1 0 0 0,0-1 1 0 0,1 1-1 0 0,-1-1 0 0 0,1 1 1 0 0,0 0-1 0 0,-2 3 0 0 0,3-4 25 0 0,1 0 0 0 0,-1-1-1 0 0,0 1 1 0 0,1 0-1 0 0,0 0 1 0 0,-1-1 0 0 0,1 1-1 0 0,0 0 1 0 0,0 0-1 0 0,0 0 1 0 0,0 0 0 0 0,0-1-1 0 0,1 1 1 0 0,-1 0-1 0 0,1 0 1 0 0,-1-1 0 0 0,1 1-1 0 0,1 3 1 0 0,0-1-11 0 0,1 0 0 0 0,-1 0-1 0 0,1 0 1 0 0,0-1 0 0 0,0 1 0 0 0,0-1 0 0 0,6 4 0 0 0,5 4-24 0 0,1 0-1 0 0,33 15 1 0 0,-38-20 8 0 0,10 3-7 0 0,-1 1 1 0 0,-1 1 0 0 0,1 0 0 0 0,-2 2-1 0 0,29 25 1 0 0,-45-37 10 0 0,0 0-1 0 0,0 1 1 0 0,0-1 0 0 0,0 0-1 0 0,0 0 1 0 0,0 1-1 0 0,0-1 1 0 0,-1 1 0 0 0,1-1-1 0 0,0 1 1 0 0,-1-1 0 0 0,1 1-1 0 0,-1-1 1 0 0,0 1-1 0 0,0-1 1 0 0,1 1 0 0 0,-1-1-1 0 0,0 1 1 0 0,0-1 0 0 0,0 1-1 0 0,-1 0 1 0 0,1-1 0 0 0,-1 4-1 0 0,0-2 3 0 0,-1 0 0 0 0,1-1 0 0 0,-1 1 0 0 0,0 0-1 0 0,0 0 1 0 0,0-1 0 0 0,0 1 0 0 0,-1-1 0 0 0,1 0 0 0 0,0 0-1 0 0,-4 2 1 0 0,-5 4 6 0 0,0-1 0 0 0,-1-1-1 0 0,0 0 1 0 0,-22 8 0 0 0,12-7 9 0 0,-40 9 0 0 0,54-15-29 0 0,0 0-1 0 0,-1 0 1 0 0,1-1 0 0 0,-1 0-1 0 0,1 0 1 0 0,-1-1-1 0 0,1 0 1 0 0,-10-3 0 0 0,17 4-6 0 0,0 0 0 0 0,0-1 1 0 0,0 1-1 0 0,0 0 0 0 0,0-1 1 0 0,0 1-1 0 0,0-1 0 0 0,0 1 1 0 0,0-1-1 0 0,0 0 0 0 0,0 1 1 0 0,1-1-1 0 0,-1 0 1 0 0,0 1-1 0 0,0-1 0 0 0,1 0 1 0 0,-1 0-1 0 0,0 0 0 0 0,1 0 1 0 0,-1 1-1 0 0,1-1 0 0 0,-1 0 1 0 0,1 0-1 0 0,-1 0 0 0 0,1 0 1 0 0,0 0-1 0 0,0 0 0 0 0,-1-1 1 0 0,1 1-1 0 0,0-2 0 0 0,1-1-106 0 0,-1 0 0 0 0,1 0-1 0 0,0 0 1 0 0,0 0-1 0 0,0 0 1 0 0,3-5 0 0 0,-4 8 90 0 0,5-16-449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07.822"/>
    </inkml:context>
    <inkml:brush xml:id="br0">
      <inkml:brushProperty name="width" value="0.05" units="cm"/>
      <inkml:brushProperty name="height" value="0.05" units="cm"/>
      <inkml:brushProperty name="color" value="#E71224"/>
    </inkml:brush>
  </inkml:definitions>
  <inkml:trace contextRef="#ctx0" brushRef="#br0">195 107 5789 0 0,'8'-18'165'0'0,"-7"17"-148"0"0,-1 0 0 0 0,1 0 0 0 0,0-1 0 0 0,-1 1 0 0 0,1 0 0 0 0,0-1 0 0 0,-1 1-1 0 0,0 0 1 0 0,1-1 0 0 0,-1 1 0 0 0,0-1 0 0 0,0 1 0 0 0,0 0 0 0 0,0-1 0 0 0,0 1 0 0 0,0-1 0 0 0,0-1 0 0 0,-1-1 26 0 0,0 1 0 0 0,0-1 1 0 0,0 1-1 0 0,0 0 1 0 0,-1-1-1 0 0,1 1 1 0 0,-1 0-1 0 0,0 0 1 0 0,0 0-1 0 0,0 0 0 0 0,0 0 1 0 0,-1 0-1 0 0,1 1 1 0 0,-1-1-1 0 0,1 1 1 0 0,-1-1-1 0 0,-5-2 1 0 0,6 4-45 0 0,-1 0 0 0 0,1 0 1 0 0,-1 1-1 0 0,1-1 0 0 0,-1 1 1 0 0,1-1-1 0 0,-1 1 0 0 0,1 0 1 0 0,-1 0-1 0 0,0 0 1 0 0,1 0-1 0 0,-1 0 0 0 0,1 1 1 0 0,-1-1-1 0 0,1 1 0 0 0,-1 0 1 0 0,1-1-1 0 0,-1 1 0 0 0,1 0 1 0 0,0 1-1 0 0,-1-1 1 0 0,1 0-1 0 0,0 1 0 0 0,0-1 1 0 0,-3 4-1 0 0,-4 2 8 0 0,1 0 1 0 0,0 1 0 0 0,0 0-1 0 0,1 1 1 0 0,0-1-1 0 0,1 1 1 0 0,0 1-1 0 0,0-1 1 0 0,1 1-1 0 0,-6 15 1 0 0,10-23-7 0 0,1 0 0 0 0,0 0 0 0 0,-1 0 1 0 0,1 0-1 0 0,0 0 0 0 0,0 0 0 0 0,0 0 0 0 0,1 0 1 0 0,-1 0-1 0 0,0 0 0 0 0,1 0 0 0 0,-1 0 0 0 0,1 0 1 0 0,0 0-1 0 0,0 0 0 0 0,-1 0 0 0 0,1-1 1 0 0,0 1-1 0 0,1 0 0 0 0,-1-1 0 0 0,0 1 0 0 0,0 0 1 0 0,1-1-1 0 0,-1 1 0 0 0,1-1 0 0 0,-1 0 0 0 0,4 3 1 0 0,6 3 21 0 0,0 1 1 0 0,0-2 0 0 0,15 8 0 0 0,-15-9 1 0 0,10 5-14 0 0,0-2 0 0 0,23 7 0 0 0,-26-10-20 0 0,0 1-1 0 0,-1 1 1 0 0,30 16-1 0 0,-46-23 10 0 0,0 1 0 0 0,0 0 1 0 0,0-1-1 0 0,0 1 0 0 0,0 0 0 0 0,0 0 1 0 0,0 0-1 0 0,0 0 0 0 0,0 0 0 0 0,0 0 0 0 0,-1 0 1 0 0,1 0-1 0 0,0 0 0 0 0,-1 0 0 0 0,1 0 1 0 0,-1 0-1 0 0,1 0 0 0 0,-1 1 0 0 0,1-1 0 0 0,-1 0 1 0 0,0 0-1 0 0,0 1 0 0 0,0-1 0 0 0,0 0 1 0 0,0 0-1 0 0,0 1 0 0 0,0-1 0 0 0,0 0 0 0 0,0 0 1 0 0,0 1-1 0 0,-1-1 0 0 0,1 0 0 0 0,-1 0 1 0 0,1 0-1 0 0,-1 0 0 0 0,1 1 0 0 0,-1-1 0 0 0,1 0 1 0 0,-1 0-1 0 0,0 0 0 0 0,0 0 0 0 0,0 0 1 0 0,1 0-1 0 0,-3 1 0 0 0,-4 5-2 0 0,0 0 0 0 0,-1-1-1 0 0,1 0 1 0 0,-12 7 0 0 0,18-13 1 0 0,-22 15 3 0 0,0-1 0 0 0,-32 13-1 0 0,45-22-17 0 0,-1-1-1 0 0,0-1 0 0 0,0 0 0 0 0,0 0 1 0 0,0-1-1 0 0,-1 0 0 0 0,1-1 0 0 0,-12 0 1 0 0,21-1-20 0 0,1 0 1 0 0,-1 0-1 0 0,0 0 1 0 0,1 0-1 0 0,-1 0 1 0 0,1-1 0 0 0,-1 1-1 0 0,0 0 1 0 0,1-1-1 0 0,-1 1 1 0 0,1-1-1 0 0,-1 0 1 0 0,1 1-1 0 0,-1-1 1 0 0,1 0-1 0 0,0 0 1 0 0,-1 0 0 0 0,1 0-1 0 0,0 0 1 0 0,0 0-1 0 0,0 0 1 0 0,0 0-1 0 0,0 0 1 0 0,0-1-1 0 0,0 1 1 0 0,0-1 0 0 0,0 1-1 0 0,0 0 1 0 0,0-3-1 0 0,-3-6-452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08.197"/>
    </inkml:context>
    <inkml:brush xml:id="br0">
      <inkml:brushProperty name="width" value="0.05" units="cm"/>
      <inkml:brushProperty name="height" value="0.05" units="cm"/>
      <inkml:brushProperty name="color" value="#E71224"/>
    </inkml:brush>
  </inkml:definitions>
  <inkml:trace contextRef="#ctx0" brushRef="#br0">31 105 5088 0 0,'-1'2'99'0'0,"0"-1"-1"0"0,-1 1 1 0 0,1-1-1 0 0,0 0 0 0 0,-1 1 1 0 0,1-1-1 0 0,-1 0 0 0 0,0 0 1 0 0,1 0-1 0 0,-1 0 0 0 0,0-1 1 0 0,0 1-1 0 0,1 0 1 0 0,-1-1-1 0 0,0 1 0 0 0,-3 0 1 0 0,99-21 314 0 0,-32 8-426 0 0,-37 6 6 0 0,1 1 0 0 0,47-1 0 0 0,-81-2 5 0 0,-8-3-16 0 0,15 11 20 0 0,-11-7-6 0 0,0 2 0 0 0,0-1 1 0 0,-20-5-1 0 0,-21-9 1 0 0,52 19 3 0 0,0 1-1 0 0,0-1 1 0 0,0 0 0 0 0,0 1 0 0 0,0-1-1 0 0,1 1 1 0 0,-1 0 0 0 0,0-1-1 0 0,0 1 1 0 0,0 0 0 0 0,0 0 0 0 0,0-1-1 0 0,0 1 1 0 0,-1 0 0 0 0,1 0-1 0 0,0 0 1 0 0,0 0 0 0 0,0 0 0 0 0,0 1-1 0 0,0-1 1 0 0,0 0 0 0 0,0 0-1 0 0,0 1 1 0 0,0-1 0 0 0,0 0 0 0 0,0 1-1 0 0,1-1 1 0 0,-3 2 0 0 0,2 0-2 0 0,-1 1 0 0 0,1-1-1 0 0,0 1 1 0 0,0-1 0 0 0,0 1 0 0 0,0 0 0 0 0,0-1 0 0 0,1 1 0 0 0,-1 3 0 0 0,-4 14 63 0 0,3-11-41 0 0,1 0 1 0 0,0 0-1 0 0,0 0 0 0 0,1 1 1 0 0,0-1-1 0 0,0 0 0 0 0,1 0 1 0 0,1 1-1 0 0,3 15 0 0 0,-2-14-6 0 0,1 0-1 0 0,0 0 1 0 0,0-1-1 0 0,1 0 0 0 0,1 0 1 0 0,-1 0-1 0 0,13 15 1 0 0,-15-21-47 0 0,1 0 0 0 0,0-1 0 0 0,0 0 0 0 0,0 1 0 0 0,0-1 0 0 0,1-1 0 0 0,-1 1 0 0 0,1-1 0 0 0,-1 0 0 0 0,1 0 0 0 0,0 0 0 0 0,0 0 0 0 0,0-1 0 0 0,0 0 1 0 0,0 0-1 0 0,7 0 0 0 0,10 0-397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08.584"/>
    </inkml:context>
    <inkml:brush xml:id="br0">
      <inkml:brushProperty name="width" value="0.05" units="cm"/>
      <inkml:brushProperty name="height" value="0.05" units="cm"/>
      <inkml:brushProperty name="color" value="#E71224"/>
    </inkml:brush>
  </inkml:definitions>
  <inkml:trace contextRef="#ctx0" brushRef="#br0">13 65 5601 0 0,'-13'-18'546'0'0,"14"20"-526"0"0,0 1 1 0 0,0-1 0 0 0,0 1-1 0 0,0-1 1 0 0,0 1 0 0 0,1-1 0 0 0,-1 0-1 0 0,1 0 1 0 0,0 0 0 0 0,0 0 0 0 0,0 0-1 0 0,-1 0 1 0 0,2 0 0 0 0,-1-1-1 0 0,4 3 1 0 0,12 13 38 0 0,58 66 251 0 0,-75-81-307 0 0,0 0 0 0 0,0 0-1 0 0,0-1 1 0 0,0 1-1 0 0,0 1 1 0 0,0-1 0 0 0,0 0-1 0 0,-1 0 1 0 0,1 0-1 0 0,-1 0 1 0 0,1 0 0 0 0,-1 1-1 0 0,0-1 1 0 0,0 0 0 0 0,0 0-1 0 0,0 1 1 0 0,-1 2-1 0 0,1-3-1 0 0,0-1-1 0 0,0 1 0 0 0,0 0 1 0 0,-1-1-1 0 0,1 1 0 0 0,-1 0 0 0 0,1-1 1 0 0,-1 1-1 0 0,0-1 0 0 0,0 1 1 0 0,1-1-1 0 0,-1 1 0 0 0,0-1 0 0 0,0 0 1 0 0,0 1-1 0 0,-1-1 0 0 0,1 0 1 0 0,0 0-1 0 0,0 0 0 0 0,-1 0 0 0 0,1 0 1 0 0,-1 0-1 0 0,-1 1 0 0 0,2-2 3 0 0,0 0 0 0 0,0 0 0 0 0,0 0 0 0 0,0 0 0 0 0,0-1 0 0 0,0 1 0 0 0,0 0 0 0 0,1 0 0 0 0,-1-1 0 0 0,0 1 0 0 0,0-1 0 0 0,0 1 0 0 0,0-1 0 0 0,0 1 0 0 0,1-1 0 0 0,-1 1 0 0 0,0-1 0 0 0,0 0 0 0 0,1 1 0 0 0,-1-1 0 0 0,0 0 0 0 0,1 0 0 0 0,-1 0 0 0 0,1 1 0 0 0,-1-1 0 0 0,1 0 0 0 0,0 0 0 0 0,-1 0 0 0 0,1 0 0 0 0,0 0 0 0 0,-1 0 0 0 0,1-1 0 0 0,-1-2-1 0 0,0 0-1 0 0,-1 0 0 0 0,2 0 1 0 0,-1 1-1 0 0,0-1 1 0 0,1-8-1 0 0,3-4-7 0 0,1-1 0 0 0,1 1 0 0 0,1 0 0 0 0,0 1 0 0 0,1-1 0 0 0,0 1 0 0 0,1 0 1 0 0,13-16-1 0 0,-18 27 10 0 0,0-1 0 0 0,1 1 1 0 0,0 1-1 0 0,-1-1 0 0 0,1 0 0 0 0,1 1 1 0 0,-1 0-1 0 0,0 0 0 0 0,1 0 1 0 0,7-3-1 0 0,-11 6 2 0 0,1-1 0 0 0,-1 0 0 0 0,1 1 0 0 0,-1 0 0 0 0,1-1 0 0 0,-1 1 0 0 0,1 0 0 0 0,0 0 0 0 0,-1 0 0 0 0,1 0 0 0 0,0 0 0 0 0,-1 0 0 0 0,1 0 0 0 0,-1 0-1 0 0,1 1 1 0 0,-1-1 0 0 0,1 1 0 0 0,0-1 0 0 0,-1 1 0 0 0,0 0 0 0 0,1-1 0 0 0,-1 1 0 0 0,1 0 0 0 0,-1 0 0 0 0,0 0 0 0 0,1 0 0 0 0,-1 0 0 0 0,0 0 0 0 0,0 0 0 0 0,0 1 0 0 0,0-1 0 0 0,0 0 0 0 0,0 1 0 0 0,0-1 0 0 0,-1 1 0 0 0,1-1 0 0 0,0 3 0 0 0,3 7-14 0 0,-1 1 0 0 0,0 0 1 0 0,-1-1-1 0 0,0 1 1 0 0,-1 0-1 0 0,0 0 0 0 0,-1 0 1 0 0,-2 20-1 0 0,0-17-35 0 0,2-1 0 0 0,0 1 0 0 0,1-1 1 0 0,0 1-1 0 0,4 14 0 0 0,4-9-288 0 0,-4-12-52 0 0,0-1-79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12.937"/>
    </inkml:context>
    <inkml:brush xml:id="br0">
      <inkml:brushProperty name="width" value="0.05" units="cm"/>
      <inkml:brushProperty name="height" value="0.05" units="cm"/>
      <inkml:brushProperty name="color" value="#FFC114"/>
    </inkml:brush>
  </inkml:definitions>
  <inkml:trace contextRef="#ctx0" brushRef="#br0">0 9 24575,'3'0'0,"2"-3"0,2-1 0,0 3 0,-1 5 0,-2 5 0,-1 4 0,-1 6 0,-1 3 0,-1 4 0,-3 3 0,-1 4 0,-1 2 0,-1 1 0,-1 1 0,2-3 0,1-4 0,1-7-8191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09.110"/>
    </inkml:context>
    <inkml:brush xml:id="br0">
      <inkml:brushProperty name="width" value="0.05" units="cm"/>
      <inkml:brushProperty name="height" value="0.05" units="cm"/>
      <inkml:brushProperty name="color" value="#E71224"/>
    </inkml:brush>
  </inkml:definitions>
  <inkml:trace contextRef="#ctx0" brushRef="#br0">229 173 5328 0 0,'1'-13'116'0'0,"0"0"0"0"0,-1 0-1 0 0,0 0 1 0 0,-1 0 0 0 0,-1 0-1 0 0,-6-23 1 0 0,8 32-76 0 0,-1 1 0 0 0,1 0 0 0 0,-1 0 0 0 0,0 0 0 0 0,-1 0 0 0 0,1 0 0 0 0,0 0-1 0 0,-1 0 1 0 0,0 0 0 0 0,1 0 0 0 0,-1 1 0 0 0,0-1 0 0 0,0 1 0 0 0,-1-1 0 0 0,1 1 0 0 0,-5-4 0 0 0,4 5-29 0 0,1 0 1 0 0,-1 0-1 0 0,0 0 1 0 0,0 0-1 0 0,1 1 1 0 0,-1-1-1 0 0,0 1 1 0 0,0 0-1 0 0,0 0 1 0 0,1 0-1 0 0,-1 0 1 0 0,0 0-1 0 0,0 0 1 0 0,0 1-1 0 0,0 0 1 0 0,1-1-1 0 0,-1 1 1 0 0,0 0-1 0 0,-3 2 1 0 0,-2 0-23 0 0,0 1 0 0 0,0 0 0 0 0,0 1 0 0 0,1 0 1 0 0,0 0-1 0 0,0 0 0 0 0,0 1 0 0 0,1 0 0 0 0,-10 10 1 0 0,13-12 16 0 0,1 0 1 0 0,-1 0 0 0 0,0 0 0 0 0,1 0-1 0 0,0 0 1 0 0,0 0 0 0 0,0 1-1 0 0,0-1 1 0 0,1 1 0 0 0,0-1 0 0 0,0 1-1 0 0,0 0 1 0 0,1 0 0 0 0,-1-1 0 0 0,1 1-1 0 0,0 0 1 0 0,0 0 0 0 0,1-1 0 0 0,0 6-1 0 0,-1-9-2 0 0,0-1 0 0 0,0 1 1 0 0,0-1-1 0 0,0 0 0 0 0,0 1 0 0 0,1-1 0 0 0,-1 1 0 0 0,0-1 0 0 0,0 0 0 0 0,0 1 0 0 0,0-1 0 0 0,0 1 1 0 0,1-1-1 0 0,-1 0 0 0 0,0 1 0 0 0,0-1 0 0 0,0 0 0 0 0,1 1 0 0 0,-1-1 0 0 0,0 0 0 0 0,1 1 0 0 0,-1-1 0 0 0,0 0 1 0 0,1 0-1 0 0,-1 1 0 0 0,0-1 0 0 0,1 0 0 0 0,-1 0 0 0 0,1 0 0 0 0,-1 1 0 0 0,0-1 0 0 0,1 0 0 0 0,-1 0 0 0 0,1 0 1 0 0,-1 0-1 0 0,0 0 0 0 0,1 0 0 0 0,1 0 5 0 0,-1-1 0 0 0,0 0 0 0 0,0 1 1 0 0,0-1-1 0 0,0 0 0 0 0,1 0 0 0 0,-1 0 1 0 0,0 0-1 0 0,0 0 0 0 0,-1 0 0 0 0,3-2 1 0 0,19-34 48 0 0,-18 28-51 0 0,-2-1 1 0 0,1 1-1 0 0,-1-1 0 0 0,0-11 1 0 0,4-14-58 0 0,-6 35 48 0 0,0 0 1 0 0,0 0 0 0 0,0 0-1 0 0,0 0 1 0 0,0 0 0 0 0,0-1 0 0 0,0 1-1 0 0,0 0 1 0 0,1 0 0 0 0,-1 0-1 0 0,0 0 1 0 0,0 0 0 0 0,0 0 0 0 0,0 0-1 0 0,0 0 1 0 0,0-1 0 0 0,0 1-1 0 0,0 0 1 0 0,0 0 0 0 0,1 0-1 0 0,-1 0 1 0 0,0 0 0 0 0,0 0 0 0 0,0 0-1 0 0,0 0 1 0 0,0 0 0 0 0,0 0-1 0 0,1 0 1 0 0,-1 0 0 0 0,0 0 0 0 0,0 0-1 0 0,0 0 1 0 0,0 0 0 0 0,0 0-1 0 0,0 0 1 0 0,1 0 0 0 0,-1 0-1 0 0,0 0 1 0 0,0 0 0 0 0,0 0 0 0 0,0 0-1 0 0,0 0 1 0 0,0 0 0 0 0,0 0-1 0 0,1 0 1 0 0,-1 0 0 0 0,0 0 0 0 0,0 0-1 0 0,0 1 1 0 0,0-1 0 0 0,0 0-1 0 0,0 0 1 0 0,10 9-25 0 0,5 13 21 0 0,1 8 17 0 0,-2 1 1 0 0,-1 1 0 0 0,16 62 0 0 0,11 106 305 0 0,-27-131-72 0 0,-9-49-213 0 0,0-3 1 0 0,2 34 0 0 0,-6-47-29 0 0,0 1 0 0 0,0 0 0 0 0,0 0 0 0 0,-1-1 0 0 0,0 1 0 0 0,0 0 0 0 0,0-1 0 0 0,0 1 0 0 0,-1-1 0 0 0,1 1 0 0 0,-6 7 0 0 0,6-10-4 0 0,0 0 1 0 0,0 0 0 0 0,-1-1 0 0 0,1 1-1 0 0,-1-1 1 0 0,1 1 0 0 0,-1-1-1 0 0,0 1 1 0 0,1-1 0 0 0,-1 0 0 0 0,0 0-1 0 0,0 0 1 0 0,0 0 0 0 0,0 0-1 0 0,0 0 1 0 0,0-1 0 0 0,0 1 0 0 0,-3 0-1 0 0,2-1 0 0 0,-1 0 0 0 0,0 0 0 0 0,0 0 0 0 0,0 0 0 0 0,0 0 1 0 0,0-1-1 0 0,0 0 0 0 0,0 0 0 0 0,-5-2 0 0 0,0-1-3 0 0,-1 0 0 0 0,1-1 1 0 0,0 0-1 0 0,0-1 0 0 0,1 0 1 0 0,-14-13-1 0 0,13 10 5 0 0,1-1 0 0 0,0-1 0 0 0,0 0-1 0 0,1 0 1 0 0,1 0 0 0 0,0-1 0 0 0,0 0 0 0 0,1 0 0 0 0,1 0-1 0 0,-4-15 1 0 0,4 9-5 0 0,0 0-1 0 0,1-1 1 0 0,1 1-1 0 0,1-1 1 0 0,0 0-1 0 0,3-27 0 0 0,-1 43-10 0 0,-1-1-1 0 0,1 1 0 0 0,0-1 0 0 0,-1 1 1 0 0,2-1-1 0 0,-1 1 0 0 0,0 0 0 0 0,1-1 0 0 0,-1 1 1 0 0,1 0-1 0 0,0 0 0 0 0,0 0 0 0 0,0 0 1 0 0,0 0-1 0 0,1 1 0 0 0,-1-1 0 0 0,5-2 0 0 0,0 0-158 0 0,0 1 0 0 0,0 1-1 0 0,1-1 1 0 0,-1 1 0 0 0,1 0 0 0 0,12-2-1 0 0,-3 0-313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09.468"/>
    </inkml:context>
    <inkml:brush xml:id="br0">
      <inkml:brushProperty name="width" value="0.05" units="cm"/>
      <inkml:brushProperty name="height" value="0.05" units="cm"/>
      <inkml:brushProperty name="color" value="#E71224"/>
    </inkml:brush>
  </inkml:definitions>
  <inkml:trace contextRef="#ctx0" brushRef="#br0">108 212 5116 0 0,'-5'-2'113'0'0,"-1"-1"-1"0"0,0 2 0 0 0,0-1 1 0 0,0 0-1 0 0,0 1 0 0 0,0 0 1 0 0,-9 0-1 0 0,12 1-35 0 0,0 0 0 0 0,0 0 0 0 0,0 0 0 0 0,0 1 1 0 0,1-1-1 0 0,-1 1 0 0 0,0 0 0 0 0,0-1 0 0 0,1 1 0 0 0,-1 0 1 0 0,0 1-1 0 0,1-1 0 0 0,-1 0 0 0 0,1 1 0 0 0,-1-1 1 0 0,-3 4-1 0 0,6-5-74 0 0,0 0 1 0 0,0 1-1 0 0,0-1 1 0 0,0 0-1 0 0,0 0 0 0 0,-1 0 1 0 0,1 0-1 0 0,0 0 1 0 0,0 0-1 0 0,0 1 1 0 0,0-1-1 0 0,0 0 1 0 0,0 0-1 0 0,0 0 1 0 0,0 0-1 0 0,0 1 1 0 0,0-1-1 0 0,0 0 1 0 0,0 0-1 0 0,-1 0 0 0 0,1 0 1 0 0,0 1-1 0 0,0-1 1 0 0,0 0-1 0 0,1 0 1 0 0,-1 0-1 0 0,0 0 1 0 0,0 1-1 0 0,0-1 1 0 0,0 0-1 0 0,0 0 1 0 0,0 0-1 0 0,0 0 1 0 0,0 1-1 0 0,0-1 0 0 0,0 0 1 0 0,0 0-1 0 0,0 0 1 0 0,0 0-1 0 0,1 0 1 0 0,-1 0-1 0 0,0 1 1 0 0,0-1-1 0 0,0 0 1 0 0,0 0-1 0 0,0 0 1 0 0,1 0-1 0 0,-1 0 1 0 0,0 0-1 0 0,0 0 0 0 0,0 0 1 0 0,0 0-1 0 0,1 0 1 0 0,-1 0-1 0 0,0 0 1 0 0,0 0-1 0 0,0 0 1 0 0,0 0-1 0 0,1 0 1 0 0,-1 0-1 0 0,0 0 1 0 0,0 0-1 0 0,0 0 1 0 0,23 0 434 0 0,28-7-68 0 0,-5-4-344 0 0,47-19 0 0 0,-83 27-24 0 0,-9 3 0 0 0,0-1 0 0 0,1 1-1 0 0,-1 0 1 0 0,0-1-1 0 0,0 1 1 0 0,0-1 0 0 0,0 1-1 0 0,0-1 1 0 0,0 1-1 0 0,0-1 1 0 0,0 0 0 0 0,0 0-1 0 0,0 1 1 0 0,0-1-1 0 0,0 0 1 0 0,-1 0-1 0 0,1 0 1 0 0,0 0 0 0 0,-1 0-1 0 0,1 0 1 0 0,0 0-1 0 0,0-1 1 0 0,-1 0-3 0 0,0 1 0 0 0,-1 0-1 0 0,1 0 1 0 0,0 0 0 0 0,0 0-1 0 0,0 0 1 0 0,-1 0 0 0 0,1-1 0 0 0,0 1-1 0 0,-1 0 1 0 0,1 0 0 0 0,-1 0 0 0 0,0 0-1 0 0,1 0 1 0 0,-1 0 0 0 0,0 1 0 0 0,1-1-1 0 0,-3-1 1 0 0,-5-6-12 0 0,0 2 1 0 0,-1-1-1 0 0,-17-10 0 0 0,18 13 27 0 0,-11-9 3 0 0,1 1 0 0 0,-27-27-1 0 0,42 36-28 0 0,-1 0-1 0 0,0 0 0 0 0,0 0 1 0 0,0 1-1 0 0,0-1 0 0 0,0 1 1 0 0,0 0-1 0 0,-1 0 0 0 0,1 1 1 0 0,-6-2-1 0 0,11 9-3 0 0,0 1 0 0 0,0 0 0 0 0,4 11 0 0 0,54 149 131 0 0,-56-161-164 0 0,-1 0-1 0 0,1 0 1 0 0,1 0-1 0 0,-1-1 0 0 0,1 1 1 0 0,0-1-1 0 0,0 0 0 0 0,0 0 1 0 0,1-1-1 0 0,0 1 1 0 0,0-1-1 0 0,0 0 0 0 0,0-1 1 0 0,1 1-1 0 0,-1-1 0 0 0,1 0 1 0 0,0 0-1 0 0,0 0 1 0 0,0-1-1 0 0,0 0 0 0 0,1-1 1 0 0,12 3-1 0 0,11 1-497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09.822"/>
    </inkml:context>
    <inkml:brush xml:id="br0">
      <inkml:brushProperty name="width" value="0.05" units="cm"/>
      <inkml:brushProperty name="height" value="0.05" units="cm"/>
      <inkml:brushProperty name="color" value="#E71224"/>
    </inkml:brush>
  </inkml:definitions>
  <inkml:trace contextRef="#ctx0" brushRef="#br0">11 259 5849 0 0,'1'-2'13'0'0,"0"1"1"0"0,-1 0 0 0 0,1 0 0 0 0,-1-1 0 0 0,1 1 0 0 0,-1 0 0 0 0,1-1 0 0 0,-1 1 0 0 0,0-1 0 0 0,0 1-1 0 0,0 0 1 0 0,0-1 0 0 0,0 1 0 0 0,0-1 0 0 0,0 1 0 0 0,0 0 0 0 0,0-1 0 0 0,-1 1 0 0 0,1-1 0 0 0,0 1-1 0 0,-1 0 1 0 0,1-1 0 0 0,-1 1 0 0 0,0 0 0 0 0,1 0 0 0 0,-1 0 0 0 0,0-1 0 0 0,0 1 0 0 0,0 0 0 0 0,0 0-1 0 0,-2-2 1 0 0,-1-4 281 0 0,22 7-110 0 0,-5 2-130 0 0,-1 1 0 0 0,0 0-1 0 0,0 0 1 0 0,0 2 0 0 0,0-1-1 0 0,0 1 1 0 0,18 12 0 0 0,-13-7-63 0 0,-1 2 1 0 0,-1-1-1 0 0,0 2 1 0 0,18 18-1 0 0,-27-24-1 0 0,-1 0 0 0 0,1 0-1 0 0,-1 0 1 0 0,6 13-1 0 0,-10-18 12 0 0,0 0 0 0 0,0 1 0 0 0,0-1-1 0 0,0 0 1 0 0,0 1 0 0 0,-1-1 0 0 0,0 1-1 0 0,1-1 1 0 0,-1 5 0 0 0,0-6 1 0 0,0 0 0 0 0,-1 0 0 0 0,1 0 0 0 0,0 0 0 0 0,0 0 0 0 0,-1 0 0 0 0,1 0 0 0 0,-1 0 0 0 0,1 0-1 0 0,-1 0 1 0 0,1 0 0 0 0,-1 0 0 0 0,0 0 0 0 0,1 0 0 0 0,-1 0 0 0 0,0-1 0 0 0,0 1 0 0 0,0 0 0 0 0,0-1 0 0 0,1 1 0 0 0,-1 0 0 0 0,-2 0 0 0 0,0 0 0 0 0,1 0 0 0 0,-1 0-1 0 0,0-1 1 0 0,0 1 0 0 0,0-1 0 0 0,0 1 0 0 0,0-1 0 0 0,0 0-1 0 0,0 0 1 0 0,0 0 0 0 0,0-1 0 0 0,0 1 0 0 0,0-1 0 0 0,0 1-1 0 0,1-1 1 0 0,-1 0 0 0 0,0 0 0 0 0,0-1 0 0 0,1 1 0 0 0,-6-3-1 0 0,2 0-2 0 0,0 0-1 0 0,1 0 0 0 0,-1 0 0 0 0,1-1 1 0 0,0 0-1 0 0,0 0 0 0 0,-7-10 0 0 0,9 11 2 0 0,1-1 0 0 0,-1 1-1 0 0,1-1 1 0 0,0 1 0 0 0,1-1-1 0 0,-1 0 1 0 0,1 0 0 0 0,0 0-1 0 0,0 1 1 0 0,0-1-1 0 0,1 0 1 0 0,0-8 0 0 0,0 4 0 0 0,1 1 1 0 0,1-1 0 0 0,-1 1-1 0 0,1 0 1 0 0,1 0-1 0 0,6-15 1 0 0,0 6 2 0 0,0 0 0 0 0,1 1 0 0 0,1 0 0 0 0,1 1 0 0 0,26-27 0 0 0,-26 31-6 0 0,1 0 0 0 0,1 0 0 0 0,0 1 0 0 0,0 1 0 0 0,1 0 0 0 0,0 2 0 0 0,20-9 0 0 0,-24 12-3 0 0,0 0 0 0 0,1 1-1 0 0,-1 0 1 0 0,1 0 0 0 0,0 1-1 0 0,0 1 1 0 0,0 0 0 0 0,0 1-1 0 0,0 0 1 0 0,0 1 0 0 0,12 2-1 0 0,-21-2 5 0 0,0-1-1 0 0,0 1 1 0 0,0 0 0 0 0,0-1-1 0 0,-1 1 1 0 0,1 1-1 0 0,0-1 1 0 0,-1 0-1 0 0,1 1 1 0 0,-1-1-1 0 0,1 1 1 0 0,-1 0-1 0 0,0 0 1 0 0,0 0 0 0 0,0 0-1 0 0,0 0 1 0 0,0 0-1 0 0,0 1 1 0 0,-1-1-1 0 0,4 6 1 0 0,-3-1-35 0 0,0-1 0 0 0,-1 1 1 0 0,1 0-1 0 0,-1 1 0 0 0,-1-1 1 0 0,1 0-1 0 0,-2 9 0 0 0,3 6-188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10.453"/>
    </inkml:context>
    <inkml:brush xml:id="br0">
      <inkml:brushProperty name="width" value="0.05" units="cm"/>
      <inkml:brushProperty name="height" value="0.05" units="cm"/>
      <inkml:brushProperty name="color" value="#E71224"/>
    </inkml:brush>
  </inkml:definitions>
  <inkml:trace contextRef="#ctx0" brushRef="#br0">54 222 5236 0 0,'3'-2'107'0'0,"-2"7"-6"0"0,-2 20 81 0 0,-8 36 55 0 0,-1-5-77 0 0,3 1 0 0 0,-1 66 0 0 0,9-103-137 0 0,1 0 0 0 0,0 0 1 0 0,11 37-1 0 0,-13-57-19 0 0,1 0 0 0 0,-1 0 0 0 0,0 0 0 0 0,0 0-1 0 0,0 1 1 0 0,0-1 0 0 0,0 0 0 0 0,0 0 0 0 0,0 0 0 0 0,0 0 0 0 0,0 0 0 0 0,0 0 0 0 0,0 1 0 0 0,0-1 0 0 0,0 0-1 0 0,0 0 1 0 0,0 0 0 0 0,0 0 0 0 0,0 0 0 0 0,0 0 0 0 0,0 1 0 0 0,0-1 0 0 0,0 0 0 0 0,0 0 0 0 0,0 0-1 0 0,0 0 1 0 0,0 0 0 0 0,0 1 0 0 0,0-1 0 0 0,0 0 0 0 0,0 0 0 0 0,0 0 0 0 0,0 0 0 0 0,-1 0 0 0 0,1 0 0 0 0,0 0-1 0 0,0 0 1 0 0,0 1 0 0 0,0-1 0 0 0,0 0 0 0 0,0 0 0 0 0,0 0 0 0 0,-1 0 0 0 0,1 0 0 0 0,0 0 0 0 0,0 0-1 0 0,0 0 1 0 0,0 0 0 0 0,0 0 0 0 0,0 0 0 0 0,-1 0 0 0 0,1 0 0 0 0,0 0 0 0 0,0 0 0 0 0,0 0 0 0 0,0 0 0 0 0,0 0-1 0 0,-1 0 1 0 0,1 0 0 0 0,0 0 0 0 0,0 0 0 0 0,0 0 0 0 0,-8-8 129 0 0,1-15-102 0 0,1 0 0 0 0,1 0 0 0 0,1-1 1 0 0,0-24-1 0 0,0-100-14 0 0,4 129-52 0 0,0-27 146 0 0,9-69 0 0 0,-7 100-87 0 0,1 1 1 0 0,0 0 0 0 0,1 0-1 0 0,1 0 1 0 0,0 0 0 0 0,0 1-1 0 0,2 0 1 0 0,0 0 0 0 0,9-13-1 0 0,-14 22-34 0 0,1 1 0 0 0,-1 0 0 0 0,1 0 1 0 0,0 0-1 0 0,0 1 0 0 0,0-1 0 0 0,0 0 0 0 0,1 1 0 0 0,-1 0 0 0 0,1 0 0 0 0,-1 0 0 0 0,1 0 0 0 0,0 1 0 0 0,-1-1 0 0 0,1 1 0 0 0,0 0 0 0 0,0 0 0 0 0,0 1 0 0 0,5-1 0 0 0,-4 1 0 0 0,1 0-1 0 0,0 1 1 0 0,-1 0 0 0 0,1 0-1 0 0,-1 0 1 0 0,1 1 0 0 0,-1 0-1 0 0,1 0 1 0 0,-1 0 0 0 0,0 1-1 0 0,0-1 1 0 0,0 1 0 0 0,5 4-1 0 0,5 5 28 0 0,-1 1 0 0 0,0 0 0 0 0,-1 0-1 0 0,0 1 1 0 0,-1 1 0 0 0,-1 0 0 0 0,14 23 0 0 0,-14-17-9 0 0,0 1 0 0 0,-1 0 1 0 0,-1 0-1 0 0,-1 1 1 0 0,7 32-1 0 0,-12-40-38 0 0,-2-1-1 0 0,0 1 1 0 0,0-1-1 0 0,-2 1 1 0 0,1 0 0 0 0,-2-1-1 0 0,0 1 1 0 0,-1-1-1 0 0,-5 16 1 0 0,4-20-244 0 0,-2-1-125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10.949"/>
    </inkml:context>
    <inkml:brush xml:id="br0">
      <inkml:brushProperty name="width" value="0.05" units="cm"/>
      <inkml:brushProperty name="height" value="0.05" units="cm"/>
      <inkml:brushProperty name="color" value="#E71224"/>
    </inkml:brush>
  </inkml:definitions>
  <inkml:trace contextRef="#ctx0" brushRef="#br0">2 334 7005 0 0,'-2'-2'-6'0'0,"2"2"7"0"0,1 0-1 0 0,-1 0 1 0 0,0 0 0 0 0,0 0-1 0 0,0 0 1 0 0,0 0 0 0 0,0 0-1 0 0,1 0 1 0 0,-1 0 0 0 0,0 0-1 0 0,0 0 1 0 0,0 0 0 0 0,0-1-1 0 0,0 1 1 0 0,0 0 0 0 0,0 0-1 0 0,1 0 1 0 0,-1 0 0 0 0,0 0-1 0 0,0 0 1 0 0,0-1 0 0 0,0 1-1 0 0,0 0 1 0 0,0 0 0 0 0,0 0-1 0 0,0 0 1 0 0,0 0 0 0 0,0-1-1 0 0,0 1 1 0 0,0 0 0 0 0,0 0-1 0 0,0 0 1 0 0,0 0 0 0 0,0 0-1 0 0,0-1 1 0 0,0 1 0 0 0,0 0-1 0 0,0 0 1 0 0,0 0 0 0 0,0 0-1 0 0,0-1 1 0 0,0 1 0 0 0,0 0-1 0 0,0 0 1 0 0,0 0 0 0 0,-1 0-1 0 0,1 0 1 0 0,0 0 0 0 0,0-1-1 0 0,0 1 1 0 0,0 0 0 0 0,0 0-1 0 0,0 0 1 0 0,0 0 0 0 0,-1 0-1 0 0,1 0 1 0 0,6-3 21 0 0,45-21-59 0 0,2 3-1 0 0,0 3 1 0 0,70-16 0 0 0,-12 3-452 0 0,-82 22 279 0 0,0 2-1 0 0,33-4 1 0 0,-62 11 215 0 0,0 0 0 0 0,0 0 0 0 0,0 0 0 0 0,0 0 0 0 0,1 0 0 0 0,-1 0 0 0 0,0 0 0 0 0,0 0 0 0 0,0 0 0 0 0,0 0 0 0 0,0 0 0 0 0,0 0 0 0 0,1 0 0 0 0,-1 0-1 0 0,0 0 1 0 0,0 0 0 0 0,0 0 0 0 0,0 0 0 0 0,0 0 0 0 0,0 0 0 0 0,1 0 0 0 0,-1-1 0 0 0,0 1 0 0 0,0 0 0 0 0,0 0 0 0 0,0 0 0 0 0,0 0 0 0 0,0 0 0 0 0,0 0 0 0 0,0 0 0 0 0,1 0 0 0 0,-1-1 0 0 0,0 1 0 0 0,0 0 0 0 0,0 0 0 0 0,0 0 0 0 0,0 0 0 0 0,0 0 0 0 0,0 0 0 0 0,0-1 0 0 0,0 1 0 0 0,0 0 0 0 0,0 0 0 0 0,0 0 0 0 0,0 0 0 0 0,0 0 0 0 0,0 0 0 0 0,0-1 0 0 0,0 1 0 0 0,0 0 0 0 0,0 0 0 0 0,0 0 0 0 0,0 0-1 0 0,0 0 1 0 0,0 0 0 0 0,0-1 0 0 0,0 1 0 0 0,-1 0 0 0 0,-8-9 315 0 0,-16-6 222 0 0,22 13-457 0 0,-17-6 264 0 0,15 10-289 0 0,8 10-138 0 0,3 4 73 0 0,-1 0 0 0 0,0 0-1 0 0,-1 0 1 0 0,-1 1 0 0 0,1 21 0 0 0,3 12 32 0 0,11 110 35 0 0,-13-106-25 0 0,-5-51-24 0 0,1 0 0 0 0,-1 1 0 0 0,0-1 0 0 0,0 0 0 0 0,0 1 0 0 0,-1-1 0 0 0,1 0 0 0 0,-1 1 0 0 0,1-1 0 0 0,-3 4 0 0 0,-14-27 153 0 0,11 13-166 0 0,1 0 1 0 0,0 0 0 0 0,1-1 0 0 0,0 1-1 0 0,0-1 1 0 0,0 0 0 0 0,1 0-1 0 0,0-1 1 0 0,-3-15 0 0 0,1-1-4 0 0,1 0-1 0 0,0-31 1 0 0,3 21-2 0 0,7-69 0 0 0,-4 89 0 0 0,1 0 0 0 0,0-1 0 0 0,1 1 0 0 0,1 1 0 0 0,0-1 0 0 0,15-27 0 0 0,-16 35 7 0 0,1 1 1 0 0,0 0 0 0 0,0 0 0 0 0,0 0 0 0 0,1 0-1 0 0,0 1 1 0 0,12-9 0 0 0,-15 12-1 0 0,1 0-1 0 0,-1-1 1 0 0,1 1 0 0 0,-1 1-1 0 0,1-1 1 0 0,0 0 0 0 0,0 1-1 0 0,0 0 1 0 0,0 0 0 0 0,0 0-1 0 0,0 0 1 0 0,0 1 0 0 0,0 0-1 0 0,0-1 1 0 0,0 2 0 0 0,7 0-1 0 0,-9-1-2 0 0,0 1 1 0 0,-1 0-1 0 0,1 0 0 0 0,0 0 0 0 0,0 0 0 0 0,-1 0 0 0 0,1 1 0 0 0,0-1 0 0 0,-1 0 0 0 0,1 1 0 0 0,-1-1 0 0 0,0 1 0 0 0,1 0 0 0 0,-1-1 1 0 0,0 1-1 0 0,0 0 0 0 0,0 0 0 0 0,0 0 0 0 0,-1 0 0 0 0,1 0 0 0 0,0 0 0 0 0,-1 0 0 0 0,1 0 0 0 0,-1 0 0 0 0,0 0 0 0 0,0 0 0 0 0,0 0 1 0 0,0 0-1 0 0,0 3 0 0 0,0 4-4 0 0,-1 1-1 0 0,0 0 1 0 0,-1 0 0 0 0,-4 16 0 0 0,3-17 7 0 0,0-1 0 0 0,-1 1 0 0 0,0 0 0 0 0,-1-1 0 0 0,0 0-1 0 0,0 0 1 0 0,-1 0 0 0 0,0-1 0 0 0,0 0 0 0 0,-1 0 0 0 0,-13 10 0 0 0,11-10-44 0 0,0 0 1 0 0,0-1 0 0 0,-1 0-1 0 0,0 0 1 0 0,-1-1-1 0 0,1-1 1 0 0,-1 0-1 0 0,0 0 1 0 0,-17 3 0 0 0,18-7-214 0 0,5 0-144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11.411"/>
    </inkml:context>
    <inkml:brush xml:id="br0">
      <inkml:brushProperty name="width" value="0.05" units="cm"/>
      <inkml:brushProperty name="height" value="0.05" units="cm"/>
      <inkml:brushProperty name="color" value="#E71224"/>
    </inkml:brush>
  </inkml:definitions>
  <inkml:trace contextRef="#ctx0" brushRef="#br0">34 248 5420 0 0,'0'0'12'0'0,"0"0"0"0"0,0 0 0 0 0,0 0 0 0 0,0 0 0 0 0,0 0 0 0 0,0 0 0 0 0,1 0 0 0 0,-1 0 0 0 0,0 0 0 0 0,0 0 0 0 0,0 0 0 0 0,0-1 0 0 0,0 1 0 0 0,0 0 0 0 0,0 0 0 0 0,0 0 0 0 0,0 0 0 0 0,0 0 0 0 0,0 0 0 0 0,0 0 0 0 0,0 0 0 0 0,0 0 0 0 0,0 0 0 0 0,0 0 0 0 0,0-1 0 0 0,0 1 0 0 0,0 0 0 0 0,0 0 0 0 0,0 0 0 0 0,0 0 0 0 0,0 0 0 0 0,0 0 0 0 0,0 0 0 0 0,0 0 0 0 0,0 0 0 0 0,0-1 0 0 0,0 1 0 0 0,0 0 0 0 0,0 0 0 0 0,0 0 0 0 0,0 0 0 0 0,0 0 0 0 0,0 0 0 0 0,0 0 0 0 0,0 0 0 0 0,0 0 0 0 0,0 0 0 0 0,0 0 0 0 0,0-1 0 0 0,0 1 0 0 0,0 0 0 0 0,-1 0 0 0 0,1 0 0 0 0,0 0 0 0 0,0 0 0 0 0,0 0 0 0 0,0 0 0 0 0,0 0 0 0 0,0 0 0 0 0,0 0 0 0 0,0 0 0 0 0,0 0 0 0 0,-9 4 923 0 0,8-4-929 0 0,1 0 1 0 0,-1 0 0 0 0,0 0-1 0 0,1 1 1 0 0,-1-1 0 0 0,0 0-1 0 0,1 1 1 0 0,-1-1 0 0 0,0 1-1 0 0,1-1 1 0 0,-1 0 0 0 0,1 1-1 0 0,-1-1 1 0 0,1 1 0 0 0,-1 0-1 0 0,1-1 1 0 0,-1 1 0 0 0,1-1-1 0 0,0 1 1 0 0,-1 1 0 0 0,12 11-92 0 0,-6-7 112 0 0,1 0-11 0 0,-1 1 1 0 0,0 0-1 0 0,0 1 1 0 0,0-1-1 0 0,-1 1 0 0 0,0 0 1 0 0,0 0-1 0 0,-1 0 1 0 0,0 1-1 0 0,-1-1 1 0 0,0 1-1 0 0,2 12 1 0 0,-1 13 63 0 0,-2 65 1 0 0,-1-58-43 0 0,-7 25 51 0 0,19-85 137 0 0,-9 10-220 0 0,-1-1 0 0 0,0 0 0 0 0,0 1 0 0 0,-1-1 0 0 0,0 0 0 0 0,-1 0 0 0 0,0 0 0 0 0,-1 0 0 0 0,-3-18 0 0 0,-4-9-25 0 0,-16-46 1 0 0,9 35-6 0 0,3 9 10 0 0,-16-69 10 0 0,25 93 0 0 0,1 1-1 0 0,0-1 1 0 0,1 0-1 0 0,1 1 1 0 0,2-23-1 0 0,-1 33-3 0 0,0 0 0 0 0,0 0 0 0 0,0 0-1 0 0,1-1 1 0 0,0 1 0 0 0,-1 1-1 0 0,1-1 1 0 0,1 0 0 0 0,-1 0 0 0 0,0 1-1 0 0,1-1 1 0 0,0 1 0 0 0,0 0-1 0 0,0 0 1 0 0,0 0 0 0 0,1 0 0 0 0,-1 0-1 0 0,7-3 1 0 0,9 9-42 0 0,49 15 50 0 0,-62-16 14 0 0,0 0 0 0 0,-1 0-1 0 0,1 1 1 0 0,0-1 0 0 0,-1 1 0 0 0,0 1-1 0 0,9 6 1 0 0,136 86 95 0 0,-107-62-32 0 0,-42-34-73 0 0,-1 1 0 0 0,0-1 0 0 0,1 1 0 0 0,-1-1 0 0 0,1 1 0 0 0,-1-1 0 0 0,0 1-1 0 0,1-1 1 0 0,-1 1 0 0 0,0-1 0 0 0,0 1 0 0 0,1 0 0 0 0,-1-1 0 0 0,0 1 0 0 0,0-1 0 0 0,0 1 0 0 0,0 0 0 0 0,0-1 0 0 0,0 1 0 0 0,0 0 0 0 0,0-1 0 0 0,0 1 0 0 0,0 1 0 0 0,-1 5 50 0 0,1-4-24 0 0,0 0 1 0 0,0 0-1 0 0,0 0 1 0 0,0 0-1 0 0,-1 0 1 0 0,0 0-1 0 0,1 0 1 0 0,-1 0-1 0 0,0 0 1 0 0,-1 0-1 0 0,1-1 1 0 0,0 1 0 0 0,-1 0-1 0 0,1-1 1 0 0,-1 1-1 0 0,-3 3 1 0 0,0-1 3 0 0,0-1 0 0 0,0 0-1 0 0,0 0 1 0 0,0 0 0 0 0,-1-1 0 0 0,1 1 0 0 0,-9 3 0 0 0,-6 0 11 0 0,0 0-1 0 0,0-1 1 0 0,-39 5 0 0 0,40-8-213 0 0,0-1 1 0 0,0-1 0 0 0,0 0 0 0 0,0-2-1 0 0,-25-3 1 0 0,27 0-382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12.708"/>
    </inkml:context>
    <inkml:brush xml:id="br0">
      <inkml:brushProperty name="width" value="0.05" units="cm"/>
      <inkml:brushProperty name="height" value="0.05" units="cm"/>
      <inkml:brushProperty name="color" value="#E71224"/>
    </inkml:brush>
  </inkml:definitions>
  <inkml:trace contextRef="#ctx0" brushRef="#br0">90 101 5481 0 0,'0'0'910'0'0,"-15"-17"-692"0"0,-45-50 55 0 0,46 51 802 0 0,22 28-1029 0 0,91 154 10 0 0,-85-139-25 0 0,-2-1 1 0 0,12 38 0 0 0,-17-42-191 0 0,18 35 1 0 0,-6-16-820 0 0,-18-30 484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13.049"/>
    </inkml:context>
    <inkml:brush xml:id="br0">
      <inkml:brushProperty name="width" value="0.05" units="cm"/>
      <inkml:brushProperty name="height" value="0.05" units="cm"/>
      <inkml:brushProperty name="color" value="#E71224"/>
    </inkml:brush>
  </inkml:definitions>
  <inkml:trace contextRef="#ctx0" brushRef="#br0">47 338 5420 0 0,'-8'-16'57'0'0,"0"1"-1"0"0,1-1 0 0 0,1-1 1 0 0,0 1-1 0 0,-4-23 0 0 0,9 33-24 0 0,1 0-1 0 0,-1 0 0 0 0,1 0 1 0 0,0 0-1 0 0,1 0 1 0 0,-1 1-1 0 0,1-1 0 0 0,0 0 1 0 0,1 0-1 0 0,-1 0 1 0 0,1 1-1 0 0,1-1 1 0 0,-1 1-1 0 0,1-1 0 0 0,-1 1 1 0 0,2 0-1 0 0,-1 0 1 0 0,0 0-1 0 0,6-5 1 0 0,-1 1 23 0 0,1 1 0 0 0,-1 0 0 0 0,1 1 0 0 0,1 0 1 0 0,0 0-1 0 0,0 1 0 0 0,0 1 0 0 0,16-8 0 0 0,-8 7-15 0 0,0 0 1 0 0,1 1-1 0 0,-1 1 0 0 0,33-4 0 0 0,-9 6-64 0 0,0 2 1 0 0,1 1-1 0 0,82 15 0 0 0,-59-4-30 0 0,0 4-1 0 0,87 31 1 0 0,-118-33 56 0 0,-1 0 0 0 0,-1 3 0 0 0,0 0 0 0 0,-1 3 0 0 0,-1 0 0 0 0,28 25 0 0 0,-51-37 14 0 0,0-1 0 0 0,0 1 0 0 0,-1 1 0 0 0,0-1 0 0 0,-1 1 0 0 0,1 1 0 0 0,-2-1 0 0 0,1 1 0 0 0,-2 0 0 0 0,1 0 0 0 0,5 19 0 0 0,-9-23-14 0 0,1 1-1 0 0,-1-1 1 0 0,-1 1-1 0 0,1 0 1 0 0,-1-1-1 0 0,0 1 0 0 0,0 0 1 0 0,-1-1-1 0 0,0 1 1 0 0,0 0-1 0 0,-1-1 1 0 0,0 1-1 0 0,0-1 1 0 0,0 0-1 0 0,-1 0 0 0 0,0 0 1 0 0,0 0-1 0 0,0 0 1 0 0,-1 0-1 0 0,-7 7 1 0 0,1-2-10 0 0,-1 0-1 0 0,0-1 1 0 0,-1-1 0 0 0,0 0 0 0 0,0-1 0 0 0,-1 0 0 0 0,0-1 0 0 0,0 0 0 0 0,-1-1 0 0 0,-15 5 0 0 0,-20 4 69 0 0,-80 13 1 0 0,97-22-55 0 0,-21 4 7 0 0,-1-3 0 0 0,-55 1 1 0 0,84-8-13 0 0,0-1 1 0 0,0-1 0 0 0,0 0 0 0 0,1-2-1 0 0,0-1 1 0 0,-42-15 0 0 0,61 18 1 0 0,0 0 0 0 0,0 0 0 0 0,0-1 1 0 0,0 0-1 0 0,0 0 0 0 0,-5-5 0 0 0,9 7-8 0 0,0 0 0 0 0,0 1 0 0 0,0-1 0 0 0,0 0-1 0 0,0 0 1 0 0,1-1 0 0 0,-1 1 0 0 0,0 0 0 0 0,1 0 0 0 0,-1 0 0 0 0,1 0 0 0 0,-1 0 0 0 0,1-1-1 0 0,-1 1 1 0 0,1 0 0 0 0,0 0 0 0 0,0-1 0 0 0,-1 1 0 0 0,1 0 0 0 0,0-1 0 0 0,0 1 0 0 0,0 0-1 0 0,1-1 1 0 0,-1 1 0 0 0,0 0 0 0 0,0 0 0 0 0,1-1 0 0 0,-1 1 0 0 0,1 0 0 0 0,-1 0 0 0 0,1 0 0 0 0,-1-1-1 0 0,2 0 1 0 0,14-20-265 0 0,1 2-1 0 0,1 0 1 0 0,1 1-1 0 0,39-32 1 0 0,-23 22-219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13.544"/>
    </inkml:context>
    <inkml:brush xml:id="br0">
      <inkml:brushProperty name="width" value="0.05" units="cm"/>
      <inkml:brushProperty name="height" value="0.05" units="cm"/>
      <inkml:brushProperty name="color" value="#E71224"/>
    </inkml:brush>
  </inkml:definitions>
  <inkml:trace contextRef="#ctx0" brushRef="#br0">20 86 5941 0 0,'-2'-2'86'0'0,"0"1"1"0"0,0-1 0 0 0,0 0 0 0 0,1 0 0 0 0,-1 0-1 0 0,1 0 1 0 0,-1 0 0 0 0,1 0 0 0 0,0 0 0 0 0,-2-4 0 0 0,3 5-72 0 0,0-1 0 0 0,0 1 0 0 0,0 0 0 0 0,0 0 0 0 0,0-1 0 0 0,1 1 1 0 0,-1 0-1 0 0,0-1 0 0 0,1 1 0 0 0,-1 0 0 0 0,1 0 0 0 0,-1 0 0 0 0,1-1 0 0 0,0 1 1 0 0,-1 0-1 0 0,1 0 0 0 0,0 0 0 0 0,0 0 0 0 0,0 0 0 0 0,0 0 0 0 0,0 0 1 0 0,0 1-1 0 0,0-1 0 0 0,1-1 0 0 0,5-2-6 0 0,-1 0 0 0 0,1 0-1 0 0,0 1 1 0 0,0 0 0 0 0,0 0 0 0 0,0 1 0 0 0,0 0-1 0 0,0 0 1 0 0,1 1 0 0 0,-1-1 0 0 0,1 2 0 0 0,-1-1 0 0 0,1 1-1 0 0,-1 0 1 0 0,1 1 0 0 0,8 1 0 0 0,-6-1-10 0 0,0 1-1 0 0,0 0 1 0 0,0 0 0 0 0,0 1-1 0 0,-1 1 1 0 0,1-1 0 0 0,-1 2 0 0 0,0-1-1 0 0,0 1 1 0 0,-1 1 0 0 0,14 10 0 0 0,-13-7 6 0 0,-1 0 1 0 0,0 1 0 0 0,0 1-1 0 0,-1-1 1 0 0,-1 1 0 0 0,0 0-1 0 0,0 0 1 0 0,-1 1 0 0 0,-1 0 0 0 0,0 0-1 0 0,0 0 1 0 0,-1 0 0 0 0,-1 1-1 0 0,0-1 1 0 0,0 1 0 0 0,-2-1-1 0 0,1 1 1 0 0,-3 15 0 0 0,-5 13 19 0 0,7-39-19 0 0,0-1 1 0 0,-1 1-1 0 0,1-1 1 0 0,-1 1-1 0 0,1-1 1 0 0,-1 1-1 0 0,0-1 1 0 0,0 1-1 0 0,1-1 1 0 0,-1 0-1 0 0,0 1 1 0 0,0-1 0 0 0,0 0-1 0 0,-1 0 1 0 0,1 0-1 0 0,0 1 1 0 0,0-1-1 0 0,-1-1 1 0 0,1 1-1 0 0,-1 0 1 0 0,-1 1-1 0 0,1-2 5 0 0,0-1-1 0 0,1 0 0 0 0,0 1 0 0 0,-1-1 0 0 0,1 0 0 0 0,-1 0 0 0 0,1 0 0 0 0,0 0 1 0 0,0 0-1 0 0,0 0 0 0 0,-1 0 0 0 0,1-1 0 0 0,0 1 0 0 0,0 0 0 0 0,0-1 0 0 0,-1-2 1 0 0,-15-26 18 0 0,14 21-32 0 0,0-1-1 0 0,1 0 1 0 0,0 0-1 0 0,0 0 1 0 0,1 0 0 0 0,1 0-1 0 0,0 0 1 0 0,0 0-1 0 0,1 0 1 0 0,0 0-1 0 0,3-10 1 0 0,-3 13-8 0 0,1-1 0 0 0,0 0 1 0 0,1 1-1 0 0,0-1 0 0 0,0 1 1 0 0,0 0-1 0 0,1 0 1 0 0,0 0-1 0 0,0 1 0 0 0,1-1 1 0 0,0 1-1 0 0,0 0 0 0 0,1 0 1 0 0,9-7-1 0 0,-8 8 6 0 0,0 1 0 0 0,1 0 0 0 0,0 0 0 0 0,0 1 0 0 0,0 0 0 0 0,0 0 0 0 0,12-1 0 0 0,64-7 40 0 0,-36 6-53 0 0,-19 0 17 0 0,-13 2 32 0 0,33-1 0 0 0,-49 4-22 0 0,-1 0 0 0 0,1 0 1 0 0,0 0-1 0 0,0 0 0 0 0,0 0 0 0 0,-1 0 0 0 0,1 1 1 0 0,0-1-1 0 0,0 0 0 0 0,0 0 0 0 0,0 0 0 0 0,0 0 0 0 0,-1 0 1 0 0,1 1-1 0 0,0-1 0 0 0,0 0 0 0 0,0 0 0 0 0,0 0 1 0 0,0 0-1 0 0,0 1 0 0 0,0-1 0 0 0,-1 0 0 0 0,1 0 0 0 0,0 0 1 0 0,0 1-1 0 0,0-1 0 0 0,0 0 0 0 0,0 0 0 0 0,0 0 1 0 0,0 1-1 0 0,0-1 0 0 0,0 0 0 0 0,0 0 0 0 0,0 0 1 0 0,0 1-1 0 0,1-1 0 0 0,-1 0 0 0 0,0 0 0 0 0,4 17 79 0 0,13 27-228 0 0,-9-24 192 0 0,5 13-28 0 0,2 0-1 0 0,1-2 1 0 0,39 56 0 0 0,-51-79-138 0 0,-4-8 98 0 0,0 1-1 0 0,0-1 0 0 0,0 0 0 0 0,0 1 0 0 0,0-1 1 0 0,0 0-1 0 0,0 1 0 0 0,0-1 0 0 0,0 0 0 0 0,0 0 0 0 0,1 1 1 0 0,-1-1-1 0 0,0 0 0 0 0,0 0 0 0 0,0 1 0 0 0,0-1 1 0 0,1 0-1 0 0,-1 0 0 0 0,0 1 0 0 0,0-1 0 0 0,1 0 0 0 0,-1 0 1 0 0,0 0-1 0 0,0 1 0 0 0,1-1 0 0 0,-1 0 0 0 0,0 0 1 0 0,1 0-1 0 0,-1 0 0 0 0,0 0 0 0 0,0 0 0 0 0,1 0 0 0 0,-1 0 1 0 0,0 0-1 0 0,1 0 0 0 0,-1 0 0 0 0,0 0 0 0 0,1 0 0 0 0,-1 0 1 0 0,7-1-470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13.885"/>
    </inkml:context>
    <inkml:brush xml:id="br0">
      <inkml:brushProperty name="width" value="0.05" units="cm"/>
      <inkml:brushProperty name="height" value="0.05" units="cm"/>
      <inkml:brushProperty name="color" value="#E71224"/>
    </inkml:brush>
  </inkml:definitions>
  <inkml:trace contextRef="#ctx0" brushRef="#br0">28 13 4516 0 0,'-8'-8'-24'0'0,"4"4"36"0"0,-1 3-4 0 0,1 1-32 0 0,2 1 24 0 0,2 3 16 0 0,-2 2-24 0 0,0 0 8 0 0,4 1 32 0 0,0 3-40 0 0,2 1-84 0 0,3 2-60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13.416"/>
    </inkml:context>
    <inkml:brush xml:id="br0">
      <inkml:brushProperty name="width" value="0.05" units="cm"/>
      <inkml:brushProperty name="height" value="0.05" units="cm"/>
      <inkml:brushProperty name="color" value="#FFC114"/>
    </inkml:brush>
  </inkml:definitions>
  <inkml:trace contextRef="#ctx0" brushRef="#br0">1758 119 24575,'-43'-20'0,"0"1"0,-2 3 0,0 1 0,0 2 0,-83-11 0,67 17 0,0 4 0,0 2 0,-121 14 0,112-3-55,0 3-1,0 4 0,2 2 1,0 4-1,2 2 0,-72 38 1,94-38-12,1 1 0,1 2 0,-67 59 0,81-61 47,2 2 0,0 0-1,2 2 1,2 0 0,-30 52-1,40-58 51,0 1 0,2 0 0,0 0 0,2 1 0,1 0 0,1 1 0,1-1 0,2 1 0,0 0 0,2 0 0,1 1 0,4 30 0,0-26 5,2-2 1,1 1-1,2-1 0,1 0 1,1 0-1,1-1 1,2-1-1,0 0 0,2-1 1,24 30-1,-18-30-32,1 0 0,1-2 0,1-1 0,1-1 0,1 0 0,1-3 0,1 0 0,1-2 0,1-1 0,0-1 0,45 15 0,-29-16-25,1-2-1,0-1 1,1-3 0,0-2-1,0-3 1,1-1-1,72-6 1,-38-4-33,0-5 0,-1-3 0,0-3 0,-1-5 0,-2-2 0,0-5 0,-2-2 0,-2-4 0,-1-4 0,-2-2 0,-1-4-1,93-79 1,-139 103 55,0-2 0,-2-1 0,-1-1 0,-1-1 0,-2-1 0,24-41 0,-36 54 0,-1 0 0,-1 0 0,-1 0 0,0-1 0,-1 1 0,4-28 0,-7 31 0,-1 0 0,0-1 0,-1 1 0,0 0 0,0 0 0,-1 0 0,-1 0 0,0 0 0,-9-20 0,3 14 39,0 1 0,-2 0 1,0 0-1,0 1 0,-2 0 0,0 1 0,-1 1 0,0 0 0,-1 1 0,-22-15 0,-3 2 68,-1 1 1,-1 1-1,-50-19 0,36 21-789,-98-25-1,60 27-6143</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14.269"/>
    </inkml:context>
    <inkml:brush xml:id="br0">
      <inkml:brushProperty name="width" value="0.05" units="cm"/>
      <inkml:brushProperty name="height" value="0.05" units="cm"/>
      <inkml:brushProperty name="color" value="#E71224"/>
    </inkml:brush>
  </inkml:definitions>
  <inkml:trace contextRef="#ctx0" brushRef="#br0">7 129 6221 0 0,'-6'-3'104'0'0,"9"4"211"0"0,13 6 12 0 0,-11-3-314 0 0,-1 0 0 0 0,0 1 0 0 0,0-1 0 0 0,-1 1 0 0 0,1 0 0 0 0,-1 0 0 0 0,0 0 0 0 0,0 1 0 0 0,4 10 0 0 0,-1 3 10 0 0,6 33 1 0 0,-3-13-11 0 0,-7-34-11 0 0,0 1 0 0 0,0-1-1 0 0,0 0 1 0 0,1 0 0 0 0,-1 0 0 0 0,1-1-1 0 0,0 1 1 0 0,1-1 0 0 0,-1 1 0 0 0,1-1-1 0 0,7 6 1 0 0,-10-10-1 0 0,-1 0-1 0 0,0 0 1 0 0,0 0-1 0 0,1 0 1 0 0,-1 0-1 0 0,0 0 1 0 0,1 0-1 0 0,-1 0 1 0 0,0 0-1 0 0,0 0 1 0 0,1 0 0 0 0,-1 0-1 0 0,0 0 1 0 0,1 0-1 0 0,-1-1 1 0 0,0 1-1 0 0,0 0 1 0 0,1 0-1 0 0,-1 0 1 0 0,0 0 0 0 0,0-1-1 0 0,0 1 1 0 0,1 0-1 0 0,-1 0 1 0 0,0-1-1 0 0,0 1 1 0 0,0 0-1 0 0,0 0 1 0 0,1-1 0 0 0,-1 1-1 0 0,0 0 1 0 0,0 0-1 0 0,0-1 1 0 0,0 1-1 0 0,0 0 1 0 0,0-1-1 0 0,6-16 5 0 0,-4 10 0 0 0,7-15-4 0 0,-2 0 1 0 0,0-1-1 0 0,-1 0 1 0 0,-1 0-1 0 0,3-45 1 0 0,-6-46-62 0 0,-2 120 52 0 0,1-1 0 0 0,0 1-1 0 0,1 0 1 0 0,-1 0 0 0 0,1-1 0 0 0,1 1 0 0 0,-1-1 0 0 0,1 0 0 0 0,-1 1 0 0 0,2-1 0 0 0,-1 0 0 0 0,0-1 0 0 0,1 1 0 0 0,0-1 0 0 0,0 1 0 0 0,0-1-1 0 0,1 0 1 0 0,9 6 0 0 0,-2-1 7 0 0,1-1-1 0 0,0 0 0 0 0,1-1 1 0 0,0 0-1 0 0,0-1 1 0 0,22 6-1 0 0,-17-8-4 0 0,0-1 1 0 0,0 0-1 0 0,1-2 1 0 0,-1 0-1 0 0,1-1 1 0 0,0-1-1 0 0,-1-1 1 0 0,27-5-1 0 0,-42 6 11 0 0,0 0 0 0 0,0 0 0 0 0,0 0 1 0 0,-1 0-1 0 0,1-1 0 0 0,0 0 0 0 0,-1 1 0 0 0,1-1 1 0 0,-1-1-1 0 0,0 1 0 0 0,1 0 0 0 0,3-4 0 0 0,-6 4-5 0 0,1 0 0 0 0,-1 0-1 0 0,0 0 1 0 0,0 0 0 0 0,0 0-1 0 0,0 0 1 0 0,0-1 0 0 0,0 1-1 0 0,-1 0 1 0 0,1 0 0 0 0,-1-1-1 0 0,1 1 1 0 0,-1 0 0 0 0,0-1-1 0 0,0 1 1 0 0,0 0 0 0 0,0-1 0 0 0,-1 1-1 0 0,1 0 1 0 0,0-1 0 0 0,-1 1-1 0 0,-1-3 1 0 0,-1-6 4 0 0,0 1-1 0 0,-1-1 1 0 0,-1 1-1 0 0,1 0 1 0 0,-2 0-1 0 0,1 1 1 0 0,-12-15-1 0 0,15 21-5 0 0,0 1 0 0 0,0 0-1 0 0,-1 0 1 0 0,1 0 0 0 0,0 0-1 0 0,-1 0 1 0 0,1 0-1 0 0,-1 1 1 0 0,1-1 0 0 0,-1 1-1 0 0,0 0 1 0 0,0 0 0 0 0,0 0-1 0 0,0 0 1 0 0,1 0 0 0 0,-1 0-1 0 0,0 1 1 0 0,0 0 0 0 0,0-1-1 0 0,-1 1 1 0 0,1 0 0 0 0,0 1-1 0 0,0-1 1 0 0,0 0-1 0 0,0 1 1 0 0,1 0 0 0 0,-1 0-1 0 0,0-1 1 0 0,0 2 0 0 0,0-1-1 0 0,0 0 1 0 0,-4 4 0 0 0,-1 0 27 0 0,0 1 0 0 0,0 0 0 0 0,1 0 0 0 0,0 1 1 0 0,0 0-1 0 0,0 0 0 0 0,1 1 0 0 0,0-1 1 0 0,1 2-1 0 0,0-1 0 0 0,0 0 0 0 0,0 1 0 0 0,1 0 1 0 0,1 0-1 0 0,0 0 0 0 0,0 1 0 0 0,0-1 1 0 0,1 1-1 0 0,1-1 0 0 0,0 1 0 0 0,0 18 0 0 0,1-23-42 0 0,1 0-1 0 0,-1 1 1 0 0,2-1-1 0 0,-1 0 0 0 0,0 0 1 0 0,1 0-1 0 0,0 0 1 0 0,0 0-1 0 0,0-1 0 0 0,1 1 1 0 0,0 0-1 0 0,0-1 1 0 0,0 0-1 0 0,0 0 1 0 0,1 0-1 0 0,-1 0 0 0 0,1 0 1 0 0,0-1-1 0 0,0 0 1 0 0,1 1-1 0 0,-1-2 0 0 0,0 1 1 0 0,1 0-1 0 0,0-1 1 0 0,0 0-1 0 0,0 0 0 0 0,0 0 1 0 0,7 1-1 0 0,1 0-69 0 0,1-1 1 0 0,0 0-1 0 0,0 0 0 0 0,0-2 1 0 0,0 0-1 0 0,0 0 0 0 0,0-1 0 0 0,0-1 1 0 0,18-4-1 0 0,-5-3-322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14.623"/>
    </inkml:context>
    <inkml:brush xml:id="br0">
      <inkml:brushProperty name="width" value="0.05" units="cm"/>
      <inkml:brushProperty name="height" value="0.05" units="cm"/>
      <inkml:brushProperty name="color" value="#E71224"/>
    </inkml:brush>
  </inkml:definitions>
  <inkml:trace contextRef="#ctx0" brushRef="#br0">38 190 4964 0 0,'-6'-11'12'0'0,"4"7"120"0"0,0-1 0 0 0,0 0-1 0 0,-1 1 1 0 0,0 0-1 0 0,0-1 1 0 0,0 1-1 0 0,0 0 1 0 0,-8-6 0 0 0,31 21 3 0 0,1-1 0 0 0,24 8 1 0 0,32 16-153 0 0,-62-26 26 0 0,0 0 0 0 0,0 2 0 0 0,-1 0 0 0 0,0 0 0 0 0,-1 2-1 0 0,0-1 1 0 0,18 23 0 0 0,-30-33-5 0 0,0 0-1 0 0,-1 0 1 0 0,1 0-1 0 0,0 0 1 0 0,-1 0 0 0 0,1 0-1 0 0,-1 0 1 0 0,1 1-1 0 0,-1-1 1 0 0,0 0-1 0 0,1 0 1 0 0,-1 1-1 0 0,0-1 1 0 0,0 0-1 0 0,0 0 1 0 0,0 1 0 0 0,0-1-1 0 0,0 0 1 0 0,0 1-1 0 0,-1-1 1 0 0,1 0-1 0 0,0 0 1 0 0,-1 1-1 0 0,1-1 1 0 0,0 0-1 0 0,-1 0 1 0 0,0 0 0 0 0,1 0-1 0 0,-1 0 1 0 0,0 0-1 0 0,0 0 1 0 0,1 0-1 0 0,-1 0 1 0 0,0 0-1 0 0,0 0 1 0 0,0 0-1 0 0,0 0 1 0 0,0-1 0 0 0,0 1-1 0 0,0 0 1 0 0,-1-1-1 0 0,-1 2 1 0 0,-2 0 37 0 0,1 1 0 0 0,-1-1 0 0 0,0 0-1 0 0,-1-1 1 0 0,1 1 0 0 0,0-1 0 0 0,-1 0 0 0 0,-9 1 0 0 0,11-2-29 0 0,-1 0 0 0 0,0 0 0 0 0,0-1 1 0 0,0 0-1 0 0,0 1 0 0 0,0-2 0 0 0,0 1 0 0 0,1-1 0 0 0,-1 1 1 0 0,0-1-1 0 0,1 0 0 0 0,0-1 0 0 0,-1 1 0 0 0,1-1 1 0 0,0 0-1 0 0,0 0 0 0 0,1 0 0 0 0,-6-6 0 0 0,6 5-25 0 0,1 1 0 0 0,-1-1 0 0 0,1 0 0 0 0,0 0 0 0 0,1 0 0 0 0,-1 0 0 0 0,1-1 0 0 0,-1 1 0 0 0,1 0-1 0 0,1 0 1 0 0,-1-1 0 0 0,0 1 0 0 0,1-1 0 0 0,0 1 0 0 0,0-1 0 0 0,1 1 0 0 0,-1 0 0 0 0,1-1 0 0 0,0 1 0 0 0,2-7 0 0 0,2-4 15 0 0,1 1 1 0 0,0 0-1 0 0,2 0 1 0 0,-1 1-1 0 0,1 0 1 0 0,1 1-1 0 0,1-1 1 0 0,-1 2-1 0 0,2-1 1 0 0,0 1 0 0 0,0 1-1 0 0,1 0 1 0 0,0 1-1 0 0,0 0 1 0 0,1 0-1 0 0,1 2 1 0 0,-1 0-1 0 0,1 0 1 0 0,0 1-1 0 0,1 1 1 0 0,0 0-1 0 0,-1 1 1 0 0,1 1-1 0 0,29-3 1 0 0,-41 6-9 0 0,0 0-1 0 0,0-1 1 0 0,1 2 0 0 0,-1-1-1 0 0,0 0 1 0 0,0 1 0 0 0,0-1-1 0 0,0 1 1 0 0,0 0 0 0 0,-1 0-1 0 0,1 0 1 0 0,0 1 0 0 0,0-1-1 0 0,0 1 1 0 0,-1-1 0 0 0,1 1-1 0 0,-1 0 1 0 0,1 0 0 0 0,1 2-1 0 0,-2-1 2 0 0,0 0 0 0 0,0 1 0 0 0,0-1-1 0 0,-1 0 1 0 0,1 1 0 0 0,-1-1 0 0 0,0 1-1 0 0,0-1 1 0 0,0 1 0 0 0,0 0 0 0 0,-1-1-1 0 0,0 1 1 0 0,1 0 0 0 0,-1-1 0 0 0,-1 6-1 0 0,0 14-185 0 0,-5 3-144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15.062"/>
    </inkml:context>
    <inkml:brush xml:id="br0">
      <inkml:brushProperty name="width" value="0.05" units="cm"/>
      <inkml:brushProperty name="height" value="0.05" units="cm"/>
      <inkml:brushProperty name="color" value="#E71224"/>
    </inkml:brush>
  </inkml:definitions>
  <inkml:trace contextRef="#ctx0" brushRef="#br0">19 599 5693 0 0,'3'-9'56'0'0,"1"1"1"0"0,0 0-1 0 0,0 0 1 0 0,11-13 0 0 0,4-9 56 0 0,-16 24-98 0 0,17-27 78 0 0,-19 32-98 0 0,0-1-1 0 0,0 1 1 0 0,0 0-1 0 0,0-1 1 0 0,0 1-1 0 0,0 0 0 0 0,0 0 1 0 0,1 0-1 0 0,-1 0 1 0 0,0 0-1 0 0,1 0 1 0 0,-1 0-1 0 0,0 0 0 0 0,1 1 1 0 0,-1-1-1 0 0,1 1 1 0 0,2-2-1 0 0,-3 3 5 0 0,0-1 0 0 0,-1 0 0 0 0,1 1 0 0 0,0-1 0 0 0,-1 1-1 0 0,1-1 1 0 0,-1 1 0 0 0,1-1 0 0 0,0 1 0 0 0,-1 0 0 0 0,1-1 0 0 0,-1 1 0 0 0,0-1-1 0 0,1 1 1 0 0,-1 0 0 0 0,0-1 0 0 0,1 1 0 0 0,-1 0 0 0 0,0 0 0 0 0,0-1 0 0 0,1 1-1 0 0,-1 0 1 0 0,0 0 0 0 0,0 0 0 0 0,0-1 0 0 0,0 1 0 0 0,0 0 0 0 0,0 0-1 0 0,0-1 1 0 0,0 2 0 0 0,-2 25 1 0 0,-7 5 44 0 0,-14 36 0 0 0,14-45-17 0 0,1 1 0 0 0,1-1 0 0 0,-6 42 0 0 0,12-32 13 0 0,6-88 12 0 0,-34-171 14 0 0,4 48-91 0 0,21 136 62 0 0,2 0-1 0 0,5-53 1 0 0,-2 85 17 0 0,0 0 0 0 0,1 0 0 0 0,0 0 0 0 0,1 0 0 0 0,-1 1 0 0 0,2-1 0 0 0,5-10 1 0 0,-8 17-39 0 0,1 0 0 0 0,0 0 0 0 0,0 0 1 0 0,0 0-1 0 0,0 0 0 0 0,1 1 0 0 0,-1-1 1 0 0,1 1-1 0 0,0 0 0 0 0,-1-1 1 0 0,1 1-1 0 0,0 0 0 0 0,0 1 0 0 0,1-1 1 0 0,-1 0-1 0 0,0 1 0 0 0,0 0 0 0 0,1 0 1 0 0,-1 0-1 0 0,1 0 0 0 0,-1 0 0 0 0,1 1 1 0 0,3-1-1 0 0,4 2-13 0 0,-1 0 1 0 0,1 0-1 0 0,-1 1 0 0 0,1 0 0 0 0,-1 1 1 0 0,0 0-1 0 0,0 1 0 0 0,0 0 1 0 0,0 0-1 0 0,-1 1 0 0 0,0 1 0 0 0,0-1 1 0 0,0 2-1 0 0,14 12 0 0 0,-3-2 12 0 0,-2 2 1 0 0,0 0-1 0 0,-2 1 0 0 0,29 43 0 0 0,24 60-135 0 0,-61-107 112 0 0,-1 1-1 0 0,-1-1 1 0 0,0 2 0 0 0,-2-1 0 0 0,6 33-1 0 0,-10-33-183 0 0,0 0 0 0 0,-1-1 0 0 0,-4 22 0 0 0,-1-26-246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15.568"/>
    </inkml:context>
    <inkml:brush xml:id="br0">
      <inkml:brushProperty name="width" value="0.05" units="cm"/>
      <inkml:brushProperty name="height" value="0.05" units="cm"/>
      <inkml:brushProperty name="color" value="#E71224"/>
    </inkml:brush>
  </inkml:definitions>
  <inkml:trace contextRef="#ctx0" brushRef="#br0">0 393 5300 0 0,'8'-5'84'0'0,"-1"1"-1"0"0,-1-1 0 0 0,11-9 1 0 0,15-11 109 0 0,-4 9-176 0 0,1 1 0 0 0,1 1 0 0 0,0 2 0 0 0,60-16 0 0 0,131-13 207 0 0,-211 40-161 0 0,-6-1 3 0 0,0 2 0 0 0,-1-1 0 0 0,1 0-1 0 0,0 1 1 0 0,0 0 0 0 0,0 0 0 0 0,0 0 0 0 0,0 0 0 0 0,0 1-1 0 0,4 0 1 0 0,-3 37 454 0 0,41 137-718 0 0,-27-110 283 0 0,17 102 0 0 0,-36-166-86 0 0,0 0 1 0 0,1 0 0 0 0,-1-1-1 0 0,0 1 1 0 0,0 0 0 0 0,0 0-1 0 0,0 0 1 0 0,0 0 0 0 0,-1 0-1 0 0,1 0 1 0 0,0 0 0 0 0,0 0-1 0 0,-1 0 1 0 0,0 1 0 0 0,1-1 2 0 0,0-1 1 0 0,0 0 0 0 0,-1 0-1 0 0,1 0 1 0 0,0 1 0 0 0,-1-1-1 0 0,1 0 1 0 0,0 0 0 0 0,0 0-1 0 0,-1 0 1 0 0,1 1 0 0 0,0-1-1 0 0,-1 0 1 0 0,1 0-1 0 0,0 0 1 0 0,-1 0 0 0 0,1 0-1 0 0,0 0 1 0 0,-1 0 0 0 0,1 0-1 0 0,0 0 1 0 0,-1 0 0 0 0,1 0-1 0 0,0 0 1 0 0,-1 0 0 0 0,1 0-1 0 0,-1-1 1 0 0,0 1 7 0 0,-1-1-1 0 0,0 0 1 0 0,1 0-1 0 0,-1 0 1 0 0,1 0 0 0 0,-1 0-1 0 0,1 0 1 0 0,-1-1 0 0 0,1 1-1 0 0,0-1 1 0 0,0 1 0 0 0,-2-3-1 0 0,-10-20-5 0 0,1-1-1 0 0,1 0 0 0 0,1-1 1 0 0,2 1-1 0 0,-7-33 0 0 0,3-5-53 0 0,-4-68 0 0 0,13 96 26 0 0,3-58 0 0 0,0 83 21 0 0,1-1-1 0 0,1 0 1 0 0,-1 0 0 0 0,2 1-1 0 0,0-1 1 0 0,0 1-1 0 0,1 0 1 0 0,0 0-1 0 0,9-15 1 0 0,-11 22 0 0 0,0 0 0 0 0,1 1 0 0 0,-1 0 1 0 0,1-1-1 0 0,-1 1 0 0 0,1 0 0 0 0,0 0 0 0 0,0 0 1 0 0,0 1-1 0 0,0-1 0 0 0,0 1 0 0 0,0-1 0 0 0,0 1 1 0 0,0 0-1 0 0,1 1 0 0 0,-1-1 0 0 0,1 0 1 0 0,-1 1-1 0 0,0 0 0 0 0,1 0 0 0 0,-1 0 0 0 0,1 0 1 0 0,-1 0-1 0 0,0 1 0 0 0,1-1 0 0 0,-1 1 0 0 0,5 2 1 0 0,7 1 7 0 0,0 1 0 0 0,-1 1 1 0 0,0 1-1 0 0,22 13 0 0 0,-25-14-3 0 0,0 2 1 0 0,0 0-1 0 0,-1 0 0 0 0,0 1 0 0 0,-1 0 0 0 0,0 0 0 0 0,0 1 0 0 0,-1 1 0 0 0,-1-1 0 0 0,11 20 0 0 0,-16-26 12 0 0,1 1 0 0 0,-1-1 0 0 0,0 1 0 0 0,-1 0-1 0 0,1 0 1 0 0,-1-1 0 0 0,0 1 0 0 0,-1 0 0 0 0,1 0 0 0 0,-1 1 0 0 0,0-1-1 0 0,0 0 1 0 0,0 0 0 0 0,-1 0 0 0 0,1 0 0 0 0,-1 0 0 0 0,-1 0-1 0 0,1-1 1 0 0,-1 1 0 0 0,1 0 0 0 0,-1 0 0 0 0,-1-1 0 0 0,1 1-1 0 0,-1-1 1 0 0,0 0 0 0 0,0 0 0 0 0,0 0 0 0 0,0 0 0 0 0,-1 0 0 0 0,-4 3-1 0 0,-6 5 52 0 0,-1 0 1 0 0,-1-1-1 0 0,0 0 0 0 0,-21 10 0 0 0,26-16-77 0 0,1 0 1 0 0,-1-1-1 0 0,0 0 0 0 0,0-1 1 0 0,-1 0-1 0 0,1-1 1 0 0,-1 0-1 0 0,-14 0 1 0 0,26-2-3 0 0,0 0 0 0 0,-1 0 1 0 0,1 0-1 0 0,0 0 1 0 0,-1 0-1 0 0,1 0 0 0 0,0 0 1 0 0,0 0-1 0 0,-1 0 0 0 0,1 0 1 0 0,0 0-1 0 0,-1 0 0 0 0,1 0 1 0 0,0 0-1 0 0,0 0 1 0 0,-1 0-1 0 0,1 0 0 0 0,0-1 1 0 0,-1 1-1 0 0,1 0 0 0 0,0 0 1 0 0,0 0-1 0 0,-1 0 0 0 0,1-1 1 0 0,0 1-1 0 0,0 0 1 0 0,0 0-1 0 0,-1 0 0 0 0,1-1 1 0 0,0 1-1 0 0,0 0 0 0 0,0 0 1 0 0,0-1-1 0 0,0 1 0 0 0,-1 0 1 0 0,1 0-1 0 0,0-1 1 0 0,0 1-1 0 0,0 0 0 0 0,0-1 1 0 0,0 1-1 0 0,8-13-817 0 0,2 4 231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15.983"/>
    </inkml:context>
    <inkml:brush xml:id="br0">
      <inkml:brushProperty name="width" value="0.05" units="cm"/>
      <inkml:brushProperty name="height" value="0.05" units="cm"/>
      <inkml:brushProperty name="color" value="#E71224"/>
    </inkml:brush>
  </inkml:definitions>
  <inkml:trace contextRef="#ctx0" brushRef="#br0">100 247 6409 0 0,'-2'1'51'0'0,"0"0"0"0"0,-1 0 0 0 0,1 0 0 0 0,0 0 1 0 0,0 0-1 0 0,0 0 0 0 0,0 1 0 0 0,1-1 0 0 0,-1 1 0 0 0,0-1 1 0 0,1 1-1 0 0,-1 0 0 0 0,0-1 0 0 0,1 1 0 0 0,0 0 1 0 0,0 0-1 0 0,-1 0 0 0 0,1 0 0 0 0,0 0 0 0 0,-1 5 1 0 0,2-5-17 0 0,0 0 0 0 0,0 1 0 0 0,0-1 0 0 0,0 1 0 0 0,1-1 0 0 0,-1 0 0 0 0,1 1 0 0 0,-1-1 0 0 0,1 0 0 0 0,0 0 0 0 0,0 1 0 0 0,0-1 0 0 0,0 0 1 0 0,0 0-1 0 0,0 0 0 0 0,1 0 0 0 0,-1 0 0 0 0,1 0 0 0 0,-1 0 0 0 0,3 1 0 0 0,18 21 71 0 0,-1 0 0 0 0,-2 1 0 0 0,0 1-1 0 0,17 33 1 0 0,-28-44-86 0 0,0 1 1 0 0,-1 0-1 0 0,-1 1 0 0 0,0-1 0 0 0,-1 1 0 0 0,-1 0 0 0 0,-1 0 0 0 0,-1 1 1 0 0,1 20-1 0 0,-2-35-17 0 0,-1 0 1 0 0,0 0 0 0 0,0 0-1 0 0,-1 0 1 0 0,1 0 0 0 0,-1 0-1 0 0,0 0 1 0 0,1 0-1 0 0,-1-1 1 0 0,0 1 0 0 0,-1 0-1 0 0,1 0 1 0 0,0-1 0 0 0,-1 1-1 0 0,-2 3 1 0 0,3-5 0 0 0,0-1 0 0 0,1 0 0 0 0,-1 0 0 0 0,0 0 0 0 0,1 0 0 0 0,-1 0-1 0 0,0 0 1 0 0,1 0 0 0 0,-1 0 0 0 0,1 0 0 0 0,-1 0 0 0 0,0 0 0 0 0,1-1 0 0 0,-1 1 0 0 0,0 0 0 0 0,1 0 0 0 0,-1-1 0 0 0,1 1 0 0 0,-1 0 0 0 0,1-1 0 0 0,-1 1 0 0 0,1-1 0 0 0,-1 1 0 0 0,1 0 0 0 0,-1-1 0 0 0,1 1 0 0 0,-1-1 0 0 0,1 1-1 0 0,0-1 1 0 0,-1 0 0 0 0,1 0 0 0 0,-14-17 39 0 0,1-8-46 0 0,2 0 0 0 0,1 0 0 0 0,1-1 0 0 0,1 0 0 0 0,-5-35-1 0 0,-1 0-27 0 0,-4-9-1 0 0,3-2 0 0 0,-9-125 0 0 0,23 189 35 0 0,1-1 0 0 0,0 1 0 0 0,1 0 0 0 0,3-15 0 0 0,-4 22 0 0 0,0 0 0 0 0,1 0 0 0 0,0 0 0 0 0,-1 0 0 0 0,1 0 0 0 0,0 0 0 0 0,0 0 0 0 0,0 1 0 0 0,0-1 0 0 0,0 0 0 0 0,1 1 0 0 0,-1-1 0 0 0,0 1 0 0 0,1-1 0 0 0,-1 1 0 0 0,1 0 0 0 0,0-1 0 0 0,-1 1 0 0 0,1 0 0 0 0,0 0 0 0 0,0 0 0 0 0,0 1 0 0 0,-1-1 0 0 0,1 0 0 0 0,0 1 0 0 0,0-1 0 0 0,3 0 1 0 0,5 1 5 0 0,0-1 1 0 0,0 2 0 0 0,0-1 0 0 0,0 1 0 0 0,0 1-1 0 0,-1-1 1 0 0,1 2 0 0 0,0 0 0 0 0,-1 0 0 0 0,1 0 0 0 0,-1 1-1 0 0,0 1 1 0 0,-1-1 0 0 0,1 1 0 0 0,9 8 0 0 0,-1 0 1 0 0,-2 0 0 0 0,1 1 0 0 0,-2 1 0 0 0,0 0 0 0 0,-1 1 0 0 0,16 25 0 0 0,-27-39-6 0 0,-1 0 0 0 0,0 0 0 0 0,0 0 1 0 0,0 0-1 0 0,0 1 0 0 0,0-1 1 0 0,0 0-1 0 0,0 1 0 0 0,-1-1 1 0 0,1 1-1 0 0,-1-1 0 0 0,0 0 0 0 0,1 1 1 0 0,-1-1-1 0 0,-1 1 0 0 0,1-1 1 0 0,0 1-1 0 0,0-1 0 0 0,-2 5 1 0 0,1-4 8 0 0,-1 0 1 0 0,0 1 0 0 0,0-1-1 0 0,0 0 1 0 0,0 0-1 0 0,0 0 1 0 0,-1 0 0 0 0,1-1-1 0 0,-1 1 1 0 0,0-1 0 0 0,-5 5-1 0 0,-3 0 18 0 0,0-1 0 0 0,0 0 0 0 0,-1-1 0 0 0,1 0 0 0 0,-1-1 0 0 0,-23 5 0 0 0,-12 0-351 0 0,0-3 1 0 0,-80 1-1 0 0,80-8-283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18.600"/>
    </inkml:context>
    <inkml:brush xml:id="br0">
      <inkml:brushProperty name="width" value="0.05" units="cm"/>
      <inkml:brushProperty name="height" value="0.05" units="cm"/>
      <inkml:brushProperty name="color" value="#E71224"/>
    </inkml:brush>
  </inkml:definitions>
  <inkml:trace contextRef="#ctx0" brushRef="#br0">42 19 5973 0 0,'1'0'3'0'0,"-1"0"1"0"0,0 0 0 0 0,0 0 0 0 0,1 0 0 0 0,-1 0 0 0 0,0 0-1 0 0,0 0 1 0 0,0 0 0 0 0,1 0 0 0 0,-1 0 0 0 0,0 0 0 0 0,0 0 0 0 0,1 0-1 0 0,-1 0 1 0 0,0 0 0 0 0,0-1 0 0 0,0 1 0 0 0,0 0 0 0 0,1 0 0 0 0,-1 0-1 0 0,0 0 1 0 0,0-1 0 0 0,0 1 0 0 0,0 0 0 0 0,0 0 0 0 0,1 0-1 0 0,-1 0 1 0 0,0-1 0 0 0,0 1 0 0 0,0 0 0 0 0,0 0 0 0 0,0-1 0 0 0,0 1-1 0 0,0 0 1 0 0,0 0 0 0 0,0 0 0 0 0,0-1 0 0 0,0 1 0 0 0,0 0-1 0 0,0 0 1 0 0,0-1 0 0 0,0 1 0 0 0,0 0 0 0 0,0-1 0 0 0,-12-5 383 0 0,9 5-279 0 0,0 0-1 0 0,-1 0 1 0 0,1 0 0 0 0,-1 0 0 0 0,1 1 0 0 0,-1 0 0 0 0,-5 0-1 0 0,9 0-99 0 0,-1 0 1 0 0,1 1-1 0 0,0-1 0 0 0,0 0 0 0 0,0 0 0 0 0,-1 1 0 0 0,1-1 0 0 0,0 0 1 0 0,0 0-1 0 0,0 1 0 0 0,0-1 0 0 0,0 0 0 0 0,0 1 0 0 0,-1-1 0 0 0,1 0 0 0 0,0 1 1 0 0,0-1-1 0 0,0 0 0 0 0,0 1 0 0 0,0-1 0 0 0,0 0 0 0 0,0 1 0 0 0,1-1 1 0 0,-1 0-1 0 0,0 1 0 0 0,0-1 0 0 0,0 0 0 0 0,0 0 0 0 0,0 1 0 0 0,0-1 1 0 0,0 0-1 0 0,1 1 0 0 0,-1-1 0 0 0,6 14 125 0 0,-6-14-107 0 0,78 193 777 0 0,-57-132-711 0 0,56 111 1 0 0,-61-142-113 0 0,-5-10-401 0 0,0 0 0 0 0,1-2-1 0 0,20 25 1 0 0,-25-31-144 0 0,0-3-95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18.937"/>
    </inkml:context>
    <inkml:brush xml:id="br0">
      <inkml:brushProperty name="width" value="0.05" units="cm"/>
      <inkml:brushProperty name="height" value="0.05" units="cm"/>
      <inkml:brushProperty name="color" value="#E71224"/>
    </inkml:brush>
  </inkml:definitions>
  <inkml:trace contextRef="#ctx0" brushRef="#br0">76 660 4576 0 0,'-19'-56'251'0'0,"2"-1"-1"0"0,-18-114 1 0 0,33 151-188 0 0,0 0-1 0 0,1 0 1 0 0,1 0 0 0 0,1 0 0 0 0,1 1 0 0 0,1-1 0 0 0,0 0 0 0 0,2 1 0 0 0,0-1 0 0 0,1 1-1 0 0,1 0 1 0 0,14-27 0 0 0,-17 40-66 0 0,0-1 1 0 0,0 1-1 0 0,1 0 0 0 0,0 0 0 0 0,0 1 1 0 0,1-1-1 0 0,-1 1 0 0 0,1 0 0 0 0,0 1 1 0 0,1 0-1 0 0,-1 0 0 0 0,10-5 0 0 0,-6 5 5 0 0,1 0 1 0 0,-1 1-1 0 0,0 0 0 0 0,1 1 0 0 0,0 0 0 0 0,-1 1 0 0 0,1 0 0 0 0,12 0 0 0 0,-5 2 1 0 0,0 0 0 0 0,-1 2-1 0 0,1 0 1 0 0,0 1 0 0 0,-1 0 0 0 0,0 2 0 0 0,0 0 0 0 0,0 1 0 0 0,-1 0 0 0 0,20 13 0 0 0,-24-12 17 0 0,-2-1 0 0 0,1 1 0 0 0,-1 1 0 0 0,0 0 0 0 0,-1 0 0 0 0,0 1 0 0 0,-1 0 0 0 0,0 1 1 0 0,0 0-1 0 0,-1 0 0 0 0,-1 1 0 0 0,0-1 0 0 0,0 1 0 0 0,-1 1 0 0 0,-1-1 0 0 0,0 1 0 0 0,0 0 0 0 0,-2 0 0 0 0,1 0 0 0 0,-2 0 0 0 0,0 0 1 0 0,0 0-1 0 0,-1 0 0 0 0,-1 1 0 0 0,0-1 0 0 0,-1 0 0 0 0,0 0 0 0 0,-1 0 0 0 0,-1 0 0 0 0,0-1 0 0 0,0 1 0 0 0,-2-1 0 0 0,1 0 0 0 0,-1 0 0 0 0,-1-1 1 0 0,-13 18-1 0 0,3-10 35 0 0,-1-1 0 0 0,-1 0 0 0 0,-1-1 1 0 0,0-1-1 0 0,-1-1 0 0 0,-1-1 1 0 0,-40 21-1 0 0,-1-7-22 0 0,-112 35 1 0 0,174-62-39 0 0,-1-1-30 0 0,1 1 0 0 0,-1 0 0 0 0,0-1 1 0 0,0 1-1 0 0,0-1 0 0 0,0 0 0 0 0,0 1 1 0 0,0-1-1 0 0,0 0 0 0 0,0 0 0 0 0,0 0 0 0 0,1-1 1 0 0,-5 0-1 0 0,5-1-440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19.773"/>
    </inkml:context>
    <inkml:brush xml:id="br0">
      <inkml:brushProperty name="width" value="0.05" units="cm"/>
      <inkml:brushProperty name="height" value="0.05" units="cm"/>
      <inkml:brushProperty name="color" value="#E71224"/>
    </inkml:brush>
  </inkml:definitions>
  <inkml:trace contextRef="#ctx0" brushRef="#br0">177 300 5360 0 0,'13'-11'89'0'0,"1"0"-1"0"0,27-15 0 0 0,17-12 250 0 0,-18 3 27 0 0,-36 31-309 0 0,-1 1 0 0 0,0-1 0 0 0,1 0 0 0 0,-1 0 0 0 0,-1 0 0 0 0,1-1 0 0 0,-1 1 1 0 0,3-6-1 0 0,-5 9-52 0 0,1 1 1 0 0,-1-1 0 0 0,0 1 0 0 0,0-1 0 0 0,1 1 0 0 0,-1-1 0 0 0,0 1-1 0 0,0-1 1 0 0,0 0 0 0 0,0 1 0 0 0,0-1 0 0 0,0 1 0 0 0,0-1-1 0 0,0 0 1 0 0,0 1 0 0 0,0-1 0 0 0,0 1 0 0 0,0-1 0 0 0,0 0-1 0 0,0 1 1 0 0,-1-1 0 0 0,1 1 0 0 0,0-1 0 0 0,0 1 0 0 0,-1-1 0 0 0,1 1-1 0 0,0-1 1 0 0,-1 1 0 0 0,1-1 0 0 0,0 1 0 0 0,-1-1 0 0 0,1 1-1 0 0,-1-1 1 0 0,1 1 0 0 0,-1 0 0 0 0,1-1 0 0 0,-1 1 0 0 0,1 0-1 0 0,-1-1 1 0 0,1 1 0 0 0,-1 0 0 0 0,1 0 0 0 0,-1 0 0 0 0,0 0 0 0 0,1-1-1 0 0,-1 1 1 0 0,1 0 0 0 0,-1 0 0 0 0,0 0 0 0 0,1 0 0 0 0,-1 0-1 0 0,1 0 1 0 0,-1 0 0 0 0,0 1 0 0 0,1-1 0 0 0,-1 0 0 0 0,1 0-1 0 0,-1 0 1 0 0,1 1 0 0 0,-2-1 0 0 0,-35 14-61 0 0,-5 8 122 0 0,1 1 0 0 0,-44 35-1 0 0,66-44-2 0 0,1 2-1 0 0,0 0 1 0 0,1 1-1 0 0,1 1 0 0 0,1 0 1 0 0,-16 26-1 0 0,29-42-55 0 0,1 0-1 0 0,-1 0 0 0 0,1 1 1 0 0,0-1-1 0 0,0 1 1 0 0,0-1-1 0 0,0 1 1 0 0,0-1-1 0 0,0 1 1 0 0,1-1-1 0 0,-1 1 1 0 0,1 0-1 0 0,0-1 1 0 0,0 1-1 0 0,0 0 1 0 0,0 0-1 0 0,0-1 0 0 0,0 1 1 0 0,1 0-1 0 0,-1-1 1 0 0,1 1-1 0 0,0-1 1 0 0,2 5-1 0 0,-1-5 4 0 0,0 1-1 0 0,0 0 0 0 0,0-1 1 0 0,1 1-1 0 0,0-1 0 0 0,-1 0 1 0 0,1 0-1 0 0,0 0 0 0 0,0 0 1 0 0,0 0-1 0 0,0-1 0 0 0,0 1 1 0 0,0-1-1 0 0,1 0 0 0 0,-1 0 1 0 0,0 0-1 0 0,1 0 0 0 0,3 0 1 0 0,13 1 3 0 0,0-2 1 0 0,-1 0 0 0 0,1-1-1 0 0,0-1 1 0 0,0-1-1 0 0,-1 0 1 0 0,1-2 0 0 0,-1 0-1 0 0,35-15 1 0 0,-46 17-13 0 0,0-1-1 0 0,0 0 1 0 0,-1-1 0 0 0,0 1 0 0 0,1-2 0 0 0,-1 1-1 0 0,-1-1 1 0 0,10-9 0 0 0,-13 11-3 0 0,0 0 0 0 0,1-1 1 0 0,-2 1-1 0 0,1-1 0 0 0,0 0 0 0 0,-1 0 0 0 0,0 0 0 0 0,0 0 1 0 0,-1 0-1 0 0,1-1 0 0 0,-1 1 0 0 0,0 0 0 0 0,0-1 1 0 0,-1-8-1 0 0,-1-4 5 0 0,-1-1 0 0 0,-1 1 0 0 0,-8-30 0 0 0,6 30-15 0 0,1 0 0 0 0,1 0-1 0 0,-2-30 1 0 0,7 44-59 0 0,1 15 53 0 0,1 21 38 0 0,-4-11 5 0 0,1 1 1 0 0,0-1-1 0 0,2 0 1 0 0,1 0 0 0 0,0 0-1 0 0,8 21 1 0 0,-9-33-18 0 0,1-1 0 0 0,0 1 0 0 0,0-1 1 0 0,0 0-1 0 0,1-1 0 0 0,1 1 0 0 0,-1-1 0 0 0,1 0 1 0 0,0 0-1 0 0,0 0 0 0 0,1-1 0 0 0,0 0 1 0 0,0 0-1 0 0,1-1 0 0 0,0 0 0 0 0,13 6 0 0 0,-10-6-12 0 0,0-2 0 0 0,0 1 0 0 0,0-2 0 0 0,1 1 0 0 0,-1-2 0 0 0,1 1 0 0 0,0-2 0 0 0,-1 1 0 0 0,1-2 0 0 0,-1 1 0 0 0,1-2 0 0 0,-1 1 0 0 0,1-2 0 0 0,13-4 0 0 0,-10 3-81 0 0,1-2 1 0 0,-1 0 0 0 0,-1-1-1 0 0,1-1 1 0 0,-1 0-1 0 0,-1-1 1 0 0,1 0-1 0 0,-2-1 1 0 0,22-20 0 0 0,-28 23 76 0 0,0-1 1 0 0,0 1 0 0 0,0-1-1 0 0,-1 0 1 0 0,0 0-1 0 0,-1-1 1 0 0,0 0 0 0 0,0 0-1 0 0,0 0 1 0 0,-2 0 0 0 0,1 0-1 0 0,-1 0 1 0 0,0-1 0 0 0,-1 1-1 0 0,0-1 1 0 0,0 1-1 0 0,-1-1 1 0 0,-1 0 0 0 0,1 1-1 0 0,-4-13 1 0 0,1 5 11 0 0,3 10 8 0 0,-1 0 0 0 0,0-1 0 0 0,-1 1 1 0 0,0 0-1 0 0,0 0 0 0 0,0 0 0 0 0,-1 0 0 0 0,-6-11 0 0 0,9 18-10 0 0,-1 0 0 0 0,1 0 0 0 0,0 0-1 0 0,0 0 1 0 0,0 0 0 0 0,0-1 0 0 0,0 1 0 0 0,-1 0 0 0 0,1 0 0 0 0,0 0 0 0 0,0 0 0 0 0,0 0 0 0 0,-1 0 0 0 0,1 0 0 0 0,0 0 0 0 0,0-1 0 0 0,0 1 0 0 0,-1 0 0 0 0,1 0 0 0 0,0 0 0 0 0,0 0 0 0 0,-1 0 0 0 0,1 0-1 0 0,0 0 1 0 0,0 0 0 0 0,0 0 0 0 0,-1 0 0 0 0,1 1 0 0 0,0-1 0 0 0,0 0 0 0 0,0 0 0 0 0,-1 0 0 0 0,1 0 0 0 0,0 0 0 0 0,0 0 0 0 0,0 0 0 0 0,0 0 0 0 0,-1 1 0 0 0,1-1 0 0 0,0 0 0 0 0,0 0 0 0 0,0 0 0 0 0,0 0-1 0 0,-1 1 1 0 0,-7 13 13 0 0,-3 18-15 0 0,9-27 7 0 0,1 0 1 0 0,0 1-1 0 0,0-1 0 0 0,1 0 0 0 0,-1 1 0 0 0,1-1 0 0 0,1 1 0 0 0,-1-1 0 0 0,1 0 0 0 0,-1 1 0 0 0,2-1 1 0 0,-1 0-1 0 0,0 1 0 0 0,1-1 0 0 0,0 0 0 0 0,0 0 0 0 0,6 8 0 0 0,-5-9 4 0 0,0-1 0 0 0,0 1 0 0 0,0-1 0 0 0,1 0 0 0 0,-1 0 0 0 0,1 0 0 0 0,0 0 0 0 0,-1-1 1 0 0,1 0-1 0 0,1 1 0 0 0,-1-1 0 0 0,0-1 0 0 0,0 1 0 0 0,1-1 0 0 0,-1 1 0 0 0,1-1 0 0 0,-1-1 0 0 0,1 1 0 0 0,-1-1 0 0 0,1 1 0 0 0,7-2 0 0 0,-6 1-2 0 0,-1 0 0 0 0,0-1 0 0 0,1 0 0 0 0,-1 0 0 0 0,0 0 0 0 0,1 0 0 0 0,-1-1 0 0 0,0 0 0 0 0,0 0 0 0 0,0-1 0 0 0,-1 1 0 0 0,1-1 0 0 0,6-5 0 0 0,-8 5-7 0 0,0 0 0 0 0,0 0-1 0 0,-1 0 1 0 0,1 0 0 0 0,-1-1 0 0 0,0 0-1 0 0,0 1 1 0 0,0-1 0 0 0,0 0 0 0 0,0 0-1 0 0,-1 0 1 0 0,0 0 0 0 0,0 0 0 0 0,0 0-1 0 0,0 0 1 0 0,-1 0 0 0 0,0-1 0 0 0,0-4-1 0 0,2-25 6 0 0,-1 20-17 0 0,-1-1 0 0 0,-2-18-1 0 0,1-5-38 0 0,1 31-29 0 0,0 26 19 0 0,1 12 147 0 0,2-1 0 0 0,1 1 1 0 0,1-1-1 0 0,1 0 1 0 0,16 47-1 0 0,3-12 264 0 0,46 85 0 0 0,-40-93-108 0 0,22 44-20 0 0,-47-88-214 0 0,-1 0 0 0 0,-1 0-1 0 0,0 0 1 0 0,-1 0 0 0 0,3 28 0 0 0,-5-39-7 0 0,-1 1-1 0 0,0 0 0 0 0,-1-1 1 0 0,1 1-1 0 0,0-1 1 0 0,-1 1-1 0 0,0-1 0 0 0,1 1 1 0 0,-1-1-1 0 0,0 0 1 0 0,0 1-1 0 0,0-1 1 0 0,0 0-1 0 0,-1 0 0 0 0,1 0 1 0 0,-1 0-1 0 0,1 0 1 0 0,-1 0-1 0 0,0 0 0 0 0,0 0 1 0 0,0-1-1 0 0,0 1 1 0 0,0-1-1 0 0,0 1 0 0 0,0-1 1 0 0,0 0-1 0 0,-1 0 1 0 0,1 0-1 0 0,0 0 0 0 0,-1 0 1 0 0,1 0-1 0 0,-1-1 1 0 0,1 1-1 0 0,-4 0 0 0 0,-5 0 12 0 0,0 0 0 0 0,0 0 0 0 0,0-1 0 0 0,0 0-1 0 0,0-1 1 0 0,-16-3 0 0 0,0-1-18 0 0,0-2 1 0 0,0-2-1 0 0,1 0 1 0 0,0-1-1 0 0,1-2 0 0 0,0 0 1 0 0,1-2-1 0 0,0-1 1 0 0,1-1-1 0 0,-34-31 1 0 0,50 41-12 0 0,1-1 0 0 0,0 0 1 0 0,0 0-1 0 0,1-1 0 0 0,0 1 1 0 0,0-1-1 0 0,1 0 1 0 0,0-1-1 0 0,0 1 0 0 0,1-1 1 0 0,0 0-1 0 0,-2-11 0 0 0,4 15-41 0 0,0 0-1 0 0,1 1 1 0 0,0-1-1 0 0,-1 0 1 0 0,2 1-1 0 0,-1-1 0 0 0,0 0 1 0 0,1 1-1 0 0,0-1 1 0 0,0 0-1 0 0,0 1 1 0 0,1-1-1 0 0,-1 1 0 0 0,1 0 1 0 0,0 0-1 0 0,1-1 1 0 0,-1 1-1 0 0,1 1 1 0 0,-1-1-1 0 0,1 0 1 0 0,0 1-1 0 0,1-1 0 0 0,-1 1 1 0 0,0 0-1 0 0,7-4 1 0 0,5-3-241 0 0,1 2 0 0 0,1 0 0 0 0,17-6 0 0 0,5-2-241 0 0,-9 3 4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20.766"/>
    </inkml:context>
    <inkml:brush xml:id="br0">
      <inkml:brushProperty name="width" value="0.05" units="cm"/>
      <inkml:brushProperty name="height" value="0.05" units="cm"/>
      <inkml:brushProperty name="color" value="#E71224"/>
    </inkml:brush>
  </inkml:definitions>
  <inkml:trace contextRef="#ctx0" brushRef="#br0">80 677 5909 0 0,'-35'-38'300'0'0,"28"31"-106"0"0,0 0 0 0 0,0-1 0 0 0,1 0 0 0 0,-10-14 0 0 0,16 22-191 0 0,0 0 1 0 0,0-1 0 0 0,0 1-1 0 0,0 0 1 0 0,0 0 0 0 0,-1 0-1 0 0,1 0 1 0 0,0 0 0 0 0,0 0-1 0 0,0-1 1 0 0,0 1 0 0 0,0 0-1 0 0,0 0 1 0 0,0 0 0 0 0,0 0-1 0 0,0 0 1 0 0,0-1 0 0 0,0 1-1 0 0,0 0 1 0 0,0 0 0 0 0,0 0-1 0 0,0 0 1 0 0,0 0 0 0 0,0-1-1 0 0,0 1 1 0 0,0 0 0 0 0,0 0-1 0 0,0 0 1 0 0,0 0 0 0 0,0-1-1 0 0,0 1 1 0 0,0 0 0 0 0,0 0-1 0 0,0 0 1 0 0,0 0 0 0 0,0 0-1 0 0,0 0 1 0 0,1-1 0 0 0,-1 1-1 0 0,0 0 1 0 0,0 0 0 0 0,0 0-1 0 0,0 0 1 0 0,0 0 0 0 0,0 0-1 0 0,1 0 1 0 0,-1 0 0 0 0,0-1-1 0 0,0 1 1 0 0,0 0 0 0 0,11 2 53 0 0,12 9-15 0 0,-14-4-34 0 0,0 1 0 0 0,0 0 0 0 0,-1 1 0 0 0,0-1 0 0 0,0 1 0 0 0,-1 1 0 0 0,-1 0-1 0 0,0 0 1 0 0,0 0 0 0 0,-1 1 0 0 0,0-1 0 0 0,0 1 0 0 0,3 17 0 0 0,-4-15 10 0 0,-1 1 0 0 0,0-1 0 0 0,-1 0 0 0 0,-1 1 0 0 0,0-1 0 0 0,-1 1 0 0 0,-1-1 0 0 0,0 1 0 0 0,0-1 0 0 0,-1 1 0 0 0,-7 19 0 0 0,9-32-16 0 0,0 0 1 0 0,0 0-1 0 0,0 0 0 0 0,-1 0 1 0 0,1 0-1 0 0,0 0 0 0 0,-1 0 1 0 0,1-1-1 0 0,-1 1 0 0 0,1 0 1 0 0,-1 0-1 0 0,1 0 0 0 0,-1 0 1 0 0,1-1-1 0 0,-1 1 0 0 0,0 0 1 0 0,0-1-1 0 0,1 1 0 0 0,-1 0 1 0 0,0-1-1 0 0,0 1 0 0 0,0-1 1 0 0,0 1-1 0 0,0-1 0 0 0,0 0 1 0 0,0 1-1 0 0,1-1 0 0 0,-1 0 1 0 0,0 0-1 0 0,0 1 0 0 0,0-1 1 0 0,0 0-1 0 0,0 0 0 0 0,0 0 0 0 0,0 0 1 0 0,0 0-1 0 0,0-1 0 0 0,-2 1 1 0 0,2-1 1 0 0,-1 0 0 0 0,1 0 1 0 0,-1 0-1 0 0,1 0 0 0 0,-1 0 0 0 0,1 0 1 0 0,-1 0-1 0 0,1-1 0 0 0,0 1 0 0 0,0-1 1 0 0,0 1-1 0 0,0-1 0 0 0,0 1 0 0 0,0-1 1 0 0,0 1-1 0 0,1-1 0 0 0,-1 0 0 0 0,0 1 1 0 0,1-1-1 0 0,-1-3 0 0 0,-1-16-3 0 0,1 1 1 0 0,2-1-1 0 0,0 0 0 0 0,1 0 0 0 0,9-39 1 0 0,-5 28 3 0 0,-2 6-33 0 0,10-27-1 0 0,-13 46 18 0 0,2 0 0 0 0,-1 1 0 0 0,1-1 0 0 0,0 1 0 0 0,0 0-1 0 0,1 0 1 0 0,0 0 0 0 0,0 0 0 0 0,7-7 0 0 0,-9 11 6 0 0,-1 1 0 0 0,0 0 0 0 0,1-1 0 0 0,-1 1 0 0 0,1 0 0 0 0,-1 0 0 0 0,1 0 0 0 0,0 0 0 0 0,-1 0 0 0 0,1 1 0 0 0,0-1 0 0 0,0 0 0 0 0,-1 1 0 0 0,1 0 0 0 0,0-1 0 0 0,0 1 0 0 0,0 0 0 0 0,0 0 0 0 0,0 0 0 0 0,-1 0 0 0 0,1 0 0 0 0,0 0-1 0 0,0 0 1 0 0,0 1 0 0 0,0-1 0 0 0,-1 1 0 0 0,1-1 0 0 0,0 1 0 0 0,0 0 0 0 0,-1 0 0 0 0,1 0 0 0 0,0 0 0 0 0,-1 0 0 0 0,1 0 0 0 0,-1 0 0 0 0,0 0 0 0 0,1 1 0 0 0,-1-1 0 0 0,0 0 0 0 0,0 1 0 0 0,1-1 0 0 0,0 3 0 0 0,2 2 1 0 0,0 0-1 0 0,0 1 1 0 0,-1 0-1 0 0,0-1 1 0 0,0 1-1 0 0,-1 0 1 0 0,1 1-1 0 0,-1-1 1 0 0,1 10-1 0 0,-2-6 17 0 0,5 69 50 0 0,-6-72-50 0 0,0 0 1 0 0,0 1-1 0 0,-1-1 0 0 0,0-1 1 0 0,-1 1-1 0 0,0 0 0 0 0,-5 12 1 0 0,87-158 109 0 0,-61 109-145 0 0,-13 18 3 0 0,0 1 0 0 0,1 0 0 0 0,0 1 0 0 0,1-1 0 0 0,0 2 0 0 0,0-1 0 0 0,1 1 0 0 0,10-8 0 0 0,-18 16 17 0 0,0-1 1 0 0,-1 1-1 0 0,1-1 0 0 0,-1 1 0 0 0,1 0 1 0 0,0-1-1 0 0,0 1 0 0 0,-1 0 0 0 0,1-1 0 0 0,0 1 1 0 0,-1 0-1 0 0,1 0 0 0 0,0 0 0 0 0,0 0 1 0 0,-1 0-1 0 0,1 0 0 0 0,0 0 0 0 0,0 0 1 0 0,-1 0-1 0 0,1 0 0 0 0,0 0 0 0 0,0 0 1 0 0,-1 1-1 0 0,1-1 0 0 0,0 0 0 0 0,-1 1 1 0 0,2 0-1 0 0,-1 0-1 0 0,0 0 1 0 0,0 0-1 0 0,0 0 0 0 0,0 1 0 0 0,0-1 1 0 0,0 0-1 0 0,0 1 0 0 0,-1-1 1 0 0,1 0-1 0 0,0 1 0 0 0,-1-1 1 0 0,1 3-1 0 0,1 4 0 0 0,-1-1 1 0 0,0 0 0 0 0,-1 1-1 0 0,0 10 1 0 0,-1-3 14 0 0,-1 2 27 0 0,2-1 0 0 0,-1 1 0 0 0,3 16 1 0 0,-1-30-25 0 0,-1 1-1 0 0,1-1 1 0 0,-1 1 0 0 0,1-1 0 0 0,0 1 0 0 0,1-1 0 0 0,-1 0-1 0 0,0 0 1 0 0,1 1 0 0 0,0-1 0 0 0,0 0 0 0 0,0 0 0 0 0,0-1 0 0 0,0 1-1 0 0,0 0 1 0 0,1-1 0 0 0,-1 1 0 0 0,1-1 0 0 0,5 4 0 0 0,-3-4-9 0 0,-1-1 1 0 0,1 1 0 0 0,-1-1 0 0 0,1 0 0 0 0,-1 0-1 0 0,1-1 1 0 0,0 1 0 0 0,-1-1 0 0 0,1 0-1 0 0,0-1 1 0 0,0 1 0 0 0,-1-1 0 0 0,1 0-1 0 0,-1 0 1 0 0,1 0 0 0 0,-1 0 0 0 0,7-4-1 0 0,4-1-2 0 0,-1-1-1 0 0,1-1 0 0 0,21-15 0 0 0,-29 18-5 0 0,1 0 1 0 0,-1-1-1 0 0,0 0 0 0 0,-1-1 0 0 0,0 1 0 0 0,0-1 0 0 0,0 0 0 0 0,-1-1 0 0 0,9-14 0 0 0,-12 17 2 0 0,0-1-1 0 0,0 1 0 0 0,-1-1 1 0 0,1 0-1 0 0,-1 0 1 0 0,0 0-1 0 0,-1 1 1 0 0,1-1-1 0 0,-1 0 0 0 0,-1 0 1 0 0,1 0-1 0 0,-1 0 1 0 0,0 0-1 0 0,0 1 1 0 0,-1-1-1 0 0,-2-6 0 0 0,-1-5-7 0 0,-2 1-1 0 0,-11-22 1 0 0,16 34 4 0 0,0 0 0 0 0,0 0 0 0 0,-1 1 0 0 0,1-1 1 0 0,-1 1-1 0 0,0 0 0 0 0,0 0 0 0 0,0 0 0 0 0,0 0 0 0 0,-1 0 0 0 0,1 1 0 0 0,-1-1 0 0 0,0 1 1 0 0,1 0-1 0 0,-8-2 0 0 0,9 3 0 0 0,1 1 1 0 0,0 0-1 0 0,-1 0 1 0 0,1 1-1 0 0,0-1 1 0 0,0 0-1 0 0,-1 0 1 0 0,1 1-1 0 0,0-1 1 0 0,0 1 0 0 0,0-1-1 0 0,-1 1 1 0 0,1-1-1 0 0,0 1 1 0 0,0 0-1 0 0,0-1 1 0 0,0 1-1 0 0,0 0 1 0 0,0 0-1 0 0,0 0 1 0 0,0 0-1 0 0,1 0 1 0 0,-1 0-1 0 0,0 0 1 0 0,0 0-1 0 0,1 0 1 0 0,-1 0-1 0 0,1 0 1 0 0,-1 1-1 0 0,1-1 1 0 0,-1 0 0 0 0,1 3-1 0 0,-3 4-6 0 0,0 0 0 0 0,1 1 0 0 0,-1 12 0 0 0,1-7 31 0 0,1-1-1 0 0,1 1 0 0 0,0 0 0 0 0,1 0 0 0 0,0 0 0 0 0,1-1 0 0 0,1 1 1 0 0,0-1-1 0 0,1 1 0 0 0,6 15 0 0 0,-7-23-8 0 0,0-1-1 0 0,0 1 1 0 0,0-1-1 0 0,0 0 1 0 0,1 1-1 0 0,0-2 1 0 0,0 1-1 0 0,0 0 1 0 0,1-1-1 0 0,-1 0 1 0 0,1 0-1 0 0,0 0 1 0 0,1-1 0 0 0,-1 1-1 0 0,0-1 1 0 0,1-1-1 0 0,0 1 1 0 0,-1-1-1 0 0,1 0 1 0 0,0 0-1 0 0,0 0 1 0 0,1-1-1 0 0,-1 0 1 0 0,12 0-1 0 0,-9-1-35 0 0,1-1-1 0 0,0 0 0 0 0,-1 0 0 0 0,0-1 1 0 0,1 0-1 0 0,-1-1 0 0 0,0 0 0 0 0,0 0 1 0 0,0-1-1 0 0,0 0 0 0 0,-1-1 0 0 0,0 0 1 0 0,0 0-1 0 0,0-1 0 0 0,-1 0 0 0 0,1 0 1 0 0,-1-1-1 0 0,-1 0 0 0 0,1 0 0 0 0,-1 0 1 0 0,-1-1-1 0 0,1 0 0 0 0,-1 0 0 0 0,-1-1 1 0 0,1 1-1 0 0,-1-1 0 0 0,-1 0 0 0 0,0 0 1 0 0,0 0-1 0 0,-1-1 0 0 0,2-15 0 0 0,0-18-32 0 0,-2 0 0 0 0,-6-67-1 0 0,-21-86 97 0 0,23 179-35 0 0,-17-118 34 0 0,14 114-73 0 0,2 19 12 0 0,2 13 14 0 0,1 59 1 0 0,5 140 379 0 0,3-146 1 0 0,24 100 0 0 0,-23-129-349 0 0,2-1 0 0 0,2 0 0 0 0,1-1 0 0 0,26 46 0 0 0,-38-76-45 0 0,-1 0-76 0 0,1 0 1 0 0,0 0-1 0 0,-1-1 1 0 0,1 1-1 0 0,0 0 1 0 0,1-1-1 0 0,-1 1 1 0 0,0-1-1 0 0,1 0 1 0 0,4 4-1 0 0,-2-5-514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21.097"/>
    </inkml:context>
    <inkml:brush xml:id="br0">
      <inkml:brushProperty name="width" value="0.05" units="cm"/>
      <inkml:brushProperty name="height" value="0.05" units="cm"/>
      <inkml:brushProperty name="color" value="#E71224"/>
    </inkml:brush>
  </inkml:definitions>
  <inkml:trace contextRef="#ctx0" brushRef="#br0">15 178 4608 0 0,'-3'-7'148'0'0,"1"0"0"0"0,0 0 0 0 0,0-1 0 0 0,0 1 0 0 0,1 0 0 0 0,0-1 0 0 0,0-7 0 0 0,1 12-90 0 0,0 0-1 0 0,1 1 1 0 0,-1-1-1 0 0,1 0 1 0 0,0 1-1 0 0,0-1 1 0 0,0 0-1 0 0,0 1 1 0 0,0-1 0 0 0,0 1-1 0 0,1 0 1 0 0,-1-1-1 0 0,1 1 1 0 0,0 0-1 0 0,0 0 1 0 0,0 0 0 0 0,0 0-1 0 0,0 0 1 0 0,0 1-1 0 0,0-1 1 0 0,0 1-1 0 0,5-3 1 0 0,11-4-26 0 0,1 0 1 0 0,0 1-1 0 0,0 1 0 0 0,1 1 0 0 0,39-6 1 0 0,-8 2-144 0 0,-39 7-79 0 0,-5 1-194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14.085"/>
    </inkml:context>
    <inkml:brush xml:id="br0">
      <inkml:brushProperty name="width" value="0.05" units="cm"/>
      <inkml:brushProperty name="height" value="0.05" units="cm"/>
      <inkml:brushProperty name="color" value="#FFC114"/>
    </inkml:brush>
  </inkml:definitions>
  <inkml:trace contextRef="#ctx0" brushRef="#br0">568 157 24575,'6'-8'0,"0"1"0,-1-1 0,0 0 0,0 0 0,-1 0 0,0-1 0,0 0 0,-1 1 0,0-1 0,2-16 0,-4 23 0,-1 1 0,0-1 0,1 0 0,-1 1 0,0-1 0,0 0 0,0 1 0,0-1 0,0 0 0,-1 1 0,1-1 0,0 1 0,-1-1 0,1 0 0,-1 1 0,1-1 0,-1 1 0,0-1 0,0 1 0,0 0 0,0-1 0,0 1 0,0 0 0,0-1 0,0 1 0,0 0 0,-1 0 0,1 0 0,0 0 0,-1 0 0,1 1 0,-1-1 0,1 0 0,-1 1 0,1-1 0,-1 0 0,1 1 0,-1 0 0,0-1 0,1 1 0,-1 0 0,-2 0 0,-3 0 0,-1 1 0,0-1 0,1 1 0,-1 1 0,1-1 0,-1 1 0,-13 6 0,-1 3 0,0 1 0,0 1 0,2 0 0,0 2 0,0 0 0,-33 36 0,10-5 0,-56 83 0,71-88 0,1 2 0,2 0 0,-36 89 0,52-108 0,1 1 0,1 0 0,1 1 0,1-1 0,1 1 0,2 0 0,0 0 0,2 1 0,4 33 0,-3-48 0,2 0 0,-1-1 0,1 1 0,1-1 0,0 0 0,1 0 0,0 0 0,1-1 0,0 1 0,0-1 0,1-1 0,1 1 0,-1-1 0,2-1 0,-1 1 0,1-1 0,0-1 0,1 0 0,0 0 0,0-1 0,0 0 0,1-1 0,-1 0 0,1 0 0,1-1 0,-1-1 0,1 0 0,-1-1 0,1 0 0,0 0 0,22-1 0,-11-2-341,0-1 0,0 0-1,24-7 1,3-4-6485</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21.735"/>
    </inkml:context>
    <inkml:brush xml:id="br0">
      <inkml:brushProperty name="width" value="0.05" units="cm"/>
      <inkml:brushProperty name="height" value="0.05" units="cm"/>
      <inkml:brushProperty name="color" value="#E71224"/>
    </inkml:brush>
  </inkml:definitions>
  <inkml:trace contextRef="#ctx0" brushRef="#br0">200 294 5056 0 0,'7'-13'74'0'0,"11"-18"412"0"0,22-53 1 0 0,-37 75-346 0 0,1-1 0 0 0,-2 1 0 0 0,1-1 0 0 0,-1 0 0 0 0,0 0 1 0 0,-1 0-1 0 0,-1 0 0 0 0,1 0 0 0 0,-1 0 0 0 0,-3-16 0 0 0,3 24-126 0 0,-1 0-1 0 0,1 0 1 0 0,-1 0-1 0 0,1 0 1 0 0,-1 0-1 0 0,0 0 1 0 0,0 0-1 0 0,0 1 1 0 0,0-1-1 0 0,0 0 1 0 0,0 0-1 0 0,0 1 1 0 0,-1-1-1 0 0,1 1 1 0 0,0-1-1 0 0,-1 1 1 0 0,0 0-1 0 0,1-1 1 0 0,-1 1-1 0 0,0 0 1 0 0,1 0-1 0 0,-1 0 1 0 0,0 0-1 0 0,0 1 1 0 0,0-1-1 0 0,0 0 1 0 0,0 1-1 0 0,0-1 1 0 0,0 1-1 0 0,0 0 1 0 0,0 0-1 0 0,0 0 1 0 0,0 0-1 0 0,0 0 1 0 0,-4 0-1 0 0,0 1-11 0 0,-1 1 1 0 0,0-1-1 0 0,1 1 0 0 0,-1 0 0 0 0,1 1 0 0 0,0-1 0 0 0,0 1 0 0 0,0 0 0 0 0,-10 8 0 0 0,2 0 38 0 0,0 2 0 0 0,2 0 0 0 0,-1 1-1 0 0,2 0 1 0 0,0 0 0 0 0,0 1 0 0 0,1 1 0 0 0,1 0 0 0 0,1 0 0 0 0,0 1-1 0 0,1 0 1 0 0,1 0 0 0 0,1 0 0 0 0,-4 22 0 0 0,8-33 9 0 0,0 1 0 0 0,1-1 0 0 0,-1 1 0 0 0,1-1 0 0 0,1 1 1 0 0,-1-1-1 0 0,1 0 0 0 0,1 1 0 0 0,-1-1 0 0 0,1 0 0 0 0,0 0 0 0 0,0 1 1 0 0,1-2-1 0 0,-1 1 0 0 0,7 9 0 0 0,-4-8-12 0 0,0 0 1 0 0,1 0-1 0 0,0-1 1 0 0,1 0-1 0 0,-1 0 1 0 0,1 0-1 0 0,0-1 1 0 0,1 1-1 0 0,-1-2 1 0 0,14 7-1 0 0,-12-7-26 0 0,1 0 0 0 0,0 0-1 0 0,0-1 1 0 0,0 0 0 0 0,0-1-1 0 0,0 0 1 0 0,1 0-1 0 0,-1-1 1 0 0,0-1 0 0 0,1 0-1 0 0,-1 0 1 0 0,1-1 0 0 0,-1 0-1 0 0,0-1 1 0 0,1 0-1 0 0,-1 0 1 0 0,0-2 0 0 0,0 1-1 0 0,18-10 1 0 0,-20 8-16 0 0,-1 0 0 0 0,1-1 0 0 0,-1 0 1 0 0,0-1-1 0 0,-1 0 0 0 0,1 0 0 0 0,-1 0 0 0 0,-1-1 0 0 0,0 1 0 0 0,0-1 1 0 0,0-1-1 0 0,-1 1 0 0 0,0-1 0 0 0,3-10 0 0 0,0-5-8 0 0,-2 0 0 0 0,0 0 0 0 0,-2-1 1 0 0,1-27-1 0 0,0 20-30 0 0,1 26-14 0 0,3 18-4 0 0,-2 10 49 0 0,0 1 0 0 0,-2-1 0 0 0,3 37 1 0 0,-1-6 53 0 0,-5-51-47 0 0,4 31 69 0 0,14 50-1 0 0,-17-75-97 0 0,0 0 1 0 0,1 0-1 0 0,0-1 0 0 0,1 1 0 0 0,0-1 0 0 0,0 0 0 0 0,0 0 0 0 0,1 0 0 0 0,0-1 0 0 0,1 1 0 0 0,-1-1 0 0 0,8 6 1 0 0,-10-10-88 0 0,0 0-1 0 0,1 0 1 0 0,-1-1 0 0 0,0 1 0 0 0,1-1 0 0 0,-1 1 0 0 0,1-1 0 0 0,0 0 0 0 0,-1 0 0 0 0,1-1 0 0 0,0 1 0 0 0,-1-1 0 0 0,1 0 0 0 0,0 0 0 0 0,0 0 0 0 0,-1 0 0 0 0,1-1 0 0 0,0 1 0 0 0,4-3 0 0 0,14-3-812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22.198"/>
    </inkml:context>
    <inkml:brush xml:id="br0">
      <inkml:brushProperty name="width" value="0.05" units="cm"/>
      <inkml:brushProperty name="height" value="0.05" units="cm"/>
      <inkml:brushProperty name="color" value="#E71224"/>
    </inkml:brush>
  </inkml:definitions>
  <inkml:trace contextRef="#ctx0" brushRef="#br0">80 221 3380 0 0,'-3'-28'189'0'0,"-8"-29"-1"0"0,8 47 16 0 0,0 0 1 0 0,-1 0 0 0 0,0 1 0 0 0,0-1-1 0 0,-1 1 1 0 0,-8-12 0 0 0,12 21-192 0 0,1-1-1 0 0,0 1 1 0 0,0 0 0 0 0,0-1 0 0 0,0 1 0 0 0,-1 0-1 0 0,1-1 1 0 0,0 1 0 0 0,0 0 0 0 0,-1 0-1 0 0,1-1 1 0 0,0 1 0 0 0,0 0 0 0 0,-1 0 0 0 0,1 0-1 0 0,0-1 1 0 0,-1 1 0 0 0,1 0 0 0 0,0 0-1 0 0,-1 0 1 0 0,1 0 0 0 0,0 0 0 0 0,-1 0 0 0 0,1-1-1 0 0,0 1 1 0 0,-1 0 0 0 0,1 0 0 0 0,0 0 0 0 0,-1 0-1 0 0,1 0 1 0 0,0 0 0 0 0,-1 1 0 0 0,1-1-1 0 0,0 0 1 0 0,-1 0 0 0 0,1 0 0 0 0,-1 0 0 0 0,1 0-1 0 0,0 0 1 0 0,0 1 0 0 0,-1-1 0 0 0,1 0-1 0 0,0 0 1 0 0,-1 0 0 0 0,1 1 0 0 0,0-1 0 0 0,0 0-1 0 0,-1 0 1 0 0,1 1 0 0 0,0-1 0 0 0,0 0 0 0 0,0 1-1 0 0,-1-1 1 0 0,1 0 0 0 0,0 1 0 0 0,0-1-1 0 0,0 0 1 0 0,0 1 0 0 0,0-1 0 0 0,0 0 0 0 0,0 1-1 0 0,0-1 1 0 0,0 0 0 0 0,0 1 0 0 0,0 0-1 0 0,-6 26 337 0 0,6-26-309 0 0,-4 27 173 0 0,2-1 0 0 0,1 2 1 0 0,1-1-1 0 0,5 33 0 0 0,-4-49-117 0 0,1 0 1 0 0,0-1-1 0 0,1 1 0 0 0,0-1 1 0 0,1 0-1 0 0,1 0 0 0 0,-1 0 1 0 0,2-1-1 0 0,-1 1 0 0 0,2-1 1 0 0,-1-1-1 0 0,14 16 0 0 0,-7-10 45 0 0,19 18 111 0 0,-30-32-247 0 0,-1 0-1 0 0,0 0 1 0 0,1 0-1 0 0,-1 0 1 0 0,1 0-1 0 0,-1 0 0 0 0,1 0 1 0 0,0-1-1 0 0,-1 1 1 0 0,1 0-1 0 0,0-1 1 0 0,-1 0-1 0 0,1 1 1 0 0,0-1-1 0 0,0 0 1 0 0,-1 0-1 0 0,1 0 0 0 0,0 0 1 0 0,0 0-1 0 0,2-1 1 0 0,0-1 1 0 0,0 0 0 0 0,-1 0 0 0 0,1-1 0 0 0,0 1 0 0 0,-1-1 0 0 0,0 0 0 0 0,0 0 0 0 0,0 0 0 0 0,4-6 0 0 0,14-13-4 0 0,-11 15-7 0 0,-1-1 0 0 0,0 0 0 0 0,-1-1 0 0 0,0 0 0 0 0,0 0 0 0 0,-1-1 0 0 0,0 0 0 0 0,-1 0 1 0 0,0 0-1 0 0,0-1 0 0 0,-1 0 0 0 0,5-19 0 0 0,-5 14-2 0 0,-1-1 0 0 0,0 0-1 0 0,-2 1 1 0 0,0-1 0 0 0,-1 0 0 0 0,0 0 0 0 0,-2-1 0 0 0,-2-21 0 0 0,1 37-131 0 0,2 14 87 0 0,1 18 11 0 0,1-15 56 0 0,1 0 0 0 0,0 0 0 0 0,1 0 0 0 0,0 0 0 0 0,1-1 0 0 0,1 0 0 0 0,15 27 0 0 0,-17-34 19 0 0,1 0-1 0 0,0-1 0 0 0,0 0 1 0 0,1 0-1 0 0,-1 0 1 0 0,1-1-1 0 0,1 0 1 0 0,-1 0-1 0 0,1 0 0 0 0,0-1 1 0 0,0 0-1 0 0,0 0 1 0 0,0-1-1 0 0,1 1 1 0 0,-1-2-1 0 0,16 4 1 0 0,16 0 23 0 0,0-2 0 0 0,0-2 0 0 0,0-1 0 0 0,44-6 0 0 0,-67 4-56 0 0,-1 0 0 0 0,0-2 0 0 0,0 0 0 0 0,0-1 0 0 0,0 0 0 0 0,0-1 1 0 0,-1-1-1 0 0,21-10 0 0 0,-31 13 0 0 0,1 0 0 0 0,-1 0 0 0 0,0 0 1 0 0,0 0-1 0 0,0-1 0 0 0,0 1 0 0 0,0-1 0 0 0,-1 0 0 0 0,0 0 1 0 0,0-1-1 0 0,0 1 0 0 0,0-1 0 0 0,0 1 0 0 0,-1-1 0 0 0,0 0 1 0 0,0 0-1 0 0,-1 0 0 0 0,1 0 0 0 0,-1 0 0 0 0,0-1 0 0 0,0 1 0 0 0,-1 0 1 0 0,1 0-1 0 0,-1-1 0 0 0,-1 1 0 0 0,1 0 0 0 0,-1 0 0 0 0,-1-6 1 0 0,1 2-9 0 0,-2 0 0 0 0,1 1 0 0 0,-1-1 0 0 0,0 1 1 0 0,-1 0-1 0 0,0-1 0 0 0,-1 1 0 0 0,1 1 1 0 0,-1-1-1 0 0,-1 1 0 0 0,0 0 0 0 0,-8-9 0 0 0,4 8 9 0 0,0-1-1 0 0,-1 2 1 0 0,0-1 0 0 0,0 2-1 0 0,0-1 1 0 0,-1 1-1 0 0,-24-8 1 0 0,13 7-29 0 0,-2 1 0 0 0,1 1 0 0 0,-1 2 1 0 0,1 0-1 0 0,-1 1 0 0 0,0 1 0 0 0,0 2 1 0 0,-40 5-1 0 0,-14 6-988 0 0,46-2 210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25.092"/>
    </inkml:context>
    <inkml:brush xml:id="br0">
      <inkml:brushProperty name="width" value="0.05" units="cm"/>
      <inkml:brushProperty name="height" value="0.05" units="cm"/>
      <inkml:brushProperty name="color" value="#E71224"/>
    </inkml:brush>
  </inkml:definitions>
  <inkml:trace contextRef="#ctx0" brushRef="#br0">109 44 5088 0 0,'-11'-16'238'0'0,"9"14"-135"0"0,1 1 0 0 0,0-1 0 0 0,-1 0 0 0 0,1 0-1 0 0,0 0 1 0 0,0 1 0 0 0,0-1 0 0 0,0-1 0 0 0,0 1 0 0 0,0 0 0 0 0,1 0-1 0 0,-1-3 1 0 0,-13 40 806 0 0,-4 23-711 0 0,3 0 0 0 0,3 1 0 0 0,-9 96 0 0 0,18-109-76 0 0,2 0 0 0 0,3-1 0 0 0,1 1 0 0 0,2 0 0 0 0,15 61-1 0 0,-16-90-102 0 0,1 0 0 0 0,1 0-1 0 0,0-1 1 0 0,2 0-1 0 0,-1 0 1 0 0,21 29 0 0 0,-23-38-11 0 0,0 0 1 0 0,1-1-1 0 0,0 0 1 0 0,0 0-1 0 0,1-1 1 0 0,0 0-1 0 0,0 0 1 0 0,0 0 0 0 0,0-1-1 0 0,1 0 1 0 0,-1-1-1 0 0,1 1 1 0 0,0-1-1 0 0,0-1 1 0 0,0 0-1 0 0,14 2 1 0 0,-9-2 3 0 0,1-2 0 0 0,0 0 0 0 0,0-1 1 0 0,0 0-1 0 0,0-1 0 0 0,0 0 0 0 0,-1-1 0 0 0,26-10 0 0 0,-14 3-194 0 0,0 0-1 0 0,-1-2 0 0 0,38-25 0 0 0,-53 30 32 0 0,-1 0-1 0 0,1 0 0 0 0,-1-1 0 0 0,0 0 0 0 0,-1 0 0 0 0,0-1 0 0 0,7-10 0 0 0,-10 13 9 0 0,0-1 0 0 0,-1 0 1 0 0,1 0-1 0 0,-1 0 0 0 0,-1 0 0 0 0,1 0 0 0 0,-1-1 0 0 0,0 1 0 0 0,-1-1 0 0 0,1-15 1 0 0,-2 22 102 0 0,0 0 0 0 0,0 0 1 0 0,-1 0-1 0 0,1 0 1 0 0,0 0-1 0 0,-1 0 1 0 0,1 0-1 0 0,-1 0 0 0 0,0 0 1 0 0,1 0-1 0 0,-1 0 1 0 0,0 0-1 0 0,1 0 0 0 0,-1 0 1 0 0,0 0-1 0 0,0 1 1 0 0,0-1-1 0 0,1 0 1 0 0,-1 1-1 0 0,0-1 0 0 0,-2 0 1 0 0,2 1 37 0 0,1-1 1 0 0,-1 1 0 0 0,0-1-1 0 0,0 1 1 0 0,1 0 0 0 0,-1-1-1 0 0,0 0 1 0 0,0 1-1 0 0,1-1 1 0 0,-1 1 0 0 0,1-1-1 0 0,-1 0 1 0 0,1 1-1 0 0,-1-1 1 0 0,1 0 0 0 0,-1 0-1 0 0,1 1 1 0 0,-1-1 0 0 0,1 0-1 0 0,0 0 1 0 0,-1 0-1 0 0,1 0 1 0 0,0 1 0 0 0,0-1-1 0 0,0 0 1 0 0,0 0-1 0 0,0 0 1 0 0,0 0 0 0 0,0 0-1 0 0,0 0 1 0 0,0 1 0 0 0,0-1-1 0 0,0 0 1 0 0,0 0-1 0 0,1 0 1 0 0,-1 0 0 0 0,0 0-1 0 0,1 1 1 0 0,-1-1 0 0 0,1-1-1 0 0,60-96 1020 0 0,-15 24-232 0 0,-44 69-564 0 0,-5 8-115 0 0,-12 17-117 0 0,-21 31-62 0 0,29-39 78 0 0,0 1-1 0 0,2-1 1 0 0,-1 1-1 0 0,1 0 1 0 0,-2 14-1 0 0,5-22-1 0 0,1 1-1 0 0,0-1 0 0 0,1 0 1 0 0,-1 1-1 0 0,1 0 0 0 0,0-1 1 0 0,0 1-1 0 0,1-1 0 0 0,0 1 1 0 0,0-1-1 0 0,0 0 0 0 0,0 1 1 0 0,1-1-1 0 0,0 0 0 0 0,4 8 1 0 0,-3-8 19 0 0,0-1 0 0 0,1 0 0 0 0,-1 0 0 0 0,1 0 0 0 0,0 0 1 0 0,0 0-1 0 0,1-1 0 0 0,-1 0 0 0 0,1 0 0 0 0,-1 0 0 0 0,1 0 0 0 0,0-1 1 0 0,0 0-1 0 0,0 0 0 0 0,0 0 0 0 0,1-1 0 0 0,-1 0 0 0 0,0 0 1 0 0,1 0-1 0 0,-1 0 0 0 0,1-1 0 0 0,10 0 0 0 0,4-2 23 0 0,1 0-1 0 0,0-2 1 0 0,-1 0-1 0 0,32-10 1 0 0,-48 13-44 0 0,-1-1 0 0 0,1 1 0 0 0,0 0 0 0 0,-1-1 0 0 0,0 0 0 0 0,1 0 0 0 0,-1 0 0 0 0,0 0 0 0 0,0-1 0 0 0,0 1 0 0 0,0-1 0 0 0,0 1 0 0 0,0-1 0 0 0,-1 0 0 0 0,0 0 0 0 0,1-1 0 0 0,2-5 0 0 0,-4 6-3 0 0,0-1 1 0 0,0 1-1 0 0,0 0 0 0 0,-1 0 1 0 0,1 0-1 0 0,-1-1 1 0 0,0 1-1 0 0,0 0 0 0 0,0 0 1 0 0,-1-1-1 0 0,1 1 1 0 0,-1 0-1 0 0,1 0 0 0 0,-1 0 1 0 0,0 0-1 0 0,-1 0 0 0 0,1 0 1 0 0,0 0-1 0 0,-1 0 1 0 0,1 0-1 0 0,-4-4 0 0 0,-3-4-10 0 0,0 1 1 0 0,0-1-1 0 0,-1 1 0 0 0,-1 1 0 0 0,1 0 0 0 0,-1 0 0 0 0,-1 1 0 0 0,0 0 0 0 0,0 1 0 0 0,0 0 0 0 0,-1 1 0 0 0,0 0 0 0 0,-1 1 0 0 0,1 0 0 0 0,-1 1 0 0 0,0 1 0 0 0,0 0 0 0 0,0 0 0 0 0,0 2 0 0 0,0-1 1 0 0,0 2-1 0 0,-1 0 0 0 0,-24 2 0 0 0,24 2-45 0 0,14-3 56 0 0,0-1 0 0 0,0 0-1 0 0,0 0 1 0 0,0 0 0 0 0,0 0 0 0 0,0 0-1 0 0,-1 0 1 0 0,1 0 0 0 0,0 1 0 0 0,0-1-1 0 0,0 0 1 0 0,0 0 0 0 0,0 0 0 0 0,0 0 0 0 0,0 0-1 0 0,0 1 1 0 0,0-1 0 0 0,0 0 0 0 0,0 0-1 0 0,0 0 1 0 0,0 0 0 0 0,0 0 0 0 0,0 0-1 0 0,0 1 1 0 0,0-1 0 0 0,0 0 0 0 0,0 0 0 0 0,1 0-1 0 0,-1 0 1 0 0,0 0 0 0 0,0 0 0 0 0,0 0-1 0 0,0 1 1 0 0,0-1 0 0 0,0 0 0 0 0,0 0 0 0 0,0 0-1 0 0,0 0 1 0 0,1 0 0 0 0,-1 0 0 0 0,0 0-1 0 0,0 0 1 0 0,0 0 0 0 0,0 0 0 0 0,0 1-1 0 0,2 0 4 0 0,0 0-1 0 0,0-1 0 0 0,0 1 1 0 0,1 0-1 0 0,-1 0 0 0 0,0-1 1 0 0,0 0-1 0 0,4 1 0 0 0,92-1 83 0 0,193-25 0 0 0,-126 7 8 0 0,-154 18-83 0 0,3 0 28 0 0,-14 0-37 0 0,0 0 0 0 0,0 0 0 0 0,0 0 0 0 0,0 0 0 0 0,1 0 0 0 0,-1 0 0 0 0,0 0 0 0 0,0-1 0 0 0,0 1 0 0 0,0 0 0 0 0,0 0 0 0 0,0 0 0 0 0,1 0 0 0 0,-1 0 0 0 0,0 0 0 0 0,0 0 0 0 0,0 0 0 0 0,0 0 0 0 0,0 0 0 0 0,0 0 0 0 0,0 0 0 0 0,0 0 0 0 0,1-1 1 0 0,-1 1-1 0 0,0 0 0 0 0,0 0 0 0 0,0 0 0 0 0,0 0 0 0 0,0 0 0 0 0,0 0 0 0 0,0 0 0 0 0,0-1 0 0 0,0 1 0 0 0,0 0 0 0 0,0 0 0 0 0,0 0 0 0 0,0 0 0 0 0,0 0 0 0 0,0-1 0 0 0,0 1 0 0 0,0 0 0 0 0,0 0 0 0 0,0 0 0 0 0,0 0 0 0 0,0 0 0 0 0,0 0 0 0 0,0-1 0 0 0,0 1 0 0 0,0 0 0 0 0,0 0 0 0 0,0 0 0 0 0,0 0 0 0 0,0 0 1 0 0,0 0-1 0 0,0 0 0 0 0,-1-1 0 0 0,1 1 0 0 0,0 0 0 0 0,0 0 0 0 0,0 0 0 0 0,-2-22-215 0 0,-22 43 261 0 0,-24 28-1 0 0,27-26-19 0 0,5-8 47 0 0,18-6 12 0 0,2 2-71 0 0,0 1 0 0 0,1-1-1 0 0,0 0 1 0 0,0 0 0 0 0,12 16-1 0 0,-15-25-11 0 0,1 0 0 0 0,-1 0-1 0 0,1-1 1 0 0,-1 1-1 0 0,1-1 1 0 0,0 1-1 0 0,-1-1 1 0 0,1 0-1 0 0,0 0 1 0 0,0 0-1 0 0,0-1 1 0 0,0 1 0 0 0,0-1-1 0 0,0 1 1 0 0,0-1-1 0 0,0 0 1 0 0,0 0-1 0 0,5-1 1 0 0,3 1-1 0 0,43 0-267 0 0,0-2 1 0 0,0-2-1 0 0,93-20 0 0 0,-99 9-4 0 0,-47 14 268 0 0,-1 1-1 0 0,1-1 1 0 0,0 1 0 0 0,-1-1 0 0 0,1 1-1 0 0,0-1 1 0 0,-1 0 0 0 0,1 1-1 0 0,-1-1 1 0 0,1 0 0 0 0,-1 0 0 0 0,1 1-1 0 0,-1-1 1 0 0,0 0 0 0 0,1 0 0 0 0,-1 1-1 0 0,0-1 1 0 0,0 0 0 0 0,1 0-1 0 0,-1 0 1 0 0,0 0 0 0 0,0 1 0 0 0,0-3-1 0 0,13-82-20 0 0,4 27-25 0 0,-10 38 79 0 0,-10 15 87 0 0,-8-8-99 0 0,8 10 92 0 0,-7 4-110 0 0,0 0-1 0 0,1 1 1 0 0,-1-1-1 0 0,0 2 1 0 0,0 0-1 0 0,1 0 0 0 0,0 0 1 0 0,0 1-1 0 0,0 1 1 0 0,0 0-1 0 0,-8 5 1 0 0,15-9-1 0 0,1 0 0 0 0,0 0 0 0 0,0 0 0 0 0,0 0 1 0 0,0-1-1 0 0,0 1 0 0 0,0 0 0 0 0,1 1 0 0 0,-1-1 1 0 0,0 0-1 0 0,0 0 0 0 0,1 0 0 0 0,-1 0 0 0 0,1 1 1 0 0,-1-1-1 0 0,1 0 0 0 0,0 0 0 0 0,-1 1 0 0 0,1-1 1 0 0,0 0-1 0 0,0 1 0 0 0,0-1 0 0 0,0 0 0 0 0,0 1 1 0 0,0-1-1 0 0,0 0 0 0 0,0 1 0 0 0,0-1 0 0 0,1 0 1 0 0,0 2-1 0 0,0 0-1 0 0,1 0 0 0 0,-1 0 0 0 0,1 0 0 0 0,0 0-1 0 0,0-1 1 0 0,1 1 0 0 0,3 3 0 0 0,-6-6 0 0 0,2 2 2 0 0,1 0-1 0 0,0-1 0 0 0,0 1 1 0 0,0-1-1 0 0,0 0 0 0 0,0 1 1 0 0,0-2-1 0 0,0 1 0 0 0,1 0 1 0 0,-1 0-1 0 0,0-1 0 0 0,0 0 1 0 0,1 0-1 0 0,-1 0 0 0 0,0 0 1 0 0,1 0-1 0 0,4-2 0 0 0,-1 2-5 0 0,16-3-15 0 0,-22 3 20 0 0,0 0 1 0 0,0 0-1 0 0,-1 0 0 0 0,1-1 0 0 0,0 1 0 0 0,0 0 0 0 0,-1 0 1 0 0,1 0-1 0 0,0-1 0 0 0,-1 1 0 0 0,1 0 0 0 0,0-1 1 0 0,-1 1-1 0 0,1 0 0 0 0,0-1 0 0 0,-1 1 0 0 0,1-1 0 0 0,-1 1 1 0 0,1-1-1 0 0,-1 0 0 0 0,1 1 0 0 0,0-2 0 0 0,-1 2 16 0 0,0 7-86 0 0,-3 2 68 0 0,0 9 27 0 0,3-18-25 0 0,0 0-1 0 0,0 1 1 0 0,0-1-1 0 0,0 0 1 0 0,0 1-1 0 0,0-1 1 0 0,0 1-1 0 0,0-1 1 0 0,0 0 0 0 0,1 1-1 0 0,-1-1 1 0 0,0 0-1 0 0,0 1 1 0 0,0-1-1 0 0,0 0 1 0 0,1 0-1 0 0,-1 1 1 0 0,0-1-1 0 0,0 0 1 0 0,1 1-1 0 0,-1-1 1 0 0,0 0-1 0 0,1 0 1 0 0,-1 0-1 0 0,0 1 1 0 0,1-1-1 0 0,-1 0 1 0 0,0 0 0 0 0,1 0-1 0 0,-1 0 1 0 0,0 0-1 0 0,1 0 1 0 0,-1 0-1 0 0,0 1 1 0 0,1-1-1 0 0,-1 0 1 0 0,1 0-1 0 0,-1 0 1 0 0,1-1-1 0 0,32 2-3 0 0,1-2 0 0 0,-1-1-1 0 0,57-11 1 0 0,-88 12 4 0 0,1 0 1 0 0,-1 0-1 0 0,0 0 0 0 0,0 0 1 0 0,0 0-1 0 0,0 0 1 0 0,0-1-1 0 0,0 1 0 0 0,0-1 1 0 0,0 1-1 0 0,0-1 0 0 0,-1 0 1 0 0,1 0-1 0 0,-1 0 0 0 0,1 1 1 0 0,-1-1-1 0 0,0-1 1 0 0,0 1-1 0 0,0 0 0 0 0,0 0 1 0 0,0 0-1 0 0,0-1 0 0 0,-1 1 1 0 0,1 0-1 0 0,0-4 0 0 0,0-6 0 0 0,1-1 0 0 0,-2 0 0 0 0,-1-21 0 0 0,0 10-4 0 0,-1-30 4 0 0,1 28-4 0 0,1 1-1 0 0,2-28 1 0 0,-2 32-13 0 0,-1 18 14 0 0,1 0 0 0 0,0 0 0 0 0,0 0 0 0 0,0 0 0 0 0,0 0-1 0 0,0 0 1 0 0,1 0 0 0 0,0-5 0 0 0,8 34-29 0 0,1 15 23 0 0,1 12 13 0 0,4 0 0 0 0,33 82 1 0 0,-25-84-187 0 0,3 0 0 0 0,44 64 1 0 0,-62-103-322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25.448"/>
    </inkml:context>
    <inkml:brush xml:id="br0">
      <inkml:brushProperty name="width" value="0.05" units="cm"/>
      <inkml:brushProperty name="height" value="0.05" units="cm"/>
      <inkml:brushProperty name="color" value="#E71224"/>
    </inkml:brush>
  </inkml:definitions>
  <inkml:trace contextRef="#ctx0" brushRef="#br0">19 256 4400 0 0,'-2'-3'44'0'0,"0"1"-1"0"0,0 0 1 0 0,1-1-1 0 0,-1 1 1 0 0,1-1-1 0 0,-1 1 1 0 0,1-1-1 0 0,0 0 1 0 0,0 1-1 0 0,0-1 1 0 0,0 0-1 0 0,1 0 1 0 0,-1 0-1 0 0,1-3 0 0 0,0 4-12 0 0,0 1 0 0 0,1 0 0 0 0,-1-1-1 0 0,1 1 1 0 0,-1 0 0 0 0,1 0 0 0 0,0-1-1 0 0,-1 1 1 0 0,1 0 0 0 0,0 0 0 0 0,0 0 0 0 0,0 0-1 0 0,0 0 1 0 0,0 0 0 0 0,0 0 0 0 0,0 0-1 0 0,0 0 1 0 0,0 0 0 0 0,0 1 0 0 0,0-1-1 0 0,1 0 1 0 0,-1 1 0 0 0,0-1 0 0 0,0 1-1 0 0,1 0 1 0 0,-1-1 0 0 0,0 1 0 0 0,1 0-1 0 0,-1 0 1 0 0,1-1 0 0 0,1 2 0 0 0,39-5-14 0 0,-1 2 0 0 0,70 6 0 0 0,32 0-26 0 0,-126-5 13 0 0,38-2 5 0 0,-53 3-9 0 0,0-1 1 0 0,0 1 0 0 0,1-1-1 0 0,-1 1 1 0 0,0-1-1 0 0,0 0 1 0 0,0 0 0 0 0,0 0-1 0 0,0 0 1 0 0,0 0-1 0 0,0 0 1 0 0,0 0 0 0 0,0-1-1 0 0,-1 1 1 0 0,1-1-1 0 0,0 1 1 0 0,-1-1 0 0 0,1 0-1 0 0,1-2 1 0 0,-3 3 1 0 0,1-1-1 0 0,-1 0 1 0 0,0 0-1 0 0,0 1 1 0 0,1-1 0 0 0,-1 0-1 0 0,0 1 1 0 0,0-1-1 0 0,0 0 1 0 0,-1 0 0 0 0,1 1-1 0 0,0-1 1 0 0,-1 0 0 0 0,1 1-1 0 0,-1-1 1 0 0,-1-2-1 0 0,-15-30 24 0 0,5 14 84 0 0,9 12-98 0 0,1 0 0 0 0,-1 0 0 0 0,1 0 0 0 0,1 0 0 0 0,-1 0 0 0 0,1-1 0 0 0,0-8 0 0 0,1 15 31 0 0,5 3 81 0 0,11 1-16 0 0,-11-1 461 0 0,4 29-479 0 0,29 97-124 0 0,-35-119 40 0 0,-1 1 0 0 0,0-1 0 0 0,0 0 0 0 0,-1 0 0 0 0,0 1 0 0 0,0 11 0 0 0,-1-5-32 0 0,-1 31-9 0 0,0-35 1 0 0,0 1-1 0 0,1-1 1 0 0,1 1-1 0 0,0 0 1 0 0,0-1-1 0 0,1 1 1 0 0,0-1-1 0 0,7 19 1 0 0,-5-24-313 0 0,0-3-227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25.802"/>
    </inkml:context>
    <inkml:brush xml:id="br0">
      <inkml:brushProperty name="width" value="0.05" units="cm"/>
      <inkml:brushProperty name="height" value="0.05" units="cm"/>
      <inkml:brushProperty name="color" value="#E71224"/>
    </inkml:brush>
  </inkml:definitions>
  <inkml:trace contextRef="#ctx0" brushRef="#br0">83 25 4252 0 0,'-10'-8'52'0'0,"-3"3"44"0"0,2-3 8 0 0,3 8 20 0 0,-3-3 0 0 0,1 7-12 0 0,3 0-4 0 0,1 1 8 0 0,2 0-52 0 0,2 3-40 0 0,2 0-4 0 0,2 3-24 0 0,4 2-116 0 0,5 2-112 0 0,3-2-112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26.223"/>
    </inkml:context>
    <inkml:brush xml:id="br0">
      <inkml:brushProperty name="width" value="0.05" units="cm"/>
      <inkml:brushProperty name="height" value="0.05" units="cm"/>
      <inkml:brushProperty name="color" value="#E71224"/>
    </inkml:brush>
  </inkml:definitions>
  <inkml:trace contextRef="#ctx0" brushRef="#br0">13 0 5148 0 0,'0'0'30'0'0,"-1"0"-1"0"0,1 0 0 0 0,-1 0 1 0 0,1 0-1 0 0,0 0 0 0 0,-1 0 1 0 0,1 0-1 0 0,0 0 0 0 0,-1 0 1 0 0,1 0-1 0 0,-1 0 0 0 0,1 1 1 0 0,0-1-1 0 0,-1 0 0 0 0,1 0 0 0 0,0 0 1 0 0,-1 0-1 0 0,1 1 0 0 0,0-1 1 0 0,-1 0-1 0 0,1 0 0 0 0,0 1 1 0 0,-1-1-1 0 0,1 0 0 0 0,0 0 1 0 0,0 1-1 0 0,-1-1 0 0 0,1 0 1 0 0,0 1-1 0 0,0-1 0 0 0,0 0 0 0 0,-1 1 1 0 0,1-1-1 0 0,0 0 0 0 0,0 1 1 0 0,0-1-1 0 0,0 1 0 0 0,0-1 1 0 0,0 0-1 0 0,0 1 0 0 0,0-1 1 0 0,0 1-1 0 0,0-1 0 0 0,0 0 0 0 0,0 1 1 0 0,0-1-1 0 0,0 1 0 0 0,0-1 1 0 0,0 0-1 0 0,0 1 0 0 0,1-1 1 0 0,-1 0-1 0 0,0 1 0 0 0,2 10 89 0 0,-4 43 239 0 0,0-24-132 0 0,2 0-1 0 0,3 32 1 0 0,-2-55-196 0 0,0 1 1 0 0,1-1-1 0 0,-1 1 1 0 0,1-1-1 0 0,1 0 1 0 0,0 0-1 0 0,-1 0 1 0 0,2 0-1 0 0,-1-1 1 0 0,1 1-1 0 0,0-1 1 0 0,1 0-1 0 0,6 7 1 0 0,-6-8-23 0 0,0-1 0 0 0,1 0 0 0 0,-1 0 0 0 0,1 0 0 0 0,0-1 0 0 0,0 0 1 0 0,0 0-1 0 0,1-1 0 0 0,-1 0 0 0 0,1 0 0 0 0,-1 0 0 0 0,1-1 0 0 0,0 1 0 0 0,0-2 0 0 0,-1 1 1 0 0,1-1-1 0 0,0 0 0 0 0,0-1 0 0 0,13-2 0 0 0,-9 1-8 0 0,0 0 1 0 0,0-1-1 0 0,0-1 0 0 0,-1 0 1 0 0,1-1-1 0 0,-1 1 0 0 0,0-2 1 0 0,0 0-1 0 0,0 0 0 0 0,-1-1 0 0 0,9-8 1 0 0,-15 12-1 0 0,1 0 1 0 0,-1-1-1 0 0,0 0 0 0 0,0 0 1 0 0,-1 0-1 0 0,1 0 1 0 0,-1 0-1 0 0,0 0 1 0 0,0-1-1 0 0,0 1 0 0 0,0-1 1 0 0,-1 1-1 0 0,0-1 1 0 0,0 0-1 0 0,1-8 1 0 0,-2 6 3 0 0,-1 0 0 0 0,1 0 0 0 0,-1-1 0 0 0,0 1 1 0 0,-1 1-1 0 0,1-1 0 0 0,-1 0 0 0 0,-1 0 1 0 0,1 1-1 0 0,-5-8 0 0 0,3 6-5 0 0,0 1 1 0 0,-1 0-1 0 0,1 0 1 0 0,-2 0-1 0 0,1 0 0 0 0,-1 1 1 0 0,0 0-1 0 0,0 0 1 0 0,0 1-1 0 0,-1-1 0 0 0,0 1 1 0 0,0 1-1 0 0,0 0 1 0 0,-1 0-1 0 0,1 0 1 0 0,-1 0-1 0 0,0 2 0 0 0,-10-4 1 0 0,10 5-8 0 0,0 1 0 0 0,-1 0-1 0 0,1 0 1 0 0,0 1 0 0 0,0 0 0 0 0,0 0 0 0 0,0 1 0 0 0,0 0 0 0 0,0 1 0 0 0,1-1-1 0 0,-1 1 1 0 0,-13 8 0 0 0,15-7 7 0 0,-1-1 0 0 0,1 2 0 0 0,0-1 0 0 0,0 1 0 0 0,0 0 0 0 0,1 0 0 0 0,0 1 1 0 0,0-1-1 0 0,0 1 0 0 0,0 0 0 0 0,1 1 0 0 0,0-1 0 0 0,-6 14 0 0 0,9-18 5 0 0,0 0 0 0 0,1 0-1 0 0,-1 0 1 0 0,0 0 0 0 0,1 0 0 0 0,0 0 0 0 0,-1 0 0 0 0,1 0 0 0 0,0 0 0 0 0,0 0 0 0 0,0 1 0 0 0,0-1-1 0 0,0 0 1 0 0,0 0 0 0 0,1 0 0 0 0,-1 0 0 0 0,1 0 0 0 0,0 0 0 0 0,-1 0 0 0 0,1 0 0 0 0,0 0-1 0 0,0 0 1 0 0,0 0 0 0 0,1-1 0 0 0,-1 1 0 0 0,0 0 0 0 0,0-1 0 0 0,1 1 0 0 0,-1-1 0 0 0,1 1 0 0 0,0-1-1 0 0,-1 0 1 0 0,1 0 0 0 0,0 0 0 0 0,0 0 0 0 0,0 0 0 0 0,0 0 0 0 0,0 0 0 0 0,3 1 0 0 0,2 0 2 0 0,-1-1 1 0 0,1 1 0 0 0,0-1 0 0 0,0-1-1 0 0,0 1 1 0 0,0-1 0 0 0,0 0 0 0 0,0-1 0 0 0,0 1-1 0 0,13-4 1 0 0,-4 0-7 0 0,0-1 0 0 0,0-1 0 0 0,0-1 0 0 0,-1 0 0 0 0,0 0 0 0 0,0-2 0 0 0,-1 0 0 0 0,0 0 0 0 0,-1-1 0 0 0,23-23 0 0 0,-27 23 12 0 0,-5 5-6 0 0,0 1-1 0 0,0-1 1 0 0,1 1-1 0 0,0 0 1 0 0,6-4-1 0 0,-10 7-4 0 0,0 1 0 0 0,0-1 0 0 0,0 0 0 0 0,0 1-1 0 0,0 0 1 0 0,0-1 0 0 0,0 1 0 0 0,0 0 0 0 0,0-1-1 0 0,0 1 1 0 0,1 0 0 0 0,-1 0 0 0 0,0 0 0 0 0,0 0 0 0 0,0 0-1 0 0,0 0 1 0 0,0 0 0 0 0,1 1 0 0 0,-1-1 0 0 0,0 0 0 0 0,0 1-1 0 0,0-1 1 0 0,0 1 0 0 0,0-1 0 0 0,0 1 0 0 0,0-1 0 0 0,0 1-1 0 0,0 0 1 0 0,0-1 0 0 0,0 1 0 0 0,0 0 0 0 0,-1 0 0 0 0,2 1-1 0 0,2 2 2 0 0,0 0-1 0 0,0 0 1 0 0,-1 0-1 0 0,1 0 1 0 0,-1 1-1 0 0,0-1 0 0 0,0 1 1 0 0,-1 0-1 0 0,0 0 1 0 0,1 0-1 0 0,-2 0 1 0 0,1 0-1 0 0,0 1 0 0 0,-1-1 1 0 0,0 1-1 0 0,0 7 1 0 0,-1-17 0 0 0,0 1 0 0 0,1-1-1 0 0,0 1 1 0 0,-1 0 0 0 0,1-1 0 0 0,0 1 0 0 0,1 0 0 0 0,-1-1 0 0 0,0 1-1 0 0,1 0 1 0 0,0 0 0 0 0,3-4 0 0 0,0 1 2 0 0,0 0 0 0 0,0 0-1 0 0,1 1 1 0 0,0-1 0 0 0,8-4 0 0 0,1 0-5 0 0,0 1 1 0 0,0 1-1 0 0,1 0 0 0 0,26-8 1 0 0,-36 14 8 0 0,0 0 1 0 0,0 0 0 0 0,0 1 0 0 0,0 0-1 0 0,0 0 1 0 0,1 1 0 0 0,-1-1-1 0 0,0 1 1 0 0,8 1 0 0 0,-12 0 12 0 0,1 0 0 0 0,-1-1 0 0 0,1 1 0 0 0,-1 0 0 0 0,1 0 0 0 0,-1 0 0 0 0,0 1 0 0 0,1-1 0 0 0,-1 1 0 0 0,0-1 0 0 0,0 1 0 0 0,0-1 0 0 0,0 1 0 0 0,0 0 0 0 0,-1 0 0 0 0,1 0 0 0 0,0 0 0 0 0,-1 1 0 0 0,0-1 0 0 0,1 0 0 0 0,-1 1 0 0 0,0-1 0 0 0,0 0 0 0 0,1 5 0 0 0,0 3 51 0 0,0-1 0 0 0,0 1 0 0 0,-1 1 0 0 0,0-1 0 0 0,0 0 0 0 0,-2 10 0 0 0,-8 65 150 0 0,3-44-151 0 0,-12 99-544 0 0,15-110-177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26.858"/>
    </inkml:context>
    <inkml:brush xml:id="br0">
      <inkml:brushProperty name="width" value="0.05" units="cm"/>
      <inkml:brushProperty name="height" value="0.05" units="cm"/>
      <inkml:brushProperty name="color" value="#E71224"/>
    </inkml:brush>
  </inkml:definitions>
  <inkml:trace contextRef="#ctx0" brushRef="#br0">49 380 5268 0 0,'-2'-28'551'0'0,"2"28"-430"0"0,2 2-86 0 0,0 1 1 0 0,0 0-1 0 0,0-1 1 0 0,0 1 0 0 0,-1 0-1 0 0,1 0 1 0 0,-1 0-1 0 0,0 0 1 0 0,1 4-1 0 0,8 28-41 0 0,-2 0 0 0 0,-2 0 0 0 0,-1 1 0 0 0,-2-1 0 0 0,-1 37 0 0 0,-8 38-198 0 0,-5-149 790 0 0,-23-116-426 0 0,17 70 82 0 0,-12-163 0 0 0,28 221-139 0 0,4-39-1 0 0,-2 55-42 0 0,0 1 0 0 0,1 0 1 0 0,0 0-1 0 0,0 0 0 0 0,1 0 0 0 0,1 1 0 0 0,5-11 0 0 0,-8 18-55 0 0,1-1 0 0 0,0 1 1 0 0,0 0-1 0 0,0-1 1 0 0,0 1-1 0 0,1 0 0 0 0,-1 1 1 0 0,0-1-1 0 0,1 0 0 0 0,0 1 1 0 0,-1-1-1 0 0,1 1 0 0 0,0 0 1 0 0,0 0-1 0 0,0 0 1 0 0,-1 0-1 0 0,1 0 0 0 0,0 0 1 0 0,0 1-1 0 0,0 0 0 0 0,0 0 1 0 0,0 0-1 0 0,1 0 0 0 0,-1 0 1 0 0,0 0-1 0 0,0 1 1 0 0,4 0-1 0 0,5 2-13 0 0,-1 0 0 0 0,1 1 0 0 0,-1 0 0 0 0,0 0 0 0 0,18 11 0 0 0,137 101 74 0 0,-158-110-58 0 0,9 7 23 0 0,-1 0 0 0 0,-1 1-1 0 0,20 23 1 0 0,-29-30-15 0 0,-1 1-1 0 0,1 0 0 0 0,-1 0 0 0 0,-1 0 1 0 0,0 0-1 0 0,0 1 0 0 0,0 0 1 0 0,-1 0-1 0 0,4 17 0 0 0,-4 5 15 0 0,-1 0-1 0 0,-2 0 0 0 0,-3 39 0 0 0,-1 14-1052 0 0,4-71 383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27.447"/>
    </inkml:context>
    <inkml:brush xml:id="br0">
      <inkml:brushProperty name="width" value="0.05" units="cm"/>
      <inkml:brushProperty name="height" value="0.05" units="cm"/>
      <inkml:brushProperty name="color" value="#E71224"/>
    </inkml:brush>
  </inkml:definitions>
  <inkml:trace contextRef="#ctx0" brushRef="#br0">30 303 6189 0 0,'-2'-1'15'0'0,"0"1"1"0"0,1-1 0 0 0,0 0 0 0 0,-1 0 0 0 0,1 0 0 0 0,-1 0 0 0 0,1 0 0 0 0,0 0 0 0 0,0-1-1 0 0,0 1 1 0 0,0 0 0 0 0,-2-3 0 0 0,-5-6 230 0 0,8 9-236 0 0,-1 1 0 0 0,1 0 0 0 0,0 0-1 0 0,0 0 1 0 0,0 0 0 0 0,0-1 0 0 0,0 1-1 0 0,-1 0 1 0 0,1 0 0 0 0,0 0 0 0 0,0-1-1 0 0,0 1 1 0 0,0 0 0 0 0,0 0 0 0 0,0-1-1 0 0,0 1 1 0 0,0 0 0 0 0,0 0 0 0 0,0 0-1 0 0,0-1 1 0 0,0 1 0 0 0,0 0 0 0 0,0 0-1 0 0,0-1 1 0 0,0 1 0 0 0,0 0 0 0 0,0 0 0 0 0,0 0-1 0 0,0-1 1 0 0,1 1 0 0 0,-1 0 0 0 0,0 0-1 0 0,0 0 1 0 0,0-1 0 0 0,0 1 0 0 0,0 0-1 0 0,0 0 1 0 0,1-1 0 0 0,11-7 195 0 0,15-3-113 0 0,-26 11-94 0 0,72-22-1065 0 0,122-18 0 0 0,-28 7-450 0 0,-164 32 1534 0 0,-1 1 0 0 0,0-1 0 0 0,0 0 0 0 0,0 0 0 0 0,0 0 0 0 0,0 0 0 0 0,0 0 1 0 0,0 0-1 0 0,0 0 0 0 0,2-3 0 0 0,-3 3 6 0 0,-1 1 1 0 0,1-1 0 0 0,-1 1-1 0 0,0-1 1 0 0,1 1-1 0 0,-1-1 1 0 0,0 0-1 0 0,0 1 1 0 0,1-1-1 0 0,-1 1 1 0 0,0-1 0 0 0,0 0-1 0 0,0 1 1 0 0,0-1-1 0 0,0 0 1 0 0,0 1-1 0 0,0-1 1 0 0,0 0-1 0 0,0 1 1 0 0,0-1 0 0 0,0 0-1 0 0,0 1 1 0 0,0-1-1 0 0,-1 0 1 0 0,1 1-1 0 0,0-1 1 0 0,0 0 0 0 0,-1 1-1 0 0,1-1 1 0 0,0 1-1 0 0,-1-1 1 0 0,1 1-1 0 0,-1-1 1 0 0,1 1-1 0 0,-1-1 1 0 0,1 1 0 0 0,-2-1-1 0 0,1-1 93 0 0,-1 0 0 0 0,1 1 0 0 0,-1-1 0 0 0,1 0-1 0 0,0 0 1 0 0,0 0 0 0 0,0 0 0 0 0,0 0 0 0 0,0-1 0 0 0,-1-1 0 0 0,2 3-93 0 0,0 1 0 0 0,0-1 1 0 0,0 1-1 0 0,0-1 0 0 0,0 1 0 0 0,0-1 1 0 0,0 1-1 0 0,0-1 0 0 0,0 1 0 0 0,0-1 1 0 0,0 1-1 0 0,0-1 0 0 0,0 1 0 0 0,0-1 1 0 0,1 1-1 0 0,-1 0 0 0 0,0-1 0 0 0,0 1 1 0 0,0-1-1 0 0,1 1 0 0 0,-1-1 0 0 0,0 1 1 0 0,1 0-1 0 0,-1-1 0 0 0,0 1 0 0 0,1 0 1 0 0,-1-1-1 0 0,0 1 0 0 0,1 0 0 0 0,-1-1 1 0 0,1 1-1 0 0,-1 0 0 0 0,1 0 0 0 0,-1 0 1 0 0,1-1-1 0 0,-1 1 0 0 0,1 0 0 0 0,-1 0 1 0 0,1 0-1 0 0,-1 0 0 0 0,0 0 0 0 0,1 0 1 0 0,-1 0-1 0 0,1 0 0 0 0,-1 0 0 0 0,1 0 1 0 0,0 0-1 0 0,1 0-11 0 0,0 1 1 0 0,0-1-1 0 0,1 1 0 0 0,-1-1 1 0 0,0 1-1 0 0,0-1 1 0 0,0 1-1 0 0,0 0 0 0 0,0 0 1 0 0,0 0-1 0 0,-1 0 0 0 0,1 1 1 0 0,0-1-1 0 0,0 0 0 0 0,-1 1 1 0 0,1-1-1 0 0,-1 1 1 0 0,1 0-1 0 0,-1-1 0 0 0,0 1 1 0 0,0 0-1 0 0,0 0 0 0 0,0 0 1 0 0,0 0-1 0 0,0 0 1 0 0,1 3-1 0 0,2 6 1 0 0,-1 1-1 0 0,0 0 1 0 0,2 18-1 0 0,-4-20-29 0 0,5 39-67 0 0,-3 84-1 0 0,-3-79-98 0 0,6 58 1 0 0,-4-98 208 0 0,-2-8-32 0 0,0 0-1 0 0,1 0 1 0 0,0-1 0 0 0,0 1 0 0 0,0 0-1 0 0,1-1 1 0 0,0 1 0 0 0,3 6 0 0 0,-8-17 34 0 0,0 0 0 0 0,0-1 1 0 0,1 1-1 0 0,-1-1 0 0 0,0-6 1 0 0,-6-11-32 0 0,-2-4 3 0 0,1 0 0 0 0,1 0 0 0 0,1-1 0 0 0,2-1 0 0 0,1 1 0 0 0,-2-34 0 0 0,6 37 1 0 0,0-1 0 0 0,2 1 0 0 0,1-1 0 0 0,1 1 0 0 0,1 0-1 0 0,1 0 1 0 0,10-30 0 0 0,-11 45-7 0 0,1-1-1 0 0,0 1 0 0 0,7-11 0 0 0,-11 18 4 0 0,1 0 0 0 0,0 0 0 0 0,1 0 0 0 0,-1 1 0 0 0,0-1 0 0 0,1 1 0 0 0,-1-1 0 0 0,1 1 0 0 0,0 0 0 0 0,0 0 0 0 0,0 0 0 0 0,0 0 0 0 0,6-2 0 0 0,-8 3 3 0 0,1 1-1 0 0,-1 0 1 0 0,1 0-1 0 0,-1 0 1 0 0,1 0-1 0 0,-1 0 1 0 0,1 0-1 0 0,-1 1 1 0 0,1-1 0 0 0,-1 0-1 0 0,0 1 1 0 0,1-1-1 0 0,-1 1 1 0 0,1 0-1 0 0,-1-1 1 0 0,0 1-1 0 0,1 0 1 0 0,-1 0 0 0 0,0 0-1 0 0,0 0 1 0 0,0 0-1 0 0,0 0 1 0 0,2 2-1 0 0,22 32-13 0 0,-16-21 10 0 0,-4-7-1 0 0,0 0 1 0 0,-1 0-1 0 0,0 0 1 0 0,0 1-1 0 0,0 0 1 0 0,-1 0 0 0 0,0 0-1 0 0,-1 0 1 0 0,0 0-1 0 0,1 12 1 0 0,-2-16 7 0 0,-1 0 0 0 0,0 1 1 0 0,-1-1-1 0 0,1 0 0 0 0,-1 0 1 0 0,0 0-1 0 0,0 0 0 0 0,0 0 1 0 0,0 0-1 0 0,-1 0 0 0 0,0 0 1 0 0,1 0-1 0 0,-1-1 0 0 0,-1 1 0 0 0,1 0 1 0 0,-1-1-1 0 0,1 0 0 0 0,-1 0 1 0 0,0 0-1 0 0,0 0 0 0 0,0 0 1 0 0,-7 4-1 0 0,5-2-42 0 0,-1-1 1 0 0,0 0-1 0 0,0 0 1 0 0,-1 0-1 0 0,1-1 1 0 0,-1 0-1 0 0,0 0 1 0 0,0 0-1 0 0,0-1 1 0 0,0 0-1 0 0,0-1 0 0 0,-1 1 1 0 0,1-1-1 0 0,0-1 1 0 0,-12 0-1 0 0,7-2-417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27.801"/>
    </inkml:context>
    <inkml:brush xml:id="br0">
      <inkml:brushProperty name="width" value="0.05" units="cm"/>
      <inkml:brushProperty name="height" value="0.05" units="cm"/>
      <inkml:brushProperty name="color" value="#E71224"/>
    </inkml:brush>
  </inkml:definitions>
  <inkml:trace contextRef="#ctx0" brushRef="#br0">2 1 5973 0 0,'-1'0'1408'0'0,"8"0"136"0"0,-5 1-1396 0 0,0-1 1 0 0,0 0-1 0 0,0 1 0 0 0,0 0 1 0 0,0-1-1 0 0,0 1 1 0 0,0 0-1 0 0,4 2 0 0 0,9 10 98 0 0,0 0 0 0 0,-1 1 0 0 0,-1 0 0 0 0,0 1 0 0 0,-1 0 0 0 0,0 1 0 0 0,-1 0-1 0 0,-1 1 1 0 0,-1 1 0 0 0,11 27 0 0 0,-3 0-260 0 0,-3 1 0 0 0,-2 0 1 0 0,8 57-1 0 0,-18-90-376 0 0,-1 1 1 0 0,-1 21 0 0 0,-1-9-712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53.239"/>
    </inkml:context>
    <inkml:brush xml:id="br0">
      <inkml:brushProperty name="width" value="0.05" units="cm"/>
      <inkml:brushProperty name="height" value="0.05" units="cm"/>
      <inkml:brushProperty name="color" value="#E71224"/>
    </inkml:brush>
  </inkml:definitions>
  <inkml:trace contextRef="#ctx0" brushRef="#br0">15 156 6065 0 0,'-8'-5'707'0'0,"7"5"-675"0"0,1-1 1 0 0,-1 1 0 0 0,1 0-1 0 0,0 0 1 0 0,-1 0 0 0 0,1-1-1 0 0,0 1 1 0 0,0 0-1 0 0,-1 0 1 0 0,1-1 0 0 0,0 1-1 0 0,0 0 1 0 0,-1 0-1 0 0,1-1 1 0 0,0 1 0 0 0,0 0-1 0 0,-1-1 1 0 0,1 1-1 0 0,0 0 1 0 0,0-1 0 0 0,0 1-1 0 0,0 0 1 0 0,0-1-1 0 0,0 1 1 0 0,0-1 0 0 0,0 1-1 0 0,0 0 1 0 0,0-1-1 0 0,0 1 1 0 0,0-1 0 0 0,0 1-1 0 0,0 0 1 0 0,0-1-1 0 0,0 1 1 0 0,0 0 0 0 0,0-1-1 0 0,0 1 1 0 0,1-1-1 0 0,-2-3 54 0 0,1 0 0 0 0,0-1 0 0 0,1 1 0 0 0,-1 0-1 0 0,1-1 1 0 0,0 1 0 0 0,0 0 0 0 0,0 0 0 0 0,0 0 0 0 0,1 0-1 0 0,0 0 1 0 0,0 0 0 0 0,0 0 0 0 0,0 0 0 0 0,0 1-1 0 0,5-6 1 0 0,0 3-85 0 0,1 0 0 0 0,0 0 0 0 0,1 0 1 0 0,-1 1-1 0 0,1 0 0 0 0,0 1 0 0 0,0 0 0 0 0,1 0 0 0 0,-1 1 0 0 0,11-2 0 0 0,-2 1 7 0 0,0 1-1 0 0,1 2 1 0 0,-1-1-1 0 0,35 4 1 0 0,-44-1-14 0 0,1 0 1 0 0,0 2-1 0 0,-1-1 1 0 0,1 1-1 0 0,-1 0 1 0 0,0 1-1 0 0,0 0 0 0 0,0 0 1 0 0,-1 1-1 0 0,16 12 1 0 0,-21-15-1 0 0,4 3 1 0 0,0 1 0 0 0,-1-1 1 0 0,0 1-1 0 0,0 0 0 0 0,8 11 0 0 0,-12-15 6 0 0,-1 0 1 0 0,0 0-1 0 0,0 0 0 0 0,-1 0 0 0 0,1 0 0 0 0,0 0 0 0 0,-1 0 0 0 0,1 0 1 0 0,-1 0-1 0 0,1 0 0 0 0,-1 0 0 0 0,0 0 0 0 0,0 0 0 0 0,0 0 1 0 0,0 0-1 0 0,0 0 0 0 0,-1 0 0 0 0,1 0 0 0 0,-1 0 0 0 0,1 0 0 0 0,-1 0 1 0 0,0 0-1 0 0,1 0 0 0 0,-1 0 0 0 0,0 0 0 0 0,0 0 0 0 0,-1-1 1 0 0,1 1-1 0 0,-2 2 0 0 0,-4 3-1 0 0,1 1 0 0 0,-2-1 0 0 0,1-1 0 0 0,-1 1 0 0 0,0-1 0 0 0,-1-1 0 0 0,1 1 0 0 0,-1-1 0 0 0,0-1 0 0 0,-16 6 0 0 0,-7 0-2 0 0,-64 12 0 0 0,50-13 1 0 0,45-9-5 0 0,22-3-6 0 0,-13 2 8 0 0,42-2-8 0 0,1 1-1 0 0,-1 3 1 0 0,1 2 0 0 0,69 13-1 0 0,-100-13 6 0 0,18 3-45 0 0,-30-3 42 0 0,-14 2 32 0 0,-82 24 83 0 0,30-9-64 0 0,-94 20 0 0 0,137-37-95 0 0,5-1-93 0 0,-1 0 0 0 0,0 0 0 0 0,-1-1 0 0 0,1 0 0 0 0,0-1 0 0 0,0 0-1 0 0,-12-2 1 0 0,21 0-332 0 0,2-2-132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14.462"/>
    </inkml:context>
    <inkml:brush xml:id="br0">
      <inkml:brushProperty name="width" value="0.05" units="cm"/>
      <inkml:brushProperty name="height" value="0.05" units="cm"/>
      <inkml:brushProperty name="color" value="#FFC114"/>
    </inkml:brush>
  </inkml:definitions>
  <inkml:trace contextRef="#ctx0" brushRef="#br0">121 36 24575,'4'-1'0,"0"0"0,1 0 0,-1 0 0,0 0 0,0-1 0,0 0 0,0 0 0,0 0 0,0 0 0,4-4 0,20-9 0,-28 16 0,0-1 0,0 0 0,0 0 0,0 0 0,0 0 0,-1 0 0,1 0 0,0 0 0,0 0 0,0 1 0,0-1 0,0 0 0,0 0 0,0 0 0,0 0 0,0 0 0,0 0 0,0 1 0,0-1 0,0 0 0,0 0 0,0 0 0,0 0 0,0 0 0,0 0 0,0 1 0,0-1 0,0 0 0,0 0 0,0 0 0,0 0 0,0 0 0,0 0 0,0 1 0,0-1 0,1 0 0,-1 0 0,0 0 0,0 0 0,0 0 0,0 0 0,0 0 0,0 0 0,0 0 0,0 1 0,1-1 0,-1 0 0,0 0 0,0 0 0,0 0 0,0 0 0,0 0 0,0 0 0,1 0 0,-1 0 0,0 0 0,0 0 0,0 0 0,0 0 0,0 0 0,0 0 0,1 0 0,-9 12 0,7-11 0,-29 39 0,1 1 0,3 2 0,1 0 0,2 2 0,-23 66 0,43-103 0,0 1 0,1-1 0,1 1 0,-1 0 0,1 0 0,1-1 0,-1 1 0,2 0 0,1 16 0,-1-22 0,-1 0 0,1 0 0,0 0 0,0 0 0,0 0 0,1-1 0,-1 1 0,1 0 0,-1 0 0,1-1 0,0 1 0,0-1 0,0 0 0,0 0 0,1 1 0,-1-1 0,1-1 0,-1 1 0,1 0 0,-1-1 0,1 1 0,0-1 0,0 0 0,0 0 0,0 0 0,0 0 0,0 0 0,0-1 0,0 1 0,0-1 0,3 0 0,1 0 0,-1 0 0,0 0 0,0-1 0,1 0 0,-1 0 0,0 0 0,0-1 0,0 0 0,-1 0 0,1-1 0,0 1 0,9-7 0,-8 3 0,1 0 0,-1 0 0,0-1 0,0 0 0,-1 0 0,0 0 0,8-15 0,-4 5 0,-1 0 0,-1-1 0,-1 0 0,0 0 0,-2-1 0,0 0 0,4-31 0,-7 34 69,-1 0-1,-1 0 0,0 0 0,-4-29 1,2 38-191,1 0 0,-1 0 0,0 0 0,0 1 0,-1-1 0,0 1 0,0-1 0,-1 1 0,0 0 1,0 0-1,0 1 0,-1-1 0,-6-5 0,-5-2-6704</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53.608"/>
    </inkml:context>
    <inkml:brush xml:id="br0">
      <inkml:brushProperty name="width" value="0.05" units="cm"/>
      <inkml:brushProperty name="height" value="0.05" units="cm"/>
      <inkml:brushProperty name="color" value="#E71224"/>
    </inkml:brush>
  </inkml:definitions>
  <inkml:trace contextRef="#ctx0" brushRef="#br0">95 38 6221 0 0,'0'-1'18'0'0,"0"1"0"0"0,0-1 0 0 0,0 0 1 0 0,0 0-1 0 0,0 0 0 0 0,0 1 0 0 0,0-1 1 0 0,0 0-1 0 0,0 0 0 0 0,0 0 1 0 0,-1 1-1 0 0,1-1 0 0 0,0 0 0 0 0,-1 0 1 0 0,1 1-1 0 0,0-1 0 0 0,-1 0 0 0 0,1 1 1 0 0,-1-1-1 0 0,1 0 0 0 0,-1 1 1 0 0,1-1-1 0 0,-1 1 0 0 0,1-1 0 0 0,-1 1 1 0 0,0-1-1 0 0,1 1 0 0 0,-1-1 0 0 0,0 0 1 0 0,0 1-1 0 0,1 0 0 0 0,-1-1 0 0 0,1 1 0 0 0,-1 0 0 0 0,1 0 0 0 0,-1-1 0 0 0,0 1 0 0 0,1 0 0 0 0,-1 0 0 0 0,1 0 0 0 0,-1 0 0 0 0,1-1 0 0 0,-1 1 0 0 0,0 0 0 0 0,1 0 0 0 0,-1 0 0 0 0,1 0 0 0 0,-1 1 0 0 0,0-1 0 0 0,1 0 0 0 0,-1 0 1 0 0,1 0-1 0 0,-1 0 0 0 0,1 0 0 0 0,-1 1 0 0 0,0-1 0 0 0,1 0 0 0 0,-1 1 0 0 0,1-1 0 0 0,-1 0 0 0 0,1 1 0 0 0,0-1 0 0 0,-1 0 0 0 0,1 1 0 0 0,-1 0 0 0 0,-3 6 15 0 0,-24 51 7 0 0,26-52-41 0 0,0-1 1 0 0,0 0-1 0 0,1 0 1 0 0,0 1 0 0 0,0-1-1 0 0,0 0 1 0 0,1 1-1 0 0,-1-1 1 0 0,2 10 0 0 0,0-14 1 0 0,-1 1 0 0 0,1 0 0 0 0,0 0 0 0 0,0-1 1 0 0,0 1-1 0 0,0 0 0 0 0,0-1 0 0 0,0 1 0 0 0,0-1 1 0 0,0 1-1 0 0,1-1 0 0 0,-1 0 0 0 0,1 0 0 0 0,-1 1 1 0 0,1-1-1 0 0,-1 0 0 0 0,1 0 0 0 0,0 0 1 0 0,-1-1-1 0 0,1 1 0 0 0,0 0 0 0 0,0-1 0 0 0,0 1 1 0 0,0-1-1 0 0,-1 0 0 0 0,1 1 0 0 0,2-1 0 0 0,5 1 16 0 0,-1 0 0 0 0,0-1 0 0 0,1 0-1 0 0,15-2 1 0 0,4-2 4 0 0,35-6-5 0 0,-59 9-17 0 0,0 0 1 0 0,0 0-1 0 0,0 0 0 0 0,0-1 0 0 0,0 0 1 0 0,0 0-1 0 0,0 0 0 0 0,-1 0 0 0 0,1 0 1 0 0,-1-1-1 0 0,5-4 0 0 0,-7 5 0 0 0,0 1-1 0 0,0-1 1 0 0,0 0 0 0 0,0 1-1 0 0,0-1 1 0 0,-1 0-1 0 0,1 0 1 0 0,-1 0 0 0 0,1 1-1 0 0,-1-1 1 0 0,0 0-1 0 0,1 0 1 0 0,-1 0 0 0 0,0 0-1 0 0,0 0 1 0 0,0 0 0 0 0,-1 0-1 0 0,1 0 1 0 0,0 0-1 0 0,-1 1 1 0 0,0-1 0 0 0,1 0-1 0 0,-1 0 1 0 0,0 0 0 0 0,0 1-1 0 0,0-1 1 0 0,0 0-1 0 0,-2-2 1 0 0,-2-3-10 0 0,1 1 0 0 0,-2 0 0 0 0,1 0 0 0 0,-1 1 1 0 0,-10-9-1 0 0,9 9-2 0 0,-1 0 1 0 0,0 1 0 0 0,-1 0-1 0 0,1 0 1 0 0,-1 0 0 0 0,0 1-1 0 0,0 1 1 0 0,0 0 0 0 0,-11-2-1 0 0,14 3 7 0 0,-1 0 0 0 0,0 1 0 0 0,1 0 0 0 0,-1 0 0 0 0,0 0 0 0 0,1 1 0 0 0,-1 0 0 0 0,1 0-1 0 0,-1 1 1 0 0,1 0 0 0 0,-1 0 0 0 0,1 0 0 0 0,-9 6 0 0 0,13-8 3 0 0,1 1-1 0 0,-1 0 1 0 0,1 0 0 0 0,-1 0-1 0 0,1 0 1 0 0,0 0-1 0 0,0 0 1 0 0,-1 0 0 0 0,1 1-1 0 0,0-1 1 0 0,0 0 0 0 0,0 1-1 0 0,0-1 1 0 0,0 1-1 0 0,1-1 1 0 0,-1 1 0 0 0,0-1-1 0 0,1 1 1 0 0,-1-1 0 0 0,1 1-1 0 0,-1 2 1 0 0,1-2-5 0 0,1-1 0 0 0,-1 0 0 0 0,1 0 1 0 0,-1 1-1 0 0,1-1 0 0 0,-1 0 0 0 0,1 0 0 0 0,0 0 0 0 0,-1 0 0 0 0,1 0 1 0 0,0 1-1 0 0,0-1 0 0 0,0-1 0 0 0,0 1 0 0 0,0 0 0 0 0,0 0 0 0 0,0 0 1 0 0,0 0-1 0 0,0-1 0 0 0,1 1 0 0 0,-1-1 0 0 0,0 1 0 0 0,0-1 1 0 0,0 1-1 0 0,1-1 0 0 0,1 1 0 0 0,8 1-209 0 0,0 1 0 0 0,0-2 1 0 0,22 2-1 0 0,-23-3 45 0 0,12 1-252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53.950"/>
    </inkml:context>
    <inkml:brush xml:id="br0">
      <inkml:brushProperty name="width" value="0.05" units="cm"/>
      <inkml:brushProperty name="height" value="0.05" units="cm"/>
      <inkml:brushProperty name="color" value="#E71224"/>
    </inkml:brush>
  </inkml:definitions>
  <inkml:trace contextRef="#ctx0" brushRef="#br0">1 59 5328 0 0,'2'-18'325'0'0,"-3"-17"638"0"0,1 29-686 0 0,4 7-191 0 0,-4 0-84 0 0,1 0-1 0 0,-1 0 0 0 0,1 0 1 0 0,0 0-1 0 0,-1 0 1 0 0,0 0-1 0 0,1 0 1 0 0,-1 0-1 0 0,0 1 0 0 0,1-1 1 0 0,-1 0-1 0 0,0 0 1 0 0,0 0-1 0 0,0 2 1 0 0,-3 39 232 0 0,1-29-184 0 0,1 0 0 0 0,0 0 0 0 0,3 25 0 0 0,-2-35-64 0 0,1 1-1 0 0,0-1 1 0 0,-1 0 0 0 0,1 0-1 0 0,0 1 1 0 0,1-1 0 0 0,-1 0-1 0 0,1 0 1 0 0,-1-1 0 0 0,1 1-1 0 0,0 0 1 0 0,0 0 0 0 0,0-1-1 0 0,0 1 1 0 0,0-1 0 0 0,1 0-1 0 0,-1 1 1 0 0,1-1 0 0 0,0 0-1 0 0,3 2 1 0 0,-1-3-9 0 0,-1 1-1 0 0,0-1 1 0 0,1 0 0 0 0,-1 0 0 0 0,1 0-1 0 0,-1-1 1 0 0,1 0 0 0 0,-1 1-1 0 0,7-2 1 0 0,42-6 177 0 0,-45 5-151 0 0,-1 0 1 0 0,0-1-1 0 0,0 0 1 0 0,0 0-1 0 0,0 0 1 0 0,-1-1-1 0 0,1 0 1 0 0,-1-1 0 0 0,0 1-1 0 0,0-1 1 0 0,8-8-1 0 0,-12 11 4 0 0,0 0 1 0 0,-1 0-1 0 0,1 0 0 0 0,0 0 1 0 0,-1 0-1 0 0,1 0 0 0 0,-1-1 1 0 0,1 1-1 0 0,-1-1 0 0 0,0 1 1 0 0,0-1-1 0 0,0 1 0 0 0,0-1 1 0 0,-1 0-1 0 0,1 1 0 0 0,-1-1 1 0 0,0 0-1 0 0,1 1 0 0 0,-1-1 1 0 0,0 0-1 0 0,-1 0 0 0 0,1 1 1 0 0,0-1-1 0 0,-1 0 0 0 0,0 1 0 0 0,1-1 1 0 0,-1 1-1 0 0,0-1 0 0 0,0 0 1 0 0,-1 1-1 0 0,1 0 0 0 0,0-1 1 0 0,-1 1-1 0 0,1 0 0 0 0,-3-3 1 0 0,0 2 9 0 0,0 0 0 0 0,0 0 0 0 0,0 1 0 0 0,0-1 0 0 0,0 1 0 0 0,0 0 0 0 0,-1 0 0 0 0,1 0 0 0 0,-1 1 0 0 0,0-1 0 0 0,1 1 0 0 0,-1 0 0 0 0,0 0 0 0 0,0 1 0 0 0,1 0 0 0 0,-6 0 0 0 0,-6 0-21 0 0,0 1 0 0 0,0 0 0 0 0,-23 6-1 0 0,35-6-6 0 0,-38 10 18 0 0,41-10-13 0 0,-1-1 0 0 0,0 1 0 0 0,1-1 0 0 0,-1 1 0 0 0,0 0 0 0 0,1 0 0 0 0,-1 0 0 0 0,1 0 0 0 0,0 0 0 0 0,-1 0-1 0 0,1 0 1 0 0,0 1 0 0 0,-1-1 0 0 0,1 0 0 0 0,0 1 0 0 0,0-1 0 0 0,0 1 0 0 0,0-1 0 0 0,0 1 0 0 0,0 1 0 0 0,1-2 0 0 0,0-1-1 0 0,0 1 1 0 0,0-1-1 0 0,0 1 1 0 0,0-1-1 0 0,0 1 1 0 0,0-1 0 0 0,0 0-1 0 0,0 1 1 0 0,0-1-1 0 0,1 1 1 0 0,-1-1-1 0 0,0 1 1 0 0,0-1 0 0 0,0 0-1 0 0,1 1 1 0 0,-1-1-1 0 0,0 1 1 0 0,1-1 0 0 0,-1 0-1 0 0,0 1 1 0 0,1-1-1 0 0,-1 0 1 0 0,0 0-1 0 0,1 1 1 0 0,-1-1 0 0 0,1 0-1 0 0,-1 0 1 0 0,0 1-1 0 0,1-1 1 0 0,-1 0-1 0 0,1 0 1 0 0,-1 0 0 0 0,1 0-1 0 0,-1 0 1 0 0,1 0-1 0 0,-1 0 1 0 0,0 0-1 0 0,1 0 1 0 0,0 0 0 0 0,24-1-344 0 0,-23 0 295 0 0,38-2-696 0 0,-16 0 265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54.349"/>
    </inkml:context>
    <inkml:brush xml:id="br0">
      <inkml:brushProperty name="width" value="0.05" units="cm"/>
      <inkml:brushProperty name="height" value="0.05" units="cm"/>
      <inkml:brushProperty name="color" value="#E71224"/>
    </inkml:brush>
  </inkml:definitions>
  <inkml:trace contextRef="#ctx0" brushRef="#br0">0 77 6501 0 0,'0'0'69'0'0,"9"-5"-60"0"0,25-16 171 0 0,-26 15 333 0 0,-5 1-412 0 0,12-34-296 0 0,-31 86 190 0 0,7-15 13 0 0,-6 50 0 0 0,14-77-6 0 0,1-1 0 0 0,-1 1 0 0 0,1 0 0 0 0,0 0-1 0 0,0 0 1 0 0,1 0 0 0 0,0 0 0 0 0,-1-1-1 0 0,1 1 1 0 0,1 0 0 0 0,-1 0 0 0 0,1-1 0 0 0,0 1-1 0 0,0-1 1 0 0,0 0 0 0 0,1 1 0 0 0,-1-1 0 0 0,6 6-1 0 0,-6-8 1 0 0,0-1-1 0 0,0 1 0 0 0,0-1 0 0 0,0 0 0 0 0,0 0 0 0 0,0 0 1 0 0,0 0-1 0 0,0 0 0 0 0,0 0 0 0 0,0-1 0 0 0,1 1 0 0 0,-1-1 1 0 0,0 1-1 0 0,0-1 0 0 0,4 0 0 0 0,-2 0 2 0 0,0 0 0 0 0,0-1 1 0 0,0 0-1 0 0,0 0 0 0 0,0 0 0 0 0,-1 0 0 0 0,1-1 1 0 0,0 1-1 0 0,-1-1 0 0 0,7-4 0 0 0,2-2 7 0 0,-1-1 1 0 0,0-1-1 0 0,0 0 0 0 0,14-18 0 0 0,-20 23-9 0 0,0-1 0 0 0,-1-1 1 0 0,8-12-1 0 0,-12 19-1 0 0,3-6-45 0 0,2 21 92 0 0,18 44 11 0 0,-18-44 21 0 0,2-2-16 0 0,20 38-21 0 0,-20-38-11 0 0,0-3-359 0 0,21 29 99 0 0,-21-29-117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55.030"/>
    </inkml:context>
    <inkml:brush xml:id="br0">
      <inkml:brushProperty name="width" value="0.05" units="cm"/>
      <inkml:brushProperty name="height" value="0.05" units="cm"/>
      <inkml:brushProperty name="color" value="#E71224"/>
    </inkml:brush>
  </inkml:definitions>
  <inkml:trace contextRef="#ctx0" brushRef="#br0">6 147 5693 0 0,'0'-1'7'0'0,"-1"1"1"0"0,1 0-1 0 0,0 0 1 0 0,0-1-1 0 0,-1 1 1 0 0,1 0-1 0 0,0-1 1 0 0,0 1-1 0 0,0-1 1 0 0,0 1-1 0 0,0 0 0 0 0,0-1 1 0 0,-1 1-1 0 0,1 0 1 0 0,0-1-1 0 0,0 1 1 0 0,0-1-1 0 0,0 1 1 0 0,0 0-1 0 0,0-1 1 0 0,1 1-1 0 0,-1-1 1 0 0,0 1-1 0 0,0 0 1 0 0,0-1-1 0 0,0 1 1 0 0,0 0-1 0 0,0-1 1 0 0,1 1-1 0 0,-1 0 1 0 0,0-1-1 0 0,0 1 1 0 0,1 0-1 0 0,-1-1 1 0 0,0 1-1 0 0,0 0 1 0 0,1 0-1 0 0,-1-1 1 0 0,0 1-1 0 0,1 0 1 0 0,-1 0-1 0 0,0 0 1 0 0,1-1-1 0 0,-1 1 1 0 0,0 0-1 0 0,1 0 1 0 0,0 0 4 0 0,-1 0 1 0 0,1 0-1 0 0,-1 0 1 0 0,1 0-1 0 0,-1 1 1 0 0,1-1-1 0 0,-1 0 0 0 0,1 0 1 0 0,-1 1-1 0 0,1-1 1 0 0,-1 0-1 0 0,0 0 1 0 0,1 1-1 0 0,-1-1 1 0 0,1 1-1 0 0,-1-1 1 0 0,0 0-1 0 0,1 1 0 0 0,-1-1 1 0 0,0 1-1 0 0,0-1 1 0 0,1 1-1 0 0,-1-1 1 0 0,0 1-1 0 0,0-1 1 0 0,0 0-1 0 0,1 1 0 0 0,-1 0 1 0 0,0-1-1 0 0,0 1 1 0 0,0-1-1 0 0,0 1 1 0 0,0-1-1 0 0,0 1 1 0 0,0 8 77 0 0,1-1 0 0 0,1 0 0 0 0,-1 0 0 0 0,1 0 0 0 0,1 0 0 0 0,0 0 0 0 0,0-1 0 0 0,8 15 0 0 0,43 46 14 0 0,-54-68-107 0 0,0 1 1 0 0,0 0 0 0 0,1-1 0 0 0,-1 1 0 0 0,0 0-1 0 0,0-1 1 0 0,0 1 0 0 0,0 0 0 0 0,0-1-1 0 0,0 1 1 0 0,0 0 0 0 0,0-1 0 0 0,-1 1 0 0 0,1 0-1 0 0,0-1 1 0 0,0 1 0 0 0,0 0 0 0 0,-1-1-1 0 0,1 1 1 0 0,0 0 0 0 0,-1-1 0 0 0,1 1 0 0 0,-1-1-1 0 0,1 1 1 0 0,-1-1 0 0 0,1 1 0 0 0,-1-1-1 0 0,1 1 1 0 0,-1-1 0 0 0,1 0 0 0 0,-1 1 0 0 0,0-1-1 0 0,-25 18-70 0 0,19-14 82 0 0,6-9 160 0 0,0 0-1 0 0,0-1 0 0 0,0 1 0 0 0,-1 0 0 0 0,0 0 1 0 0,-2-5-1 0 0,-2-6-174 0 0,1-1 0 0 0,0 1 0 0 0,-3-28 0 0 0,-4-17-4 0 0,9 52 71 0 0,1-1 1 0 0,-1 0 0 0 0,2 0-1 0 0,0 1 1 0 0,0-14-1 0 0,1 20-47 0 0,0 1-1 0 0,0 0 0 0 0,0-1 1 0 0,1 1-1 0 0,-1 0 0 0 0,1-1 0 0 0,0 1 1 0 0,0 0-1 0 0,0 0 0 0 0,0-1 0 0 0,0 1 1 0 0,0 0-1 0 0,0 0 0 0 0,1 0 1 0 0,-1 1-1 0 0,1-1 0 0 0,-1 0 0 0 0,1 0 1 0 0,0 1-1 0 0,-1-1 0 0 0,1 1 1 0 0,0 0-1 0 0,0-1 0 0 0,0 1 0 0 0,1 0 1 0 0,-1 0-1 0 0,3-1 0 0 0,16-3-13 0 0,0 0-1 0 0,1 2 1 0 0,-1 0-1 0 0,0 1 1 0 0,28 2 0 0 0,-2-1-16 0 0,-4-1 11 0 0,-1 2 0 0 0,0 2 1 0 0,0 2-1 0 0,67 14 0 0 0,-107-18 5 0 0,-1 0-1 0 0,0 1 0 0 0,0-1 1 0 0,1 0-1 0 0,-1 1 0 0 0,0-1 1 0 0,0 1-1 0 0,0-1 1 0 0,0 1-1 0 0,0 0 0 0 0,0-1 1 0 0,0 1-1 0 0,0 0 0 0 0,0 0 1 0 0,0 0-1 0 0,0 0 1 0 0,1 1-1 0 0,-2-1 4 0 0,0 0 0 0 0,0-1 1 0 0,1 1-1 0 0,-1 0 0 0 0,0-1 0 0 0,0 1 0 0 0,-1 0 1 0 0,1-1-1 0 0,0 1 0 0 0,0-1 0 0 0,0 1 1 0 0,0 0-1 0 0,0-1 0 0 0,-1 1 0 0 0,1 0 0 0 0,0-1 1 0 0,-1 1-1 0 0,1-1 0 0 0,0 1 0 0 0,-1-1 0 0 0,1 1 1 0 0,-1-1-1 0 0,1 1 0 0 0,-1 0 0 0 0,-5 4 39 0 0,0 0 0 0 0,-1 0-1 0 0,1-1 1 0 0,-10 5-1 0 0,8-5-22 0 0,-12 6 41 0 0,0 0 0 0 0,-1-2 0 0 0,-23 6 0 0 0,20-6-50 0 0,1 0-1 0 0,-27 14 1 0 0,49-22-11 0 0,1 0 0 0 0,0 0 0 0 0,-1 0 0 0 0,1 1 0 0 0,-1-1 0 0 0,1 0 0 0 0,0 0 0 0 0,-1 0 0 0 0,1 1 0 0 0,0-1-1 0 0,-1 0 1 0 0,1 0 0 0 0,0 1 0 0 0,0-1 0 0 0,-1 0 0 0 0,1 1 0 0 0,0-1 0 0 0,0 0 0 0 0,-1 1 0 0 0,1-1 0 0 0,0 0 0 0 0,0 1 0 0 0,0-1 0 0 0,0 1 0 0 0,-1-1 0 0 0,1 0 0 0 0,0 1 0 0 0,0-1 0 0 0,0 1 0 0 0,0-1 0 0 0,0 1 0 0 0,0-1 0 0 0,11 10-22 0 0,27 2 22 0 0,-33-11 12 0 0,21 5 6 0 0,0-1 0 0 0,27 1 0 0 0,-28-4-24 0 0,0 1 0 0 0,38 11 0 0 0,-57-13 7 0 0,-1 1-1 0 0,0 0 0 0 0,0 0 0 0 0,-1 0 1 0 0,1 1-1 0 0,0 0 0 0 0,-1-1 1 0 0,0 2-1 0 0,1-1 0 0 0,-1 0 1 0 0,0 1-1 0 0,-1 0 0 0 0,7 8 0 0 0,-8-9 12 0 0,0 1 0 0 0,0-1 0 0 0,-1 1 0 0 0,1 0 0 0 0,-1-1 0 0 0,0 1-1 0 0,-1 0 1 0 0,1 0 0 0 0,0 0 0 0 0,-1 0 0 0 0,0 0 0 0 0,0 0 0 0 0,0 0-1 0 0,-1 0 1 0 0,1 0 0 0 0,-1 0 0 0 0,0-1 0 0 0,0 1 0 0 0,-2 5 0 0 0,2-6 39 0 0,0 0 0 0 0,-1-1 1 0 0,1 1-1 0 0,0-1 1 0 0,-1 1-1 0 0,0-1 1 0 0,1 0-1 0 0,-1 1 1 0 0,0-1-1 0 0,0 0 0 0 0,0 0 1 0 0,-1-1-1 0 0,1 1 1 0 0,0 0-1 0 0,-1-1 1 0 0,1 1-1 0 0,-1-1 0 0 0,0 0 1 0 0,1 0-1 0 0,-1 0 1 0 0,0 0-1 0 0,-3 1 1 0 0,-7 0 162 0 0,0-1 0 0 0,0 0 0 0 0,-25-1 1 0 0,2 0 93 0 0,-76 0 508 0 0,44-1-636 0 0,47-1-196 0 0,18 2-131 0 0,1 0 0 0 0,0-1 0 0 0,-1 1 0 0 0,1 0 0 0 0,-1 0 0 0 0,1 1 0 0 0,0-1 0 0 0,-1 0 0 0 0,1 1-1 0 0,-4 1 1 0 0,-26 4-1591 0 0,20-3 691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00.820"/>
    </inkml:context>
    <inkml:brush xml:id="br0">
      <inkml:brushProperty name="width" value="0.05" units="cm"/>
      <inkml:brushProperty name="height" value="0.05" units="cm"/>
      <inkml:brushProperty name="color" value="#E71224"/>
    </inkml:brush>
  </inkml:definitions>
  <inkml:trace contextRef="#ctx0" brushRef="#br0">25 72 6065 0 0,'1'-1'31'0'0,"-1"0"0"0"0,0 1 0 0 0,0-1 0 0 0,0 0 0 0 0,0 1 0 0 0,0-1 0 0 0,0 0 0 0 0,0 1 0 0 0,0-1 0 0 0,-1 0 0 0 0,1 1 0 0 0,0-1 0 0 0,0 0 0 0 0,0 1 0 0 0,-1-1 0 0 0,1 1 0 0 0,0-1 0 0 0,-1 1 0 0 0,1-1 0 0 0,-1 0 0 0 0,1 1 0 0 0,0-1 0 0 0,-1 1 0 0 0,1 0 0 0 0,-1-1 0 0 0,1 1 0 0 0,-1-1 0 0 0,0 1 0 0 0,1 0 0 0 0,-1-1 0 0 0,1 1 0 0 0,-1 0 0 0 0,0 0 0 0 0,1-1 0 0 0,-1 1 1 0 0,0 0-1 0 0,1 0 0 0 0,-1 0 0 0 0,0 0 0 0 0,1 0 0 0 0,-1 0 0 0 0,0 0 0 0 0,1 0 0 0 0,-1 0 0 0 0,1 0 0 0 0,-1 0 0 0 0,0 1 0 0 0,1-1 0 0 0,-1 0 0 0 0,0 0 0 0 0,1 1 0 0 0,-1-1 0 0 0,1 0 0 0 0,-1 1 0 0 0,0 0 0 0 0,13-6 525 0 0,0 2 0 0 0,1-1 0 0 0,0 2 0 0 0,18-2 0 0 0,5-2-528 0 0,197-27-322 0 0,-199 36-144 0 0,-12-1-900 0 0,-62 5-44 0 0,10-1 1227 0 0,-213 33 77 0 0,229-37 127 0 0,14-2-43 0 0,0 0 0 0 0,0 0 0 0 0,0 0 0 0 0,-1 0 0 0 0,1-1 0 0 0,0 1 0 0 0,0 0 0 0 0,0 0-1 0 0,0 0 1 0 0,0 0 0 0 0,0 0 0 0 0,0 0 0 0 0,-1 0 0 0 0,1 0 0 0 0,0 0 0 0 0,0 0 0 0 0,0 0 0 0 0,0 0 0 0 0,0 0 0 0 0,-1 0 0 0 0,1 0 0 0 0,0 0 0 0 0,0 0 0 0 0,0 0 0 0 0,0 0 0 0 0,0 0 0 0 0,0 0 0 0 0,-1 0 0 0 0,1 0 0 0 0,0 0-1 0 0,0 1 1 0 0,0-1 0 0 0,0 0 0 0 0,0 0 0 0 0,0 0 0 0 0,0 0 0 0 0,0 0 0 0 0,-1 0 0 0 0,1 0 0 0 0,0 0 0 0 0,0 0 0 0 0,0 1 0 0 0,0-1 0 0 0,0 0 0 0 0,0 0 0 0 0,0 0 0 0 0,0 0 0 0 0,0 0 0 0 0,0 0 0 0 0,0 1 0 0 0,0-1-1 0 0,0 0 1 0 0,0 0 0 0 0,0 0 0 0 0,0 0 0 0 0,0 0 0 0 0,0 1 0 0 0,0-1 0 0 0,0 0 0 0 0,0 0 0 0 0,0 0 0 0 0,0 0 0 0 0,1 10 93 0 0,-1 6-110 0 0,-4 116 51 0 0,4-127-34 0 0,0 1 0 0 0,0 0 0 0 0,0 0 0 0 0,1-1 0 0 0,0 1 0 0 0,0 0 0 0 0,1-1 1 0 0,-1 1-1 0 0,1-1 0 0 0,1 0 0 0 0,2 6 0 0 0,6-20 313 0 0,-6 5-296 0 0,0-1 0 0 0,1 1 0 0 0,-1 0 0 0 0,1 0 0 0 0,10-5 0 0 0,3 3-26 0 0,0 2 0 0 0,0 0-1 0 0,0 1 1 0 0,0 0-1 0 0,26 1 1 0 0,2 0 15 0 0,-29 1 24 0 0,1 2 1 0 0,0 0 0 0 0,-1 1-1 0 0,30 7 1 0 0,-45-9-31 0 0,-1 1 0 0 0,0 0 0 0 0,0-1 1 0 0,0 1-1 0 0,0 0 0 0 0,0 0 0 0 0,0 0 0 0 0,0 1 0 0 0,0-1 0 0 0,0 0 1 0 0,0 1-1 0 0,-1-1 0 0 0,1 1 0 0 0,-1 0 0 0 0,1-1 0 0 0,-1 1 0 0 0,1 0 1 0 0,1 3-1 0 0,-2-1 8 0 0,1 0 0 0 0,-1 0 0 0 0,1 0 0 0 0,-1 0 0 0 0,0 1 0 0 0,-1-1 0 0 0,1 0 1 0 0,-1 1-1 0 0,0 4 0 0 0,0 2 27 0 0,-1-1 1 0 0,-1 0-1 0 0,1 0 1 0 0,-2 0-1 0 0,1 0 1 0 0,-1-1 0 0 0,-8 17-1 0 0,5-15 19 0 0,-1-1 1 0 0,0 1-1 0 0,0-1 0 0 0,-1 0 0 0 0,0-1 1 0 0,-1 0-1 0 0,0 0 0 0 0,0-1 0 0 0,-14 9 0 0 0,19-14-49 0 0,-1 0 0 0 0,0 0-1 0 0,0 0 1 0 0,0-1-1 0 0,0 0 1 0 0,0 0-1 0 0,0 0 1 0 0,-1 0-1 0 0,1-1 1 0 0,0 0-1 0 0,-1 0 1 0 0,0 0-1 0 0,1-1 1 0 0,-1 0 0 0 0,1 0-1 0 0,-1 0 1 0 0,1-1-1 0 0,-1 0 1 0 0,1 0-1 0 0,-1 0 1 0 0,1-1-1 0 0,-9-3 1 0 0,12 4-39 0 0,-1-1 1 0 0,1 1-1 0 0,0 0 0 0 0,0-1 0 0 0,0 0 1 0 0,0 1-1 0 0,1-1 0 0 0,-1 0 1 0 0,0 0-1 0 0,1 0 0 0 0,-1 0 1 0 0,1 0-1 0 0,0-1 0 0 0,0 1 1 0 0,0 0-1 0 0,0 0 0 0 0,0-1 1 0 0,0 1-1 0 0,0-1 0 0 0,1 1 1 0 0,-1-1-1 0 0,1-3 0 0 0,0-3-432 0 0,0 0-1 0 0,0 0 0 0 0,1 0 1 0 0,4-16-1 0 0,-1 10-247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01.176"/>
    </inkml:context>
    <inkml:brush xml:id="br0">
      <inkml:brushProperty name="width" value="0.05" units="cm"/>
      <inkml:brushProperty name="height" value="0.05" units="cm"/>
      <inkml:brushProperty name="color" value="#E71224"/>
    </inkml:brush>
  </inkml:definitions>
  <inkml:trace contextRef="#ctx0" brushRef="#br0">55 59 6941 0 0,'26'-19'376'0'0,"-52"7"1214"0"0,24 11-1551 0 0,0 0-1 0 0,0 0 0 0 0,1 1 0 0 0,-1-1 0 0 0,0 1 0 0 0,0 0 0 0 0,0-1 0 0 0,0 1 0 0 0,0 0 0 0 0,0 0 0 0 0,0 0 1 0 0,0 0-1 0 0,0 1 0 0 0,0-1 0 0 0,-2 1 0 0 0,3 0-33 0 0,0-1-1 0 0,-1 1 1 0 0,1-1 0 0 0,0 1 0 0 0,0 0-1 0 0,0 0 1 0 0,0 0 0 0 0,0-1-1 0 0,1 1 1 0 0,-1 0 0 0 0,0 0 0 0 0,0 0-1 0 0,0 0 1 0 0,1 0 0 0 0,-1 1-1 0 0,1-1 1 0 0,-1 0 0 0 0,1 0 0 0 0,-1 0-1 0 0,1 0 1 0 0,-1 1 0 0 0,1 1 0 0 0,-2 7 10 0 0,1 0 1 0 0,1 1 0 0 0,0-1-1 0 0,0 1 1 0 0,1-1 0 0 0,0 1 0 0 0,1-1-1 0 0,0 0 1 0 0,1 1 0 0 0,0-1 0 0 0,0 0-1 0 0,1-1 1 0 0,9 17 0 0 0,-11-22-12 0 0,1 1 0 0 0,0-1 1 0 0,0 0-1 0 0,0 0 0 0 0,0 0 1 0 0,0 0-1 0 0,1-1 0 0 0,0 1 0 0 0,0-1 1 0 0,0 0-1 0 0,0 0 0 0 0,0 0 1 0 0,0-1-1 0 0,1 0 0 0 0,0 1 1 0 0,-1-1-1 0 0,1-1 0 0 0,0 1 1 0 0,0-1-1 0 0,0 0 0 0 0,0 0 0 0 0,0 0 1 0 0,0-1-1 0 0,0 0 0 0 0,0 0 1 0 0,0 0-1 0 0,0-1 0 0 0,0 1 1 0 0,9-3-1 0 0,-8 0 6 0 0,1 1 0 0 0,-1-1 0 0 0,1-1 0 0 0,-1 1 0 0 0,0-1 0 0 0,0 0 0 0 0,-1-1-1 0 0,1 1 1 0 0,-1-1 0 0 0,0 0 0 0 0,0-1 0 0 0,5-6 0 0 0,0-1-10 0 0,-1 0-1 0 0,-1-1 0 0 0,0 0 1 0 0,8-21-1 0 0,-12 27-6 0 0,-1-1 1 0 0,0 0-1 0 0,-1 0 0 0 0,0-1 0 0 0,2-11 1 0 0,-4 19 1 0 0,0 0-1 0 0,0 0 1 0 0,0 0 0 0 0,0 0 0 0 0,0 1 0 0 0,0-1 0 0 0,0 0 0 0 0,-1 0 0 0 0,1 0-1 0 0,-1 1 1 0 0,1-1 0 0 0,-1 0 0 0 0,0 0 0 0 0,0 1 0 0 0,0-1 0 0 0,0 1-1 0 0,0-1 1 0 0,0 1 0 0 0,0-1 0 0 0,0 1 0 0 0,0-1 0 0 0,-1 1 0 0 0,1 0 0 0 0,-1 0-1 0 0,1 0 1 0 0,-1 0 0 0 0,1 0 0 0 0,-1 0 0 0 0,0 0 0 0 0,1 0 0 0 0,-1 1 0 0 0,0-1-1 0 0,-2 0 1 0 0,-7-1-20 0 0,-1 1-1 0 0,1 1 1 0 0,-1 0 0 0 0,1 0-1 0 0,-1 1 1 0 0,1 1-1 0 0,-1 0 1 0 0,-21 7 0 0 0,-7 0-181 0 0,37-9 126 0 0,0 1-1 0 0,0-1 0 0 0,1 1 0 0 0,-1 0 1 0 0,0 0-1 0 0,1 0 0 0 0,-1 1 1 0 0,-2 1-1 0 0,5-3 53 0 0,0 0 0 0 0,-1 0 0 0 0,1 0 0 0 0,0 1 0 0 0,0-1 0 0 0,-1 0 0 0 0,1 0 0 0 0,0 1 0 0 0,0-1 0 0 0,0 0 0 0 0,0 0 0 0 0,0 1 0 0 0,-1-1 0 0 0,1 0 0 0 0,0 0 0 0 0,0 1 0 0 0,0-1 0 0 0,0 0 0 0 0,0 0 0 0 0,0 1 1 0 0,0-1-1 0 0,0 0 0 0 0,0 1 0 0 0,0-1 0 0 0,0 0 0 0 0,0 0 0 0 0,0 1 0 0 0,0-1 0 0 0,0 1 0 0 0,12 8-710 0 0,-8-8 568 0 0,0 1 0 0 0,0-1 0 0 0,0 0 1 0 0,0-1-1 0 0,0 1 0 0 0,0-1 0 0 0,1 0 1 0 0,6 0-1 0 0,-1 0-145 0 0,11 2-259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01.529"/>
    </inkml:context>
    <inkml:brush xml:id="br0">
      <inkml:brushProperty name="width" value="0.05" units="cm"/>
      <inkml:brushProperty name="height" value="0.05" units="cm"/>
      <inkml:brushProperty name="color" value="#E71224"/>
    </inkml:brush>
  </inkml:definitions>
  <inkml:trace contextRef="#ctx0" brushRef="#br0">0 113 5388 0 0,'3'-2'81'0'0,"1"0"-1"0"0,-1 0 0 0 0,-1-1 0 0 0,1 1 0 0 0,0-1 1 0 0,-1 0-1 0 0,1 0 0 0 0,-1 0 0 0 0,0 0 1 0 0,0 0-1 0 0,0-1 0 0 0,0 1 0 0 0,0-1 0 0 0,-1 1 1 0 0,0-1-1 0 0,0 1 0 0 0,0-1 0 0 0,0 0 0 0 0,0 0 1 0 0,-1 1-1 0 0,0-1 0 0 0,0 0 0 0 0,0 0 0 0 0,0 0 1 0 0,0 0-1 0 0,-1 1 0 0 0,1-1 0 0 0,-1 0 0 0 0,0 1 1 0 0,-3-7-1 0 0,-1 6 199 0 0,2 11-206 0 0,0 14-158 0 0,2-17 95 0 0,-5 27-26 0 0,2-11 69 0 0,0 1-1 0 0,1-1 1 0 0,2 1-1 0 0,0 0 0 0 0,2 23 1 0 0,-1-38-50 0 0,1-1-1 0 0,0 1 1 0 0,1-1 0 0 0,-1 1 0 0 0,1-1 0 0 0,0 1-1 0 0,0-1 1 0 0,1 0 0 0 0,-1 0 0 0 0,1 0 0 0 0,0 0-1 0 0,5 4 1 0 0,-6-7 1 0 0,0 0 1 0 0,0 0-1 0 0,0 0 0 0 0,0-1 1 0 0,1 1-1 0 0,-1-1 0 0 0,0 1 0 0 0,1-1 1 0 0,-1 0-1 0 0,1 0 0 0 0,0 0 1 0 0,-1 0-1 0 0,1 0 0 0 0,0-1 0 0 0,-1 1 1 0 0,1-1-1 0 0,0 0 0 0 0,0 0 1 0 0,0 0-1 0 0,-1 0 0 0 0,1 0 0 0 0,0-1 1 0 0,0 1-1 0 0,-1-1 0 0 0,1 0 1 0 0,4-1-1 0 0,4-3 11 0 0,0 1-1 0 0,0-2 1 0 0,-1 0 0 0 0,1 0 0 0 0,-1-1-1 0 0,-1 0 1 0 0,1-1 0 0 0,-1 0 0 0 0,-1 0-1 0 0,1-1 1 0 0,-2 0 0 0 0,1 0 0 0 0,-1-1 0 0 0,0 0-1 0 0,-1 0 1 0 0,-1-1 0 0 0,1 0 0 0 0,-2 0-1 0 0,8-23 1 0 0,-12 33-16 0 0,3-16-7 0 0,-3 9-15 0 0,-3 6-26 0 0,0 6 43 0 0,0 0 1 0 0,1 1-1 0 0,-1-1 1 0 0,1 1-1 0 0,0-1 1 0 0,0 1-1 0 0,1 0 1 0 0,-2 6-1 0 0,1-3-41 0 0,0 0 0 0 0,1 1 0 0 0,0-1 0 0 0,0 0-1 0 0,1 1 1 0 0,0-1 0 0 0,1 1 0 0 0,0-1 0 0 0,0 1 0 0 0,0-1-1 0 0,1 0 1 0 0,1 0 0 0 0,-1 0 0 0 0,1 0 0 0 0,1 0-1 0 0,0 0 1 0 0,0-1 0 0 0,8 12 0 0 0,-12-18-10 0 0,1 0 0 0 0,0-1 0 0 0,-1 1 0 0 0,1 0 0 0 0,0 0 0 0 0,-1-1 0 0 0,1 1 0 0 0,0 0 0 0 0,0-1 0 0 0,0 1 0 0 0,0-1 0 0 0,-1 1 0 0 0,1-1 0 0 0,0 0 0 0 0,0 1 0 0 0,0-1 0 0 0,1 1 0 0 0,9 1-695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02.145"/>
    </inkml:context>
    <inkml:brush xml:id="br0">
      <inkml:brushProperty name="width" value="0.05" units="cm"/>
      <inkml:brushProperty name="height" value="0.05" units="cm"/>
      <inkml:brushProperty name="color" value="#E71224"/>
    </inkml:brush>
  </inkml:definitions>
  <inkml:trace contextRef="#ctx0" brushRef="#br0">14 246 5176 0 0,'-4'-64'1102'0'0,"4"63"-1071"0"0,0 1-1 0 0,0 0 1 0 0,-1-1 0 0 0,1 1 0 0 0,0-1-1 0 0,0 1 1 0 0,0 0 0 0 0,-1-1 0 0 0,1 1-1 0 0,0 0 1 0 0,0-1 0 0 0,-1 1 0 0 0,1 0-1 0 0,0 0 1 0 0,-1-1 0 0 0,1 1 0 0 0,0 0-1 0 0,-1 0 1 0 0,1-1 0 0 0,0 1 0 0 0,-1 0-1 0 0,1 0 1 0 0,-1 0 0 0 0,1 0 0 0 0,0 0-1 0 0,-1-1 1 0 0,1 1 0 0 0,-1 0 0 0 0,0 2 72 0 0,11 4-143 0 0,-8-5 41 0 0,1 1 0 0 0,-1 0 0 0 0,0 0 0 0 0,0 0 0 0 0,0 0 0 0 0,0 0 0 0 0,0 0 0 0 0,0 1 0 0 0,0-1 0 0 0,-1 0 0 0 0,1 1 0 0 0,-1 0 0 0 0,0-1 0 0 0,2 6 0 0 0,11 43 12 0 0,-14-50-22 0 0,2 9 227 0 0,-5-16 523 0 0,0-2-509 0 0,2 7-209 0 0,-4-13 57 0 0,0 1 0 0 0,-3-18 0 0 0,7 28-81 0 0,0 0 0 0 0,1-1 0 0 0,-1 1 0 0 0,1-1-1 0 0,0 0 1 0 0,0 1 0 0 0,0-1 0 0 0,1 1 0 0 0,-1-1 0 0 0,1 1-1 0 0,0-1 1 0 0,0 1 0 0 0,0 0 0 0 0,3-7 0 0 0,12-17-6 0 0,-10 14 4 0 0,1 1 0 0 0,1 0 0 0 0,0 0 0 0 0,16-16 0 0 0,-12 15-13 0 0,-8 9 7 0 0,-1 0 0 0 0,1 0 0 0 0,0 0 0 0 0,0 1 0 0 0,1-1 0 0 0,-1 1 0 0 0,9-5 0 0 0,-6 44-59 0 0,-5 103 79 0 0,-2-138-9 0 0,0-1 0 0 0,0 0 0 0 0,0 0 0 0 0,0 0 0 0 0,0 0 0 0 0,0 1-1 0 0,0-1 1 0 0,0 0 0 0 0,0 0 0 0 0,0 0 0 0 0,0 0 0 0 0,-1 0 0 0 0,1 1 0 0 0,0-1 0 0 0,0 0 0 0 0,0 0 0 0 0,0 0-1 0 0,0 0 1 0 0,0 0 0 0 0,0 0 0 0 0,-1 0 0 0 0,1 0 0 0 0,0 1 0 0 0,0-1 0 0 0,0 0 0 0 0,0 0 0 0 0,0 0-1 0 0,-1 0 1 0 0,1 0 0 0 0,0 0 0 0 0,0 0 0 0 0,0 0 0 0 0,0 0 0 0 0,0 0 0 0 0,-1 0 0 0 0,1 0 0 0 0,0 0 0 0 0,0 0-1 0 0,0 0 1 0 0,0 0 0 0 0,-1 0 0 0 0,1 0 0 0 0,0 0 0 0 0,0 0 0 0 0,0 0 0 0 0,0 0 0 0 0,0 0 0 0 0,-1-1-1 0 0,1 1 1 0 0,-1-1 9 0 0,5 2-40 0 0,12 12 96 0 0,-6-8-69 0 0,-4-1 0 0 0,0 0 0 0 0,1 0 0 0 0,8 9 0 0 0,-13-11 8 0 0,0 0 0 0 0,-1 0 0 0 0,1-1 0 0 0,-1 1 0 0 0,0 0 0 0 0,1 0 0 0 0,-1 1 0 0 0,0-1 0 0 0,0 0 0 0 0,-1 0 0 0 0,1 0 0 0 0,0 1 0 0 0,-1-1 0 0 0,1 0 0 0 0,-1 1 0 0 0,0 3 0 0 0,0-1 12 0 0,1-1 33 0 0,-1 0-1 0 0,0 0 1 0 0,-1 0 0 0 0,1 0-1 0 0,-1 0 1 0 0,1 0-1 0 0,-1 0 1 0 0,-1-1 0 0 0,1 1-1 0 0,0 0 1 0 0,-3 4 0 0 0,0 1 125 0 0,-1 0 1 0 0,0 0 0 0 0,-1-1 0 0 0,0 0 0 0 0,-12 13 0 0 0,15-18-133 0 0,1-1 0 0 0,-1 1 0 0 0,0-1 0 0 0,0 0 0 0 0,0 0 0 0 0,0 0 0 0 0,0-1 0 0 0,-1 1 0 0 0,1-1 0 0 0,0 0 0 0 0,-1 0 0 0 0,1 0 0 0 0,-1 0 0 0 0,1 0 0 0 0,-1-1 0 0 0,1 1-1 0 0,-1-1 1 0 0,0 0 0 0 0,-5-1 0 0 0,1 0 11 0 0,-1-1-1 0 0,1 0 0 0 0,0 0 1 0 0,-11-5-1 0 0,16 6-69 0 0,-1-1 1 0 0,1 0 0 0 0,0 0-1 0 0,0 0 1 0 0,0 0-1 0 0,0 0 1 0 0,0-1-1 0 0,1 1 1 0 0,-1-1 0 0 0,1 0-1 0 0,0 0 1 0 0,-4-5-1 0 0,-4-5-1206 0 0,6 8 195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02.975"/>
    </inkml:context>
    <inkml:brush xml:id="br0">
      <inkml:brushProperty name="width" value="0.05" units="cm"/>
      <inkml:brushProperty name="height" value="0.05" units="cm"/>
      <inkml:brushProperty name="color" value="#E71224"/>
    </inkml:brush>
  </inkml:definitions>
  <inkml:trace contextRef="#ctx0" brushRef="#br0">5 110 6313 0 0,'3'-73'1161'0'0,"-1"42"486"0"0,-1 26 1354 0 0,-7 241-414 0 0,1 63-3891 0 0,6-256 88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04.553"/>
    </inkml:context>
    <inkml:brush xml:id="br0">
      <inkml:brushProperty name="width" value="0.05" units="cm"/>
      <inkml:brushProperty name="height" value="0.05" units="cm"/>
      <inkml:brushProperty name="color" value="#E71224"/>
    </inkml:brush>
  </inkml:definitions>
  <inkml:trace contextRef="#ctx0" brushRef="#br0">172 208 4224 0 0,'-10'-3'349'0'0,"1"0"-1"0"0,0-1 0 0 0,-13-7 1 0 0,20 10-270 0 0,0 0 0 0 0,0 0-1 0 0,0-1 1 0 0,0 1 0 0 0,1 0 0 0 0,-1-1 0 0 0,0 0 0 0 0,1 1 0 0 0,-1-1-1 0 0,1 0 1 0 0,-1 0 0 0 0,1 1 0 0 0,0-1 0 0 0,0 0 0 0 0,0 0 0 0 0,0-1-1 0 0,0 1 1 0 0,0 0 0 0 0,0 0 0 0 0,1 0 0 0 0,-1-3 0 0 0,1 3-55 0 0,0 0 0 0 0,1 0 0 0 0,-1 0 0 0 0,1 0 0 0 0,0 0 1 0 0,0 1-1 0 0,-1-1 0 0 0,1 0 0 0 0,0 0 0 0 0,0 1 0 0 0,0-1 1 0 0,1 1-1 0 0,-1-1 0 0 0,0 1 0 0 0,1 0 0 0 0,-1-1 0 0 0,1 1 1 0 0,-1 0-1 0 0,1 0 0 0 0,-1 0 0 0 0,1 0 0 0 0,0 0 0 0 0,0 0 0 0 0,2 0 1 0 0,6-4-36 0 0,1 2 1 0 0,19-5 0 0 0,-26 7 16 0 0,7-1-22 0 0,0 0 0 0 0,0 0 0 0 0,0 1-1 0 0,1 1 1 0 0,-1 0 0 0 0,23 3 0 0 0,-32-3 14 0 0,1 0 1 0 0,-1 1-1 0 0,1-1 1 0 0,-1 1-1 0 0,1 0 1 0 0,-1 0-1 0 0,0 0 1 0 0,1 0-1 0 0,-1 0 0 0 0,0 1 1 0 0,0-1-1 0 0,0 1 1 0 0,0-1-1 0 0,0 1 1 0 0,0 0-1 0 0,0 0 1 0 0,0-1-1 0 0,-1 1 0 0 0,1 1 1 0 0,-1-1-1 0 0,1 0 1 0 0,-1 0-1 0 0,0 0 1 0 0,0 1-1 0 0,0-1 1 0 0,0 1-1 0 0,0-1 0 0 0,-1 1 1 0 0,1-1-1 0 0,-1 1 1 0 0,0-1-1 0 0,1 1 1 0 0,-1-1-1 0 0,0 1 0 0 0,-1 0 1 0 0,1 2-1 0 0,-1-2 16 0 0,0 1-1 0 0,0-1 0 0 0,0 0 0 0 0,0 0 0 0 0,-1 0 1 0 0,1 0-1 0 0,-1-1 0 0 0,0 1 0 0 0,0 0 1 0 0,0-1-1 0 0,0 1 0 0 0,0-1 0 0 0,0 0 0 0 0,-1 1 1 0 0,1-1-1 0 0,-1 0 0 0 0,0-1 0 0 0,1 1 1 0 0,-7 2-1 0 0,-1 2 21 0 0,-1-2 0 0 0,0 1 0 0 0,0-1-1 0 0,-14 3 1 0 0,13-5-18 0 0,-1 0 0 0 0,1-1 0 0 0,-1 0 0 0 0,1-1-1 0 0,0 0 1 0 0,-17-3 0 0 0,23 3-9 0 0,0-1-1 0 0,0-1 1 0 0,0 1-1 0 0,0-1 1 0 0,0 0 0 0 0,0 0-1 0 0,0-1 1 0 0,1 0-1 0 0,0 0 1 0 0,-1 0-1 0 0,1 0 1 0 0,0-1 0 0 0,0 0-1 0 0,-7-8 1 0 0,9 8-8 0 0,1 0-1 0 0,0 0 1 0 0,0 0 0 0 0,1 0 0 0 0,-1 0-1 0 0,1 0 1 0 0,0-1 0 0 0,0 1 0 0 0,0 0-1 0 0,1-1 1 0 0,0 1 0 0 0,-1 0 0 0 0,1-1-1 0 0,1 1 1 0 0,-1-1 0 0 0,1 1 0 0 0,0 0-1 0 0,0-1 1 0 0,0 1 0 0 0,0 0 0 0 0,3-5-1 0 0,-1 1-2 0 0,0-1 1 0 0,1 1-1 0 0,1 0 0 0 0,-1 0 0 0 0,1 0 0 0 0,0 1 0 0 0,1 0 0 0 0,0 0 1 0 0,10-9-1 0 0,-15 15-1 0 0,0 0 0 0 0,0 0 0 0 0,0 0 0 0 0,0 1 1 0 0,0-1-1 0 0,0 0 0 0 0,0 1 0 0 0,0-1 0 0 0,0 0 0 0 0,0 1 1 0 0,1 0-1 0 0,-1-1 0 0 0,0 1 0 0 0,0 0 0 0 0,1-1 0 0 0,-1 1 0 0 0,0 0 1 0 0,1 0-1 0 0,1 0 0 0 0,-2 1 1 0 0,0-1 0 0 0,0 1 1 0 0,0-1-1 0 0,-1 1 0 0 0,1-1 0 0 0,0 1 1 0 0,0-1-1 0 0,0 1 0 0 0,-1 0 0 0 0,1-1 1 0 0,0 1-1 0 0,-1 0 0 0 0,1 0 0 0 0,-1 0 1 0 0,1-1-1 0 0,-1 1 0 0 0,1 0 0 0 0,-1 0 1 0 0,1 1-1 0 0,0 3 0 0 0,1-1 1 0 0,-1 0-1 0 0,-1 1 1 0 0,1-1-1 0 0,-1 0 1 0 0,1 1-1 0 0,-1-1 1 0 0,-1 1-1 0 0,1-1 1 0 0,-1 5-1 0 0,-6 24 16 0 0,2-6 20 0 0,-15 43-1 0 0,17-62-22 0 0,0-1 0 0 0,0 1 0 0 0,-1-1 0 0 0,0 0 0 0 0,0 0 0 0 0,-1 0 0 0 0,0-1 1 0 0,0 1-1 0 0,-1-1 0 0 0,-6 6 0 0 0,12-12-5 0 0,-1 1 1 0 0,1-1 0 0 0,-1 1 0 0 0,1-1-1 0 0,-1 1 1 0 0,1-1 0 0 0,-1 1 0 0 0,1-1-1 0 0,-1 1 1 0 0,1-1 0 0 0,-1 1-1 0 0,0-1 1 0 0,1 0 0 0 0,-1 0 0 0 0,0 1-1 0 0,1-1 1 0 0,-1 0 0 0 0,0 0 0 0 0,0 0-1 0 0,1 0 1 0 0,-1 1 0 0 0,0-1-1 0 0,0 0 1 0 0,1-1 0 0 0,-1 1 0 0 0,0 0-1 0 0,1 0 1 0 0,-1 0 0 0 0,0 0 0 0 0,0 0-1 0 0,1-1 1 0 0,-1 1 0 0 0,0 0-1 0 0,1-1 1 0 0,-1 1 0 0 0,1 0 0 0 0,-1-1-1 0 0,0 1 1 0 0,1-1 0 0 0,-1 1 0 0 0,1-1-1 0 0,-1 1 1 0 0,1-1 0 0 0,-1 1-1 0 0,1-1 1 0 0,0 0 0 0 0,-1 1 0 0 0,1-1-1 0 0,0 0 1 0 0,-1 1 0 0 0,1-1 0 0 0,0 0-1 0 0,0 1 1 0 0,0-1 0 0 0,-1 0-1 0 0,1 1 1 0 0,0-1 0 0 0,0 0 0 0 0,0 0-1 0 0,0 0 1 0 0,0-4 35 0 0,-1 0-1 0 0,1-1 1 0 0,0 1-1 0 0,0 0 0 0 0,0 0 1 0 0,1 0-1 0 0,1-8 1 0 0,4-7-30 0 0,0 1 0 0 0,1 0 0 0 0,2 1 1 0 0,-1-1-1 0 0,2 2 0 0 0,0-1 0 0 0,2 2 0 0 0,-1-1 1 0 0,18-17-1 0 0,-27 32-19 0 0,-1 1 1 0 0,1-1-1 0 0,-1 1 1 0 0,1 0-1 0 0,-1-1 1 0 0,1 1 0 0 0,0 0-1 0 0,0 0 1 0 0,0 0-1 0 0,0 0 1 0 0,0 0-1 0 0,0 0 1 0 0,0 1-1 0 0,4-1 1 0 0,-5 1 2 0 0,0 0-1 0 0,0 0 1 0 0,0 1 0 0 0,0-1-1 0 0,0 0 1 0 0,0 1 0 0 0,0-1 0 0 0,0 1-1 0 0,0 0 1 0 0,0-1 0 0 0,-1 1-1 0 0,1 0 1 0 0,0-1 0 0 0,0 1 0 0 0,0 0-1 0 0,-1 0 1 0 0,1 0 0 0 0,0 0 0 0 0,-1 0-1 0 0,1 0 1 0 0,-1 0 0 0 0,1 0-1 0 0,-1 0 1 0 0,0 0 0 0 0,1 0 0 0 0,-1 0-1 0 0,0 0 1 0 0,0 0 0 0 0,0 2-1 0 0,31 148 26 0 0,-30-149-9 0 0,-1-1 0 0 0,0 1 1 0 0,1 0-1 0 0,-1-1 0 0 0,0 1 0 0 0,0-1 0 0 0,0 1 0 0 0,0 0 0 0 0,0-1 0 0 0,0 1 1 0 0,-1-1-1 0 0,1 1 0 0 0,-1 2 0 0 0,-6-1 196 0 0,-6-11-15 0 0,10 5-134 0 0,-1 0 0 0 0,1 0 0 0 0,0-1 0 0 0,1 0 0 0 0,-1 1 0 0 0,0-1 0 0 0,1 0 1 0 0,0 0-1 0 0,0 0 0 0 0,0 0 0 0 0,1-1 0 0 0,-1 1 0 0 0,1-1 0 0 0,0 1 0 0 0,0 0 0 0 0,1-1 0 0 0,-1 0 0 0 0,1-6 1 0 0,0 8-49 0 0,1 0 1 0 0,-1 0 0 0 0,1 0 0 0 0,-1 0-1 0 0,1 0 1 0 0,0 0 0 0 0,0 0 0 0 0,1 1-1 0 0,-1-1 1 0 0,0 0 0 0 0,1 1 0 0 0,0-1-1 0 0,0 1 1 0 0,-1 0 0 0 0,1-1 0 0 0,1 1-1 0 0,-1 0 1 0 0,0 0 0 0 0,0 0 0 0 0,1 0-1 0 0,-1 1 1 0 0,1-1 0 0 0,0 1 0 0 0,-1 0-1 0 0,1-1 1 0 0,0 1 0 0 0,0 0 0 0 0,5-1-1 0 0,-5 1-6 0 0,-1 1 0 0 0,1-1 0 0 0,0 1 0 0 0,-1-1-1 0 0,1 1 1 0 0,0 0 0 0 0,-1 0 0 0 0,1 0 0 0 0,0 0-1 0 0,-1 0 1 0 0,1 1 0 0 0,0-1 0 0 0,-1 1 0 0 0,1 0-1 0 0,-1 0 1 0 0,1 0 0 0 0,-1 0 0 0 0,1 0 0 0 0,-1 0 0 0 0,0 1-1 0 0,1-1 1 0 0,-1 1 0 0 0,0 0 0 0 0,0-1 0 0 0,0 1-1 0 0,0 0 1 0 0,-1 0 0 0 0,1 0 0 0 0,0 0 0 0 0,-1 1-1 0 0,0-1 1 0 0,1 0 0 0 0,-1 1 0 0 0,0-1 0 0 0,1 4-1 0 0,0 1-98 0 0,0 0-1 0 0,-1 0 0 0 0,0 0 0 0 0,0 0 0 0 0,0 0 0 0 0,-1 0 0 0 0,0 1 1 0 0,-1-1-1 0 0,1 0 0 0 0,-1 0 0 0 0,-1 0 0 0 0,-2 8 0 0 0,-4 7-882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14.883"/>
    </inkml:context>
    <inkml:brush xml:id="br0">
      <inkml:brushProperty name="width" value="0.05" units="cm"/>
      <inkml:brushProperty name="height" value="0.05" units="cm"/>
      <inkml:brushProperty name="color" value="#FFC114"/>
    </inkml:brush>
  </inkml:definitions>
  <inkml:trace contextRef="#ctx0" brushRef="#br0">0 1 24575,'1'0'0,"0"1"0,1-1 0,-1 1 0,0 0 0,0-1 0,0 1 0,0 0 0,0-1 0,0 1 0,0 0 0,0 0 0,0 0 0,-1 0 0,1 0 0,0 0 0,0 0 0,-1 1 0,1-1 0,-1 0 0,1 2 0,10 25 0,-3 12 0,-2 0 0,-1 1 0,-1 53 0,-1-17 0,-3-76 0,0 1 0,0-1 0,1 0 0,-1 1 0,0-1 0,0 0 0,1 1 0,-1-1 0,0 0 0,1 0 0,0 1 0,-1-1 0,2 2 0,-1-3 0,-1 0 0,0 1 0,0-1 0,1 0 0,-1 0 0,0 0 0,1 0 0,-1 0 0,1 1 0,-1-1 0,0 0 0,1 0 0,-1 0 0,0 0 0,1 0 0,-1 0 0,0 0 0,1-1 0,-1 1 0,0 0 0,1 0 0,-1 0 0,1 0 0,-1 0 0,0 0 0,0-1 0,1 1 0,-1 0 0,0 0 0,1-1 0,3-3 0,0 0 0,0 0 0,0-1 0,5-7 0,-7 8 0,28-40 0,-8 12 0,1 0 0,36-38 0,-56 67 0,-1 1 0,1 0 0,0-1 0,0 1 0,-1 0 0,2 1 0,-1-1 0,6-2 0,-9 4 0,1 0 0,0-1 0,0 1 0,0 0 0,0 0 0,0 0 0,-1 0 0,1 0 0,0 0 0,0 0 0,0 1 0,0-1 0,0 0 0,-1 0 0,1 1 0,0-1 0,0 0 0,0 1 0,-1-1 0,1 1 0,0-1 0,-1 1 0,1-1 0,0 1 0,-1-1 0,1 1 0,-1 0 0,1-1 0,-1 1 0,1 0 0,-1 0 0,1-1 0,-1 1 0,0 0 0,1 0 0,-1 0 0,0-1 0,0 1 0,1 1 0,2 15 0,0 0 0,-1 0 0,-1 0 0,-1 0 0,-3 33 0,2-24 0,1 41 0,1-62 34,-1 1 1,1 0-1,1 0 0,-1-1 0,1 1 0,0 0 0,0-1 0,0 0 0,4 7 1,-5-11-107,1 1 1,-1 0 0,1 0 0,0 0 0,0-1 0,-1 1 0,1-1 0,0 1 0,0-1-1,1 0 1,-1 0 0,0 0 0,0 0 0,0 0 0,1 0 0,-1 0 0,0-1 0,1 1 0,-1-1-1,1 0 1,-1 0 0,1 0 0,4-1 0,12-1-6755</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2:34.715"/>
    </inkml:context>
    <inkml:brush xml:id="br0">
      <inkml:brushProperty name="width" value="0.05" units="cm"/>
      <inkml:brushProperty name="height" value="0.05" units="cm"/>
      <inkml:brushProperty name="color" value="#E71224"/>
    </inkml:brush>
  </inkml:definitions>
  <inkml:trace contextRef="#ctx0" brushRef="#br0">90 0 5725 0 0,'-41'26'104'0'0,"33"-21"1007"0"0,-26 9-778 0 0,28-11 2471 0 0,16-2-2421 0 0,33 4-24 0 0,-33-4 97 0 0,27 0-293 0 0,120 5-11 0 0,-20-7-6 0 0,-87-1-112 0 0,309-16-112 0 0,-123-7-3428 0 0,-211 21 2195 0 0,-21 3 677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2:35.056"/>
    </inkml:context>
    <inkml:brush xml:id="br0">
      <inkml:brushProperty name="width" value="0.05" units="cm"/>
      <inkml:brushProperty name="height" value="0.05" units="cm"/>
      <inkml:brushProperty name="color" value="#E71224"/>
    </inkml:brush>
  </inkml:definitions>
  <inkml:trace contextRef="#ctx0" brushRef="#br0">1 66 5941 0 0,'14'12'448'0'0,"-12"-10"-382"0"0,0-1-1 0 0,0 1 1 0 0,0 0-1 0 0,0-1 1 0 0,1 1-1 0 0,-1-1 1 0 0,0 0-1 0 0,1 0 1 0 0,3 2-1 0 0,13 1 229 0 0,-1 0 0 0 0,0-2 1 0 0,1 0-1 0 0,0 0 0 0 0,30-3 0 0 0,97-16 350 0 0,-108 11-486 0 0,614-74 155 0 0,-503 77 39 0 0,-174 8-271 0 0,-1 1-783 0 0,1-1 1 0 0,-51 2 0 0 0,63-6-235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2:35.651"/>
    </inkml:context>
    <inkml:brush xml:id="br0">
      <inkml:brushProperty name="width" value="0.05" units="cm"/>
      <inkml:brushProperty name="height" value="0.05" units="cm"/>
      <inkml:brushProperty name="color" value="#E71224"/>
    </inkml:brush>
  </inkml:definitions>
  <inkml:trace contextRef="#ctx0" brushRef="#br0">81 103 4876 0 0,'0'0'1483'0'0,"-10"-14"-1150"0"0,-29-43 66 0 0,29 43 1471 0 0,-8 0-1311 0 0,15 11 1059 0 0,29 11-1480 0 0,85 27-26 0 0,-48-12-53 0 0,95 47 0 0 0,-65-26-59 0 0,-52-26 2 0 0,97 45-29 0 0,-112-49 21 0 0,0 1-1 0 0,46 36 1 0 0,-67-43-40 0 0,-3-3 48 0 0,0-1-1 0 0,0 1 0 0 0,0 0 0 0 0,-1-1 0 0 0,0 1 0 0 0,0 0 0 0 0,0 0 0 0 0,-1 0 1 0 0,1 0-1 0 0,-1 0 0 0 0,0 0 0 0 0,-1 0 0 0 0,1 0 0 0 0,-1 0 0 0 0,0 0 0 0 0,0 0 1 0 0,-1-1-1 0 0,1 1 0 0 0,-1 0 0 0 0,0-1 0 0 0,0 1 0 0 0,-4 4 0 0 0,-26 38 58 0 0,11-24 46 0 0,-32 25-9 0 0,39-35 166 0 0,-2 0-96 0 0,-12 9-88 0 0,-61 52 374 0 0,78-64-376 0 0,-111 108 274 0 0,107-102-334 0 0,2 0 0 0 0,1 1 0 0 0,0 0 0 0 0,1 1 0 0 0,0 0-1 0 0,-7 20 1 0 0,10-25 25 0 0,6-9 68 0 0,7-8 8 0 0,-4 3-194 0 0,-1 0 0 0 0,0 0 0 0 0,0 0 0 0 0,1 0 0 0 0,-1 0 0 0 0,0 0 0 0 0,0 0 0 0 0,0 0 0 0 0,0 0 0 0 0,0 0 0 0 0,0 0 0 0 0,-1 0 0 0 0,1 0 0 0 0,0 0 0 0 0,0 0 0 0 0,-1 0 0 0 0,1 0 0 0 0,-1 1 0 0 0,0-3 0 0 0,0 2-445 0 0,1-6-775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2:36.686"/>
    </inkml:context>
    <inkml:brush xml:id="br0">
      <inkml:brushProperty name="width" value="0.05" units="cm"/>
      <inkml:brushProperty name="height" value="0.05" units="cm"/>
      <inkml:brushProperty name="color" value="#E71224"/>
    </inkml:brush>
  </inkml:definitions>
  <inkml:trace contextRef="#ctx0" brushRef="#br0">540 127 7453 0 0,'0'-1'0'0'0,"0"1"1"0"0,0 0-1 0 0,0-1 0 0 0,0 1 1 0 0,0 0-1 0 0,0-1 1 0 0,0 1-1 0 0,-1 0 0 0 0,1 0 1 0 0,0-1-1 0 0,0 1 1 0 0,0 0-1 0 0,0 0 0 0 0,-1-1 1 0 0,1 1-1 0 0,0 0 1 0 0,0 0-1 0 0,0 0 1 0 0,-1-1-1 0 0,1 1 0 0 0,0 0 1 0 0,0 0-1 0 0,-1 0 1 0 0,1 0-1 0 0,0 0 0 0 0,-1 0 1 0 0,1-1-1 0 0,0 1 1 0 0,0 0-1 0 0,-1 0 0 0 0,1 0 1 0 0,0 0-1 0 0,-1 0 1 0 0,1 0-1 0 0,0 0 1 0 0,0 0-1 0 0,-1 0 0 0 0,-1 3-67 0 0,8 3-105 0 0,-5-5 170 0 0,-1 0 0 0 0,1-1 1 0 0,-1 1-1 0 0,1 0 1 0 0,-1 0-1 0 0,1 0 0 0 0,-1-1 1 0 0,1 1-1 0 0,-1 0 1 0 0,0 0-1 0 0,0 0 0 0 0,1 0 1 0 0,-1 0-1 0 0,0 0 1 0 0,0 0-1 0 0,0 0 0 0 0,0 0 1 0 0,0 0-1 0 0,0 0 1 0 0,0 0-1 0 0,0 0 0 0 0,0 0 1 0 0,-1 1-1 0 0,-6 25 11 0 0,5-21 18 0 0,0-2 13 0 0,1 0-1 0 0,-1 0 1 0 0,-1 0-1 0 0,1-1 1 0 0,0 1-1 0 0,-1 0 1 0 0,0-1-1 0 0,0 0 1 0 0,0 0-1 0 0,0 1 1 0 0,-1-2 0 0 0,1 1-1 0 0,-1 0 1 0 0,1-1-1 0 0,-5 3 1 0 0,-7 3 89 0 0,-1-1 0 0 0,-23 9 0 0 0,15-8-99 0 0,-1-1-1 0 0,-47 8 1 0 0,58-14 25 0 0,1 0-1 0 0,-1 0 1 0 0,1-1 0 0 0,-1-1 0 0 0,1 0 0 0 0,-1-1 0 0 0,-15-4 0 0 0,26 6-20 0 0,1-1-1 0 0,0 0 1 0 0,-1 0-1 0 0,1 0 1 0 0,0 0-1 0 0,0 0 1 0 0,0 0-1 0 0,0 0 1 0 0,0-1 0 0 0,0 1-1 0 0,0-1 1 0 0,0 0-1 0 0,0 1 1 0 0,1-1-1 0 0,-1 0 1 0 0,1 0-1 0 0,-1 0 1 0 0,1 0-1 0 0,-2-4 1 0 0,2 3-17 0 0,0-1-1 0 0,0 1 1 0 0,1-1-1 0 0,-1 1 1 0 0,1 0-1 0 0,0-1 1 0 0,0 1-1 0 0,0-1 1 0 0,1 1-1 0 0,-1-1 1 0 0,1 1-1 0 0,1-5 1 0 0,3-5-18 0 0,0 0-1 0 0,0 0 1 0 0,2 0 0 0 0,0 1-1 0 0,14-20 1 0 0,-12 20-11 0 0,1-1 0 0 0,0 2 1 0 0,1 0-1 0 0,0 0 0 0 0,1 1 0 0 0,17-12 1 0 0,-25 19 9 0 0,1 0 1 0 0,0 0-1 0 0,1 0 0 0 0,-1 0 1 0 0,0 1-1 0 0,1 0 0 0 0,0 0 1 0 0,-1 1-1 0 0,1-1 1 0 0,0 1-1 0 0,0 1 0 0 0,-1-1 1 0 0,1 1-1 0 0,0 0 1 0 0,0 0-1 0 0,0 0 0 0 0,0 1 1 0 0,0 0-1 0 0,9 3 1 0 0,-11-2 9 0 0,0 0 1 0 0,-1 0-1 0 0,1 1 1 0 0,-1-1-1 0 0,0 1 1 0 0,0 0-1 0 0,0 0 1 0 0,0 0-1 0 0,0 0 1 0 0,-1 0-1 0 0,1 1 1 0 0,-1-1-1 0 0,0 1 1 0 0,0-1-1 0 0,0 1 1 0 0,-1 0-1 0 0,1 0 1 0 0,1 8-1 0 0,1 4 38 0 0,0 0 1 0 0,-2 1-1 0 0,2 21 1 0 0,-3-4-15 0 0,-1 0 0 0 0,-1 1 1 0 0,-2-1-1 0 0,-2-1 1 0 0,-1 1-1 0 0,-1-1 0 0 0,-2 0 1 0 0,-20 48-1 0 0,22-63-29 0 0,-2 0-1 0 0,0-1 1 0 0,-1 0 0 0 0,0 0-1 0 0,-1-1 1 0 0,-1-1 0 0 0,-1 0-1 0 0,0 0 1 0 0,-1-2-1 0 0,-1 1 1 0 0,0-2 0 0 0,0 0-1 0 0,-1-1 1 0 0,-1 0-1 0 0,0-1 1 0 0,-21 8 0 0 0,30-14 1 0 0,0-1 0 0 0,-1 0-1 0 0,1-1 1 0 0,0 0 0 0 0,-1 0 0 0 0,1-1 0 0 0,-1 0 0 0 0,-12 0 0 0 0,18-2-3 0 0,0 1-1 0 0,0-1 1 0 0,0 0-1 0 0,0 1 1 0 0,0-1 0 0 0,0-1-1 0 0,0 1 1 0 0,1 0-1 0 0,-1-1 1 0 0,0 1 0 0 0,1-1-1 0 0,-1 0 1 0 0,1 0-1 0 0,0 0 1 0 0,0 0-1 0 0,-1 0 1 0 0,1-1 0 0 0,1 1-1 0 0,-1-1 1 0 0,0 1-1 0 0,0-1 1 0 0,1 0-1 0 0,0 1 1 0 0,-1-1 0 0 0,1 0-1 0 0,0 0 1 0 0,0-3-1 0 0,-1-4-3 0 0,0 1 0 0 0,1-1-1 0 0,0 1 1 0 0,0-1 0 0 0,1 0 0 0 0,1 0-1 0 0,0 1 1 0 0,0-1 0 0 0,0 1-1 0 0,2-1 1 0 0,-1 1 0 0 0,1-1 0 0 0,0 1-1 0 0,1 0 1 0 0,0 0 0 0 0,0 1-1 0 0,10-15 1 0 0,-10 18 0 0 0,0-1 0 0 0,1 1 0 0 0,-1 0-1 0 0,1 0 1 0 0,0 0 0 0 0,1 1 0 0 0,-1-1 0 0 0,1 1 0 0 0,-1 1-1 0 0,1-1 1 0 0,9-3 0 0 0,-10 5 5 0 0,0 1 0 0 0,0-1-1 0 0,1 1 1 0 0,-1 0 0 0 0,0 1-1 0 0,0-1 1 0 0,0 1 0 0 0,1 0 0 0 0,-1 0-1 0 0,0 1 1 0 0,0-1 0 0 0,1 1 0 0 0,-1 0-1 0 0,0 1 1 0 0,0-1 0 0 0,6 4 0 0 0,-3-1 23 0 0,-1-1 1 0 0,-1 1 0 0 0,1 1 0 0 0,-1-1 0 0 0,1 1 0 0 0,-1 1 0 0 0,0-1 0 0 0,-1 1-1 0 0,6 7 1 0 0,5 9 63 0 0,19 33 0 0 0,-22-33-62 0 0,24 32 0 0 0,-20-32-140 0 0,-14-17-58 0 0,1 0 0 0 0,-1 0-1 0 0,1 0 1 0 0,0-1 0 0 0,0 1-1 0 0,1-1 1 0 0,-1 0 0 0 0,1 0-1 0 0,0 0 1 0 0,0-1-1 0 0,10 6 1 0 0,2-4-593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2:37.029"/>
    </inkml:context>
    <inkml:brush xml:id="br0">
      <inkml:brushProperty name="width" value="0.05" units="cm"/>
      <inkml:brushProperty name="height" value="0.05" units="cm"/>
      <inkml:brushProperty name="color" value="#E71224"/>
    </inkml:brush>
  </inkml:definitions>
  <inkml:trace contextRef="#ctx0" brushRef="#br0">78 24 6437 0 0,'-13'-8'563'0'0,"11"7"-483"0"0,1 0 0 0 0,-1 0 1 0 0,1 0-1 0 0,-1 0 0 0 0,1 0 1 0 0,-1 1-1 0 0,0-1 0 0 0,1 0 0 0 0,-1 1 1 0 0,0-1-1 0 0,0 1 0 0 0,1 0 1 0 0,-4 0-1 0 0,-9-3 545 0 0,13 2-565 0 0,0 1 1 0 0,0-1-1 0 0,-1 1 0 0 0,1 0 0 0 0,0-1 1 0 0,-1 1-1 0 0,1 0 0 0 0,0 0 1 0 0,-1 0-1 0 0,1 0 0 0 0,0 0 0 0 0,-1 0 1 0 0,1 0-1 0 0,0 0 0 0 0,-2 1 1 0 0,2 2-54 0 0,0-1 0 0 0,1 0 0 0 0,-1 1 0 0 0,1-1 0 0 0,0 1 0 0 0,0-1 0 0 0,0 1 0 0 0,0-1 0 0 0,1 5 0 0 0,0 1-7 0 0,-1 4 21 0 0,1-1 0 0 0,0 1 1 0 0,1 0-1 0 0,1-1 1 0 0,0 1-1 0 0,0-1 1 0 0,1 0-1 0 0,0 0 1 0 0,1 0-1 0 0,1 0 0 0 0,-1-1 1 0 0,2 0-1 0 0,-1 0 1 0 0,1 0-1 0 0,1-1 1 0 0,0 0-1 0 0,0-1 1 0 0,1 0-1 0 0,0 0 0 0 0,0-1 1 0 0,1 0-1 0 0,-1 0 1 0 0,2-1-1 0 0,18 8 1 0 0,-26-12-23 0 0,1-1-1 0 0,-1 0 1 0 0,0 0 0 0 0,0 0 0 0 0,1 0 0 0 0,-1 0 0 0 0,1-1 0 0 0,-1 1 0 0 0,1-1 0 0 0,-1 0 0 0 0,0 0 0 0 0,1-1-1 0 0,-1 1 1 0 0,1-1 0 0 0,-1 1 0 0 0,1-1 0 0 0,-1 0 0 0 0,0 0 0 0 0,0-1 0 0 0,1 1 0 0 0,-1-1 0 0 0,0 1 0 0 0,0-1-1 0 0,-1 0 1 0 0,1 0 0 0 0,0 0 0 0 0,0-1 0 0 0,-1 1 0 0 0,0-1 0 0 0,1 1 0 0 0,-1-1 0 0 0,0 0 0 0 0,0 0 0 0 0,2-5-1 0 0,0 1-1 0 0,-1 0 0 0 0,-1 0 0 0 0,1 0 0 0 0,-1 0 0 0 0,-1 0 0 0 0,1 0 0 0 0,-1-1 0 0 0,0 1 0 0 0,-1 0 0 0 0,0-1 0 0 0,0 1 0 0 0,0-1-1 0 0,-1 1 1 0 0,0 0 0 0 0,-4-11 0 0 0,2 8-9 0 0,-1 1-1 0 0,0 0 1 0 0,-1 0-1 0 0,0 0 1 0 0,0 0-1 0 0,-1 1 1 0 0,0-1-1 0 0,-10-8 1 0 0,14 14 3 0 0,0 1 1 0 0,0 0-1 0 0,-1 0 1 0 0,1-1-1 0 0,-1 2 1 0 0,1-1-1 0 0,-1 0 0 0 0,0 0 1 0 0,1 1-1 0 0,-1 0 1 0 0,0-1-1 0 0,0 1 1 0 0,0 0-1 0 0,0 0 0 0 0,0 1 1 0 0,0-1-1 0 0,-1 1 1 0 0,1-1-1 0 0,0 1 0 0 0,0 0 1 0 0,0 0-1 0 0,0 1 1 0 0,0-1-1 0 0,-1 1 1 0 0,1-1-1 0 0,0 1 0 0 0,0 0 1 0 0,0 0-1 0 0,0 0 1 0 0,0 1-1 0 0,-2 1 1 0 0,-39 30-671 0 0,42-31 590 0 0,0-1 0 0 0,1 0-1 0 0,-1 1 1 0 0,1-1-1 0 0,-1 1 1 0 0,1-1-1 0 0,-1 1 1 0 0,1 0 0 0 0,0 0-1 0 0,0 0 1 0 0,0-1-1 0 0,0 1 1 0 0,0 0-1 0 0,0 0 1 0 0,1 1 0 0 0,-1-1-1 0 0,1 0 1 0 0,-1 0-1 0 0,1 0 1 0 0,0 4-1 0 0,1-5 8 0 0,0 0-1 0 0,1 1 1 0 0,-1-1-1 0 0,1 0 1 0 0,-1 0-1 0 0,1 0 1 0 0,0 0-1 0 0,-1 0 1 0 0,1 0-1 0 0,0-1 1 0 0,2 1-1 0 0,12 4-495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2:37.383"/>
    </inkml:context>
    <inkml:brush xml:id="br0">
      <inkml:brushProperty name="width" value="0.05" units="cm"/>
      <inkml:brushProperty name="height" value="0.05" units="cm"/>
      <inkml:brushProperty name="color" value="#E71224"/>
    </inkml:brush>
  </inkml:definitions>
  <inkml:trace contextRef="#ctx0" brushRef="#br0">64 35 6973 0 0,'-4'-2'86'0'0,"-1"0"1"0"0,1 0 0 0 0,0 1-1 0 0,-1-1 1 0 0,1 1 0 0 0,-1 0-1 0 0,0 0 1 0 0,1 0 0 0 0,-1 1-1 0 0,0 0 1 0 0,-8 0 0 0 0,13 0-74 0 0,0 0 0 0 0,0 0 1 0 0,0 0-1 0 0,0 0 1 0 0,0 0-1 0 0,0 0 0 0 0,1 1 1 0 0,-1-1-1 0 0,0 0 0 0 0,0 0 1 0 0,0 0-1 0 0,0 0 0 0 0,0 0 1 0 0,0 0-1 0 0,0 0 0 0 0,0 0 1 0 0,1 0-1 0 0,-1 0 1 0 0,0 1-1 0 0,0-1 0 0 0,0 0 1 0 0,0 0-1 0 0,0 0 0 0 0,0 0 1 0 0,0 0-1 0 0,0 0 0 0 0,0 0 1 0 0,0 1-1 0 0,0-1 1 0 0,0 0-1 0 0,0 0 0 0 0,0 0 1 0 0,0 0-1 0 0,0 0 0 0 0,0 0 1 0 0,0 1-1 0 0,0-1 0 0 0,0 0 1 0 0,0 0-1 0 0,0 0 0 0 0,0 0 1 0 0,0 0-1 0 0,0 0 1 0 0,0 1-1 0 0,0-1 0 0 0,0 0 1 0 0,0 0-1 0 0,0 0 0 0 0,-1 0 1 0 0,1 0-1 0 0,0 0 0 0 0,0 0 1 0 0,0 0-1 0 0,0 0 1 0 0,0 1-1 0 0,0-1 0 0 0,0 0 1 0 0,0 0-1 0 0,-1 0 0 0 0,1 0 1 0 0,0 0-1 0 0,0 0 0 0 0,0 0 1 0 0,0 0-1 0 0,0 0 0 0 0,0 0 1 0 0,-1 0-1 0 0,1 0 1 0 0,7 11 12 0 0,9 25-27 0 0,-6-13 75 0 0,0-1-1 0 0,2 0 0 0 0,26 38 1 0 0,-35-56-65 0 0,0 1 0 0 0,1-1 0 0 0,0 0 0 0 0,0 0 0 0 0,0-1 0 0 0,0 1 0 0 0,0-1 0 0 0,1 0 0 0 0,-1 0 0 0 0,1 0 0 0 0,0-1 1 0 0,0 1-1 0 0,0-1 0 0 0,0-1 0 0 0,0 1 0 0 0,1-1 0 0 0,-1 1 0 0 0,0-2 0 0 0,1 1 0 0 0,-1 0 0 0 0,1-1 0 0 0,-1 0 0 0 0,7-1 1 0 0,-9 0-8 0 0,0 1 0 0 0,0-1 0 0 0,0 1 1 0 0,0-1-1 0 0,0 0 0 0 0,0-1 0 0 0,0 1 0 0 0,0 0 1 0 0,0-1-1 0 0,-1 1 0 0 0,1-1 0 0 0,-1 0 1 0 0,1 0-1 0 0,-1 0 0 0 0,0 0 0 0 0,1-1 1 0 0,-1 1-1 0 0,0-1 0 0 0,0 1 0 0 0,-1-1 1 0 0,1 0-1 0 0,-1 1 0 0 0,1-1 0 0 0,-1 0 1 0 0,0 0-1 0 0,0 0 0 0 0,0 0 0 0 0,0 0 1 0 0,-1 0-1 0 0,1 0 0 0 0,-1 0 0 0 0,0-1 1 0 0,0 1-1 0 0,0-4 0 0 0,-1-2-3 0 0,1 1-1 0 0,-1 0 1 0 0,-1 0 0 0 0,0 0-1 0 0,0 0 1 0 0,-1 0-1 0 0,1 0 1 0 0,-2 1 0 0 0,1-1-1 0 0,-1 1 1 0 0,0 0 0 0 0,-6-7-1 0 0,4 6-3 0 0,0 2-1 0 0,0-1 0 0 0,0 1 1 0 0,-1 0-1 0 0,0 0 1 0 0,0 1-1 0 0,-15-9 0 0 0,19 13 3 0 0,0-1-1 0 0,0 1 0 0 0,0 0 1 0 0,-1 0-1 0 0,1 0 0 0 0,0 0 1 0 0,0 1-1 0 0,0-1 0 0 0,-1 1 1 0 0,1 0-1 0 0,0 0 1 0 0,-1 0-1 0 0,1 0 0 0 0,0 1 1 0 0,0-1-1 0 0,-1 1 0 0 0,1 0 1 0 0,0 0-1 0 0,0 0 0 0 0,0 0 1 0 0,0 1-1 0 0,0-1 0 0 0,0 1 1 0 0,-3 2-1 0 0,-2 2 9 0 0,1 0-1 0 0,0 1 0 0 0,0 0 0 0 0,1 0 1 0 0,-7 9-1 0 0,11-14-24 0 0,0 0 0 0 0,1 0-1 0 0,-1 0 1 0 0,1 1 0 0 0,0-1-1 0 0,0 0 1 0 0,0 1 0 0 0,0-1-1 0 0,0 1 1 0 0,0-1 0 0 0,1 1-1 0 0,-1 0 1 0 0,1-1 0 0 0,-1 1 0 0 0,1-1-1 0 0,0 1 1 0 0,0 0 0 0 0,1-1-1 0 0,-1 1 1 0 0,0 0 0 0 0,1-1-1 0 0,0 1 1 0 0,0 2 0 0 0,0-4-27 0 0,-1 0-1 0 0,1-1 1 0 0,0 1 0 0 0,0 0 0 0 0,-1-1-1 0 0,1 1 1 0 0,0 0 0 0 0,0-1 0 0 0,0 1-1 0 0,0-1 1 0 0,0 1 0 0 0,0-1-1 0 0,0 0 1 0 0,0 1 0 0 0,0-1 0 0 0,0 0-1 0 0,0 0 1 0 0,0 1 0 0 0,1-1 0 0 0,6 2-383 0 0,5 3-349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2:37.782"/>
    </inkml:context>
    <inkml:brush xml:id="br0">
      <inkml:brushProperty name="width" value="0.05" units="cm"/>
      <inkml:brushProperty name="height" value="0.05" units="cm"/>
      <inkml:brushProperty name="color" value="#E71224"/>
    </inkml:brush>
  </inkml:definitions>
  <inkml:trace contextRef="#ctx0" brushRef="#br0">22 59 6881 0 0,'-7'-13'31'0'0,"5"11"60"0"0,0-1-1 0 0,0 0 1 0 0,1-1 0 0 0,-1 1 0 0 0,1 0 0 0 0,0 0 0 0 0,0-1 0 0 0,0 1 0 0 0,0-5 0 0 0,1 8-74 0 0,-1 0 0 0 0,1-1 0 0 0,0 1 0 0 0,0 0 0 0 0,0-1 0 0 0,0 1 0 0 0,0 0 0 0 0,0-1 0 0 0,0 1 0 0 0,0 0 0 0 0,0-1 0 0 0,0 1 0 0 0,1 0 0 0 0,-1-1 0 0 0,0 1 0 0 0,0 0 0 0 0,0 0 0 0 0,0-1 0 0 0,0 1 0 0 0,0 0 0 0 0,1-1 0 0 0,-1 1 0 0 0,0 0 0 0 0,0 0 0 0 0,1-1 0 0 0,-1 1 0 0 0,0 0 0 0 0,0 0 0 0 0,1 0 0 0 0,-1-1 0 0 0,0 1 0 0 0,1 0 0 0 0,9 5 66 0 0,8 18-125 0 0,-14-12 68 0 0,0 0 0 0 0,-1-1 0 0 0,0 1 0 0 0,-1 0 0 0 0,0 0 0 0 0,0 1 0 0 0,-1 15 0 0 0,-7 83 259 0 0,3-74-255 0 0,2-32-25 0 0,1 1 0 0 0,-1-1 0 0 0,1 1 0 0 0,1-1 0 0 0,-1 1 0 0 0,0-1 0 0 0,1 1 0 0 0,0-1 0 0 0,2 6 0 0 0,0-11 12 0 0,0-1 1 0 0,0 0-1 0 0,-1 0 0 0 0,1-1 0 0 0,0 1 1 0 0,-1 0-1 0 0,0-1 0 0 0,4-4 0 0 0,-5 6-14 0 0,7-9 19 0 0,9-10 26 0 0,38-35-1 0 0,-49 50-47 0 0,-1 1-1 0 0,0 0 1 0 0,1 0-1 0 0,0 1 1 0 0,-1 0-1 0 0,1 0 1 0 0,1 0-1 0 0,-1 0 1 0 0,0 1-1 0 0,1 0 1 0 0,-1 1-1 0 0,14-2 1 0 0,-17 3 3 0 0,0 0-1 0 0,0 0 1 0 0,0 0 0 0 0,0 0 0 0 0,1 1-1 0 0,-1 0 1 0 0,0-1 0 0 0,0 1 0 0 0,-1 0 0 0 0,1 1-1 0 0,0-1 1 0 0,0 0 0 0 0,0 1 0 0 0,-1 0-1 0 0,1 0 1 0 0,2 2 0 0 0,-1 0 8 0 0,-1-1-1 0 0,1 1 1 0 0,-1 0 0 0 0,0 0 0 0 0,-1 1 0 0 0,1-1-1 0 0,-1 1 1 0 0,0-1 0 0 0,2 7 0 0 0,0 1 22 0 0,-1 0 0 0 0,0 1 0 0 0,-1-1 0 0 0,-1 1 0 0 0,0 0 0 0 0,0-1 0 0 0,-2 16 0 0 0,0-18-11 0 0,0 0-1 0 0,-1 0 1 0 0,0-1 0 0 0,-1 1-1 0 0,0-1 1 0 0,-1 1-1 0 0,1-1 1 0 0,-2 0 0 0 0,1 0-1 0 0,-1-1 1 0 0,-1 1-1 0 0,-7 9 1 0 0,8-13-61 0 0,0 0 1 0 0,0 0-1 0 0,0-1 0 0 0,0 1 1 0 0,-1-1-1 0 0,0 0 1 0 0,0-1-1 0 0,0 1 0 0 0,0-1 1 0 0,0-1-1 0 0,-1 1 0 0 0,1-1 1 0 0,-1 0-1 0 0,0 0 0 0 0,0-1 1 0 0,0 0-1 0 0,0 0 0 0 0,-8 0 1 0 0,13-2-60 0 0,-1 1 0 0 0,1 0 0 0 0,0-1 1 0 0,-1 0-1 0 0,1 1 0 0 0,-1-1 0 0 0,1 0 1 0 0,0 0-1 0 0,0-1 0 0 0,-1 1 0 0 0,-2-3 0 0 0,-11-9-698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2:38.107"/>
    </inkml:context>
    <inkml:brush xml:id="br0">
      <inkml:brushProperty name="width" value="0.05" units="cm"/>
      <inkml:brushProperty name="height" value="0.05" units="cm"/>
      <inkml:brushProperty name="color" value="#E71224"/>
    </inkml:brush>
  </inkml:definitions>
  <inkml:trace contextRef="#ctx0" brushRef="#br0">5 127 8593 0 0,'-1'-2'23'0'0,"0"-1"1"0"0,0 0 0 0 0,1 1 0 0 0,-1-1-1 0 0,1 0 1 0 0,0 0 0 0 0,0 1-1 0 0,0-1 1 0 0,0 0 0 0 0,0 0 0 0 0,1 1-1 0 0,-1-1 1 0 0,1 0 0 0 0,0 0-1 0 0,-1 1 1 0 0,1-1 0 0 0,1 1-1 0 0,1-5 1 0 0,0 3 63 0 0,0 1-1 0 0,0-1 1 0 0,0 0-1 0 0,1 1 1 0 0,-1 0 0 0 0,1 0-1 0 0,0 0 1 0 0,0 0-1 0 0,9-4 1 0 0,0 1 96 0 0,1 0 1 0 0,0 1 0 0 0,0 1-1 0 0,0 0 1 0 0,1 1 0 0 0,17-2-1 0 0,-17 4-118 0 0,1 0 0 0 0,-1 1 0 0 0,0 1 0 0 0,1 0 0 0 0,-1 1-1 0 0,0 1 1 0 0,0 0 0 0 0,0 1 0 0 0,15 6 0 0 0,-23-7-149 0 0,0 0 0 0 0,0 0 0 0 0,-1 1 0 0 0,1 0 0 0 0,-1 0 0 0 0,0 1 0 0 0,0 0 0 0 0,0 0 0 0 0,0 0 0 0 0,-1 0 0 0 0,0 1 0 0 0,0 0 0 0 0,-1 0 0 0 0,0 1 0 0 0,0-1 0 0 0,0 1 0 0 0,-1 0 0 0 0,1 0 0 0 0,-2 0 0 0 0,3 8 0 0 0,1 20-978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26.985"/>
    </inkml:context>
    <inkml:brush xml:id="br0">
      <inkml:brushProperty name="width" value="0.05" units="cm"/>
      <inkml:brushProperty name="height" value="0.05" units="cm"/>
      <inkml:brushProperty name="color" value="#E71224"/>
    </inkml:brush>
  </inkml:definitions>
  <inkml:trace contextRef="#ctx0" brushRef="#br0">18 368 4576 0 0,'4'0'194'0'0,"0"-1"0"0"0,1 1 0 0 0,-1-1-1 0 0,0 0 1 0 0,0-1 0 0 0,5-1 0 0 0,-24 15 940 0 0,12-10-1128 0 0,0-1 0 0 0,1-1 0 0 0,-1 1 0 0 0,0 0 0 0 0,-1-1 0 0 0,1 0 0 0 0,0 1 0 0 0,0-1 0 0 0,-5-1 0 0 0,7-3-47 0 0,1 4 41 0 0,0 0 0 0 0,0 0 1 0 0,0 0-1 0 0,0 0 0 0 0,0 0 0 0 0,0 0 0 0 0,0 0 0 0 0,0 0 0 0 0,0 0 0 0 0,0 0 1 0 0,0 0-1 0 0,0 0 0 0 0,0 0 0 0 0,0 1 0 0 0,0-1 0 0 0,0 0 0 0 0,0 0 0 0 0,0 0 1 0 0,1 0-1 0 0,-1 0 0 0 0,0 0 0 0 0,0 0 0 0 0,0 0 0 0 0,0 0 0 0 0,0 0 0 0 0,0 0 1 0 0,0 0-1 0 0,0 0 0 0 0,0 0 0 0 0,0 0 0 0 0,0 0 0 0 0,0 0 0 0 0,0 0 0 0 0,0 0 1 0 0,1 0-1 0 0,-1 0 0 0 0,0 0 0 0 0,0 0 0 0 0,0 0 0 0 0,0-1 0 0 0,0 1 0 0 0,0 0 1 0 0,0 0-1 0 0,0 0 0 0 0,0 0 0 0 0,0 0 0 0 0,0 0 0 0 0,0 0 0 0 0,0 0 1 0 0,0 0-1 0 0,6 3 7 0 0,-4-3-11 0 0,-8 0-33 0 0,5-1 45 0 0,1 2-58 0 0,9 13 952 0 0,22 38-740 0 0,-23-39 1 0 0,-1 9-35 0 0,22 69-76 0 0,-25-79-48 0 0,-1 1 1 0 0,0-1-1 0 0,0 1 0 0 0,-2-1 0 0 0,0 1 1 0 0,0 19-1 0 0,-1-1-25 0 0,1 2 24 0 0,-7 53-1 0 0,5-83 57 0 0,0 1 28 0 0,-5 12-13 0 0,5-13-1 0 0,-1-18-16 0 0,1 4-52 0 0,-1-15-13 0 0,0 0 1 0 0,3-33-1 0 0,0 22-29 0 0,0-1 0 0 0,-7-50-1 0 0,-19-74-20 0 0,13 95 4 0 0,-6-131-1 0 0,18 191 53 0 0,0 0 0 0 0,0 0 0 0 0,1 0 0 0 0,0 0 0 0 0,0 0 0 0 0,1 0 0 0 0,0 0-1 0 0,0 1 1 0 0,1-1 0 0 0,4-9 0 0 0,-5 13 0 0 0,0 0 0 0 0,1 0 0 0 0,-1 0-1 0 0,1 1 1 0 0,-1-1 0 0 0,1 1 0 0 0,0-1 0 0 0,0 1-1 0 0,0 0 1 0 0,0 0 0 0 0,0 1 0 0 0,1-1 0 0 0,-1 0 0 0 0,0 1-1 0 0,1 0 1 0 0,-1 0 0 0 0,1 0 0 0 0,0 0 0 0 0,-1 1-1 0 0,1-1 1 0 0,6 1 0 0 0,3 0 4 0 0,-1 1 0 0 0,1 1-1 0 0,-1 0 1 0 0,0 0 0 0 0,1 1-1 0 0,-1 1 1 0 0,0 0 0 0 0,-1 1 0 0 0,1 0-1 0 0,-1 1 1 0 0,0 0 0 0 0,0 0-1 0 0,17 15 1 0 0,-13-9-4 0 0,-1 1 0 0 0,0 0 0 0 0,-1 1 0 0 0,-1 0-1 0 0,0 1 1 0 0,-1 1 0 0 0,-1-1 0 0 0,14 29 0 0 0,-21-36 2 0 0,1 0 0 0 0,-1 0-1 0 0,-1 0 1 0 0,1 0 0 0 0,-2 1 0 0 0,1-1 0 0 0,-1 1 0 0 0,0-1 0 0 0,-1 1 0 0 0,0 0 0 0 0,0-1 0 0 0,-1 1 0 0 0,0-1-1 0 0,0 1 1 0 0,-1-1 0 0 0,-6 17 0 0 0,4-16 0 0 0,-1 1 0 0 0,0-1 0 0 0,-1 0 0 0 0,0 0 0 0 0,0-1 0 0 0,-1 0 0 0 0,0 0 0 0 0,0 0 0 0 0,-1-1 0 0 0,0 0 0 0 0,0 0 0 0 0,-1-1 0 0 0,-14 8 0 0 0,4-4 15 0 0,0-1-1 0 0,-1 0 0 0 0,-1-2 0 0 0,1 0 0 0 0,-1-1 0 0 0,0-1 0 0 0,-1-1 1 0 0,1-1-1 0 0,-31 0 0 0 0,50-3-13 0 0,1 0 1 0 0,-1 0 0 0 0,0 0 0 0 0,1 0-1 0 0,-1 0 1 0 0,0 0 0 0 0,0-1-1 0 0,1 1 1 0 0,-1-1 0 0 0,1 1 0 0 0,-1-1-1 0 0,0 0 1 0 0,1 0 0 0 0,-1 0-1 0 0,1 1 1 0 0,-1-1 0 0 0,1-1-1 0 0,0 1 1 0 0,0 0 0 0 0,-1 0 0 0 0,1 0-1 0 0,-2-3 1 0 0,3 2-3 0 0,-1 1 1 0 0,1-1-1 0 0,-1 1 1 0 0,1-1-1 0 0,0 0 0 0 0,0 1 1 0 0,0-1-1 0 0,0 1 1 0 0,0-1-1 0 0,0 0 1 0 0,0 1-1 0 0,0-1 0 0 0,1 1 1 0 0,-1-1-1 0 0,1 1 1 0 0,-1-1-1 0 0,1 1 0 0 0,-1-1 1 0 0,1 1-1 0 0,0-1 1 0 0,0 1-1 0 0,0 0 1 0 0,0-1-1 0 0,0 1 0 0 0,2-2 1 0 0,2-2-4 0 0,0 1 0 0 0,0-1 1 0 0,1 1-1 0 0,-1 0 0 0 0,1 1 0 0 0,0-1 0 0 0,1 1 1 0 0,-1 0-1 0 0,0 1 0 0 0,1-1 0 0 0,-1 1 1 0 0,1 1-1 0 0,0-1 0 0 0,-1 1 0 0 0,1 0 1 0 0,0 1-1 0 0,9 0 0 0 0,-1 0 88 0 0,1 1 1 0 0,0 0-1 0 0,0 1 0 0 0,0 1 0 0 0,-1 1 1 0 0,21 7-1 0 0,-26-7-7 0 0,-1 0 0 0 0,1 1 0 0 0,-1 0 0 0 0,0 0 0 0 0,-1 1 0 0 0,1 0 0 0 0,-1 1 0 0 0,0 0 0 0 0,-1 0 0 0 0,0 1 0 0 0,0 0 0 0 0,-1 0 0 0 0,0 0 0 0 0,6 10 0 0 0,-5-3-34 0 0,0-1 1 0 0,0 1 0 0 0,-2 1-1 0 0,0-1 1 0 0,0 1 0 0 0,-2-1 0 0 0,0 1-1 0 0,1 21 1 0 0,2-4-25 0 0,-6-32-106 0 0,0 1 0 0 0,1-1 0 0 0,-1 1 0 0 0,1-1 0 0 0,-1 1 0 0 0,1-1 0 0 0,-1 1 1 0 0,1-1-1 0 0,0 1 0 0 0,0-1 0 0 0,-1 0 0 0 0,1 1 0 0 0,0-1 0 0 0,0 0 0 0 0,1 0 0 0 0,-1 0 0 0 0,0 0 0 0 0,1 1 0 0 0,4-3-898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27.359"/>
    </inkml:context>
    <inkml:brush xml:id="br0">
      <inkml:brushProperty name="width" value="0.05" units="cm"/>
      <inkml:brushProperty name="height" value="0.05" units="cm"/>
      <inkml:brushProperty name="color" value="#E71224"/>
    </inkml:brush>
  </inkml:definitions>
  <inkml:trace contextRef="#ctx0" brushRef="#br0">51 172 5817 0 0,'-6'3'52'0'0,"1"0"1"0"0,0-1 0 0 0,-1 0 0 0 0,1-1 0 0 0,-1 1 0 0 0,0-1-1 0 0,-6 1 1 0 0,12-2-16 0 0,0 1-1 0 0,0-1 1 0 0,0 1-1 0 0,0-1 1 0 0,1 1 0 0 0,-1 0-1 0 0,0-1 1 0 0,0 1-1 0 0,0-1 1 0 0,1 1-1 0 0,-1-1 1 0 0,0 1 0 0 0,1-1-1 0 0,-1 1 1 0 0,0-1-1 0 0,1 1 1 0 0,-1-1-1 0 0,1 0 1 0 0,-1 1-1 0 0,1-1 1 0 0,-1 1 0 0 0,1-1-1 0 0,-1 0 1 0 0,1 0-1 0 0,-1 1 1 0 0,1-1-1 0 0,-1 0 1 0 0,1 0 0 0 0,-1 0-1 0 0,2 1 1 0 0,17 1 360 0 0,-1 0 0 0 0,1-1 1 0 0,0-1-1 0 0,24-3 1 0 0,38 0 48 0 0,29 4-294 0 0,-108-1-147 0 0,-1 0 0 0 0,1 0 0 0 0,-1 0-1 0 0,0 0 1 0 0,1 0 0 0 0,-1-1 0 0 0,1 1 0 0 0,-1 0-1 0 0,1-1 1 0 0,-1 0 0 0 0,0 1 0 0 0,1-1 0 0 0,-1 0 0 0 0,0 1-1 0 0,0-1 1 0 0,0 0 0 0 0,1 0 0 0 0,-1 0 0 0 0,0 0-1 0 0,0 0 1 0 0,0-1 0 0 0,-1 1 0 0 0,1 0 0 0 0,0 0-1 0 0,1-3 1 0 0,-1 1-1 0 0,0 0 0 0 0,-1 0 0 0 0,0 0 0 0 0,1 0 0 0 0,-1 0 0 0 0,0 0 0 0 0,0 0 0 0 0,0 0-1 0 0,-1 0 1 0 0,1 0 0 0 0,-3-6 0 0 0,0-2-26 0 0,-1 0 0 0 0,0 0 0 0 0,0 0 1 0 0,-2 0-1 0 0,-9-15 0 0 0,12 21 12 0 0,-1 0 1 0 0,0 0 0 0 0,0 0-1 0 0,0 1 1 0 0,-1-1-1 0 0,0 1 1 0 0,0 0 0 0 0,0 0-1 0 0,0 1 1 0 0,0 0 0 0 0,-1 0-1 0 0,-5-3 1 0 0,8 6 5 0 0,0-1-1 0 0,1 1 1 0 0,-1 0 0 0 0,0 0 0 0 0,1 0-1 0 0,-1 0 1 0 0,0 1 0 0 0,1-1 0 0 0,-1 1-1 0 0,1-1 1 0 0,-1 1 0 0 0,1 0 0 0 0,-1 0 0 0 0,1 0-1 0 0,-1 0 1 0 0,-2 3 0 0 0,-4 1 0 0 0,1 0-1 0 0,-16 14 1 0 0,14-10 2 0 0,1 0 1 0 0,0 1-1 0 0,1 1 0 0 0,0-1 1 0 0,0 1-1 0 0,1 0 0 0 0,-6 14 0 0 0,9-17 11 0 0,1 0-1 0 0,0 0 0 0 0,0 0 0 0 0,1 0 0 0 0,0 1 1 0 0,0-1-1 0 0,1 1 0 0 0,0-1 0 0 0,1 1 0 0 0,0-1 1 0 0,0 1-1 0 0,2 8 0 0 0,-1-12-6 0 0,1 0 1 0 0,0-1 0 0 0,0 1-1 0 0,0 0 1 0 0,0-1-1 0 0,0 0 1 0 0,1 1-1 0 0,0-1 1 0 0,0 0-1 0 0,0 0 1 0 0,1-1-1 0 0,-1 1 1 0 0,1-1-1 0 0,0 0 1 0 0,0 1-1 0 0,0-2 1 0 0,0 1-1 0 0,0 0 1 0 0,10 3 0 0 0,3 2-380 0 0,2-2 0 0 0,-1 0 0 0 0,33 7 1 0 0,-21-8-440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15.101"/>
    </inkml:context>
    <inkml:brush xml:id="br0">
      <inkml:brushProperty name="width" value="0.05" units="cm"/>
      <inkml:brushProperty name="height" value="0.05" units="cm"/>
      <inkml:brushProperty name="color" value="#FFC114"/>
    </inkml:brush>
  </inkml:definitions>
  <inkml:trace contextRef="#ctx0" brushRef="#br0">20 215 24575,'0'-215'0,"-11"282"0,2 362-88,10-306-1189,0-103-5549</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27.774"/>
    </inkml:context>
    <inkml:brush xml:id="br0">
      <inkml:brushProperty name="width" value="0.05" units="cm"/>
      <inkml:brushProperty name="height" value="0.05" units="cm"/>
      <inkml:brushProperty name="color" value="#E71224"/>
    </inkml:brush>
  </inkml:definitions>
  <inkml:trace contextRef="#ctx0" brushRef="#br0">173 209 5176 0 0,'2'-7'74'0'0,"1"-1"0"0"0,0 1 0 0 0,0 0 0 0 0,1 0 0 0 0,0 0 0 0 0,7-8 0 0 0,8-16 249 0 0,-15 23-209 0 0,0 0-1 0 0,0 0 1 0 0,-1 0-1 0 0,0-1 1 0 0,-1 1 0 0 0,3-15-1 0 0,-5 21-101 0 0,1 0 0 0 0,-1 1 0 0 0,0-1 0 0 0,0 0 0 0 0,0 0 0 0 0,0 1-1 0 0,-1-1 1 0 0,1 0 0 0 0,0 0 0 0 0,-1 1 0 0 0,1-1 0 0 0,-1 0 0 0 0,0 1 0 0 0,0-1 0 0 0,1 1 0 0 0,-1-1-1 0 0,0 1 1 0 0,0-1 0 0 0,0 1 0 0 0,-1 0 0 0 0,1-1 0 0 0,0 1 0 0 0,0 0 0 0 0,-1 0 0 0 0,1 0 0 0 0,0 0-1 0 0,-1 0 1 0 0,0 0 0 0 0,1 0 0 0 0,-1 1 0 0 0,1-1 0 0 0,-1 0 0 0 0,0 1 0 0 0,1-1 0 0 0,-1 1 0 0 0,0 0 0 0 0,0 0-1 0 0,1-1 1 0 0,-1 1 0 0 0,0 0 0 0 0,-2 1 0 0 0,-4-1 29 0 0,-1 1 1 0 0,1 0-1 0 0,0 0 0 0 0,-1 1 1 0 0,1 0-1 0 0,0 1 0 0 0,0 0 1 0 0,0 0-1 0 0,1 0 1 0 0,-1 1-1 0 0,1 0 0 0 0,0 1 1 0 0,0 0-1 0 0,-10 9 0 0 0,10-9-12 0 0,0 1 1 0 0,1 1-1 0 0,0-1 0 0 0,0 1 0 0 0,1 0 0 0 0,-1 0 1 0 0,2 1-1 0 0,-1 0 0 0 0,1-1 0 0 0,0 2 0 0 0,1-1 0 0 0,-1 0 1 0 0,-2 16-1 0 0,5-20-27 0 0,1 0 0 0 0,-1 0 0 0 0,1 0 0 0 0,0 1 0 0 0,1-1 1 0 0,-1 0-1 0 0,1 0 0 0 0,-1 0 0 0 0,1-1 0 0 0,1 1 0 0 0,-1 0 0 0 0,0 0 1 0 0,1 0-1 0 0,0-1 0 0 0,3 7 0 0 0,-3-8-1 0 0,0 1 1 0 0,0-1-1 0 0,1 0 0 0 0,-1 0 1 0 0,0 1-1 0 0,1-2 0 0 0,0 1 1 0 0,-1 0-1 0 0,1 0 0 0 0,0-1 1 0 0,0 0-1 0 0,-1 1 1 0 0,1-1-1 0 0,0 0 0 0 0,0-1 1 0 0,1 1-1 0 0,-1 0 0 0 0,0-1 1 0 0,0 0-1 0 0,4 1 0 0 0,-3-1-1 0 0,1-1 0 0 0,-1 1-1 0 0,1 0 1 0 0,-1-1 0 0 0,0 0 0 0 0,0 0-1 0 0,1 0 1 0 0,-1-1 0 0 0,0 0-1 0 0,0 1 1 0 0,0-1 0 0 0,0-1-1 0 0,-1 1 1 0 0,1 0 0 0 0,-1-1-1 0 0,1 0 1 0 0,-1 0 0 0 0,0 0-1 0 0,0 0 1 0 0,0 0 0 0 0,0-1-1 0 0,-1 0 1 0 0,1 1 0 0 0,3-8-1 0 0,0-5 4 0 0,1 0 0 0 0,-2-1 0 0 0,0 1 0 0 0,4-34-1 0 0,-9 50-2 0 0,0 0 0 0 0,0 0-1 0 0,0 0 1 0 0,0 0-1 0 0,0 0 1 0 0,0 0-1 0 0,0 0 1 0 0,0 0 0 0 0,0-1-1 0 0,0 1 1 0 0,0 0-1 0 0,0 0 1 0 0,0 0 0 0 0,0 0-1 0 0,0 0 1 0 0,0 0-1 0 0,0 0 1 0 0,0-1-1 0 0,0 1 1 0 0,0 0 0 0 0,0 0-1 0 0,0 0 1 0 0,0 0-1 0 0,0 0 1 0 0,0 0-1 0 0,0 0 1 0 0,0 0 0 0 0,0-1-1 0 0,0 1 1 0 0,0 0-1 0 0,0 0 1 0 0,0 0 0 0 0,0 0-1 0 0,0 0 1 0 0,0 0-1 0 0,1 0 1 0 0,-1 0-1 0 0,0 0 1 0 0,0 0 0 0 0,0 0-1 0 0,0 0 1 0 0,0 0-1 0 0,0 0 1 0 0,0 0-1 0 0,0-1 1 0 0,0 1 0 0 0,1 0-1 0 0,-1 0 1 0 0,0 0-1 0 0,0 0 1 0 0,0 0 0 0 0,0 0-1 0 0,0 0 1 0 0,0 0-1 0 0,0 0 1 0 0,1 0-1 0 0,-1 0 1 0 0,0 1 0 0 0,0-1-1 0 0,0 0 1 0 0,0 0-1 0 0,0 0 1 0 0,4 9-10 0 0,2 15 2 0 0,-4-2 14 0 0,-1 44 1 0 0,-2-50 7 0 0,1-1-1 0 0,1 1 1 0 0,0 0 0 0 0,1-1-1 0 0,0 1 1 0 0,5 15-1 0 0,-6-29-75 0 0,0-1 0 0 0,0 1-1 0 0,0 0 1 0 0,0-1-1 0 0,0 1 1 0 0,0-1-1 0 0,0 1 1 0 0,0-1-1 0 0,1 1 1 0 0,-1-1-1 0 0,0 0 1 0 0,1 0-1 0 0,-1 0 1 0 0,1 0 0 0 0,0 0-1 0 0,-1 0 1 0 0,1 0-1 0 0,0 0 1 0 0,-1-1-1 0 0,1 1 1 0 0,2 0-1 0 0,9 2-691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28.238"/>
    </inkml:context>
    <inkml:brush xml:id="br0">
      <inkml:brushProperty name="width" value="0.05" units="cm"/>
      <inkml:brushProperty name="height" value="0.05" units="cm"/>
      <inkml:brushProperty name="color" value="#E71224"/>
    </inkml:brush>
  </inkml:definitions>
  <inkml:trace contextRef="#ctx0" brushRef="#br0">149 307 4728 0 0,'-1'-5'168'0'0,"0"-1"-1"0"0,1-1 0 0 0,-1 1 1 0 0,1 0-1 0 0,0 0 1 0 0,1 0-1 0 0,-1 0 0 0 0,1 0 1 0 0,1 0-1 0 0,-1 0 0 0 0,1 0 1 0 0,0 1-1 0 0,4-10 0 0 0,-6 11 112 0 0,-7 5-210 0 0,-8 6-95 0 0,0 7 118 0 0,-1 1 0 0 0,2 0 0 0 0,0 1 0 0 0,0 1 0 0 0,2 0 0 0 0,0 1 0 0 0,-14 29 0 0 0,24-43-60 0 0,0 0 0 0 0,0 0 0 0 0,0 0 0 0 0,0 0 0 0 0,1 0 0 0 0,0 1 0 0 0,0-1 0 0 0,0 0 0 0 0,0 1 0 0 0,1-1 0 0 0,0 1 0 0 0,0-1 0 0 0,0 1 0 0 0,0-1 0 0 0,1 1 0 0 0,-1-1 0 0 0,1 0 0 0 0,0 1 0 0 0,1-1 0 0 0,-1 0 0 0 0,1 0 0 0 0,0 0 0 0 0,0 0 0 0 0,0 0 0 0 0,0 0 0 0 0,1 0 0 0 0,0-1 0 0 0,-1 1 0 0 0,1-1 0 0 0,1 0 0 0 0,5 5 0 0 0,-5-4-13 0 0,1-1 1 0 0,-1 0-1 0 0,1 0 0 0 0,0 0 1 0 0,0-1-1 0 0,0 1 0 0 0,1-1 1 0 0,-1-1-1 0 0,0 1 0 0 0,1-1 1 0 0,-1 1-1 0 0,1-2 0 0 0,-1 1 1 0 0,1-1-1 0 0,0 1 0 0 0,-1-2 1 0 0,1 1-1 0 0,10-2 0 0 0,-3 0-75 0 0,0-1-1 0 0,-1 1 1 0 0,1-2-1 0 0,21-9 0 0 0,-28 11-50 0 0,-1-1-1 0 0,1 0 0 0 0,-1-1 0 0 0,0 1 1 0 0,0-1-1 0 0,-1 0 0 0 0,1-1 0 0 0,-1 1 1 0 0,0-1-1 0 0,0 1 0 0 0,0-1 0 0 0,3-6 1 0 0,1-5-313 0 0,0 0 1 0 0,-1 0 0 0 0,-1-1-1 0 0,-1 0 1 0 0,0 0-1 0 0,3-20 1 0 0,6-107-1077 0 0,-8 64 1553 0 0,-1-19 2400 0 0,-5 98-2179 0 0,-3 6-208 0 0,0-1 0 0 0,1 1 0 0 0,-1 0 0 0 0,1 0 0 0 0,0 0 0 0 0,0 0 0 0 0,1 1 0 0 0,0-1-1 0 0,0 0 1 0 0,-1 6 0 0 0,-2 11 16 0 0,-6 28 274 0 0,2 1 0 0 0,-1 85-1 0 0,7-91-327 0 0,3 0 0 0 0,7 58 0 0 0,0-80-1164 0 0,-4-20 410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28.582"/>
    </inkml:context>
    <inkml:brush xml:id="br0">
      <inkml:brushProperty name="width" value="0.05" units="cm"/>
      <inkml:brushProperty name="height" value="0.05" units="cm"/>
      <inkml:brushProperty name="color" value="#E71224"/>
    </inkml:brush>
  </inkml:definitions>
  <inkml:trace contextRef="#ctx0" brushRef="#br0">5 25 7101 0 0,'0'0'-160'0'0,"-4"-4"304"0"0,8 5-212 0 0,-4 2 296 0 0,9-3-208 0 0,-7 1-24 0 0,4-2-4 0 0,3 2 168 0 0,-1-2-292 0 0,5-2 200 0 0,6 2-280 0 0,6-3 76 0 0,3 0 88 0 0,4-4-312 0 0,-1 4-48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29.894"/>
    </inkml:context>
    <inkml:brush xml:id="br0">
      <inkml:brushProperty name="width" value="0.05" units="cm"/>
      <inkml:brushProperty name="height" value="0.05" units="cm"/>
      <inkml:brushProperty name="color" value="#E71224"/>
    </inkml:brush>
  </inkml:definitions>
  <inkml:trace contextRef="#ctx0" brushRef="#br0">215 139 5541 0 0,'0'0'970'0'0,"-8"-5"-755"0"0,-21-13-12 0 0,21 13 257 0 0,20-1-384 0 0,1-1-74 0 0,0 1 1 0 0,0 1-1 0 0,0 0 0 0 0,1 1 0 0 0,-1 0 0 0 0,22-3 0 0 0,8 3 1 0 0,-3 0 28 0 0,-1-1 1 0 0,60-17-1 0 0,-98 22-38 0 0,-1 0-1 0 0,1 0 1 0 0,-1 0-1 0 0,1 0 1 0 0,-1 0-1 0 0,0 0 1 0 0,1 0-1 0 0,-1 0 1 0 0,1-1-1 0 0,-1 1 1 0 0,1 0-1 0 0,-1 0 1 0 0,0 0-1 0 0,1-1 1 0 0,-1 1-1 0 0,1 0 1 0 0,-1-1-1 0 0,0 1 1 0 0,1 0-1 0 0,-1-1 1 0 0,0 1-1 0 0,0 0 0 0 0,1-1 1 0 0,-1 1-1 0 0,0-1 1 0 0,0 1-1 0 0,1 0 1 0 0,-1-1-1 0 0,0 0 1 0 0,-10-8-220 0 0,-22-1-51 0 0,17 8 241 0 0,0 0 0 0 0,0 2-1 0 0,0 0 1 0 0,-23 2-1 0 0,14 0 45 0 0,23-2-8 0 0,1 0 0 0 0,-1 0 1 0 0,0 0-1 0 0,1 0 0 0 0,-1-1 0 0 0,0 1 0 0 0,1 0 0 0 0,-1 1 0 0 0,0-1 0 0 0,1 0 0 0 0,-1 0 0 0 0,0 0 0 0 0,1 0 1 0 0,-1 0-1 0 0,0 1 0 0 0,1-1 0 0 0,-1 0 0 0 0,1 1 0 0 0,-1-1 0 0 0,0 0 0 0 0,1 1 0 0 0,-1-1 0 0 0,1 1 1 0 0,-1-1-1 0 0,1 1 0 0 0,-1-1 0 0 0,1 1 0 0 0,0-1 0 0 0,-1 1 0 0 0,1-1 0 0 0,0 1 0 0 0,-1-1 0 0 0,1 1 0 0 0,0 0 1 0 0,0-1-1 0 0,-1 2 0 0 0,2 0-5 0 0,-1 1 0 0 0,1-1 0 0 0,0 0 0 0 0,0 0 0 0 0,0 1 0 0 0,0-1 0 0 0,0 0-1 0 0,3 3 1 0 0,5 10 70 0 0,-3 0-19 0 0,1 0-1 0 0,-2 1 1 0 0,0-1-1 0 0,-1 1 1 0 0,0 1 0 0 0,-1-1-1 0 0,-1 0 1 0 0,-1 1-1 0 0,0-1 1 0 0,-1 1-1 0 0,-1-1 1 0 0,-1 1-1 0 0,0-1 1 0 0,-1 1-1 0 0,-6 18 1 0 0,-1-1-160 0 0,8-20 83 0 0,-2-2 1 0 0,0 1-1 0 0,0 0 1 0 0,-1-1 0 0 0,0 0-1 0 0,-1 0 1 0 0,-14 20-1 0 0,19-30 32 0 0,-1 0-1 0 0,1-1 1 0 0,-1 1 0 0 0,0 0-1 0 0,0-1 1 0 0,0 1-1 0 0,1-1 1 0 0,-1 0-1 0 0,0 1 1 0 0,-1-1-1 0 0,1 0 1 0 0,0 0 0 0 0,0 0-1 0 0,0-1 1 0 0,-1 1-1 0 0,1-1 1 0 0,-3 1-1 0 0,5-1 56 0 0,5-15 39 0 0,-3 6-102 0 0,0 1 1 0 0,0-1-1 0 0,-1 0 1 0 0,0 0-1 0 0,-1-12 1 0 0,1 19 7 0 0,-1 0 0 0 0,0 0 0 0 0,0 0 0 0 0,-1 0 0 0 0,1 1 0 0 0,0-1 0 0 0,-1 0 0 0 0,1 0 0 0 0,-1 0 0 0 0,1 1 0 0 0,-1-1 0 0 0,0 0 0 0 0,0 1 0 0 0,0-1 0 0 0,0 0 0 0 0,0 1 0 0 0,0-1 0 0 0,0 1 0 0 0,0-1 0 0 0,-1 1 0 0 0,1 0 0 0 0,-1 0 0 0 0,1 0 0 0 0,-1 0 0 0 0,1 0 0 0 0,-1 0 0 0 0,0 0 0 0 0,1 0 0 0 0,-1 0 0 0 0,0 1 0 0 0,0-1 0 0 0,-2 0 0 0 0,-12 1-8 0 0,0 0 1 0 0,0 1-1 0 0,0 0 0 0 0,0 2 1 0 0,0 0-1 0 0,0 0 1 0 0,1 2-1 0 0,0 0 1 0 0,0 0-1 0 0,0 2 1 0 0,0 0-1 0 0,-25 17 1 0 0,14-1 26 0 0,25-22-19 0 0,0 0 0 0 0,0 0 1 0 0,0 1-1 0 0,0-1 0 0 0,0 0 1 0 0,0 0-1 0 0,1 0 0 0 0,-1 1 1 0 0,1-1-1 0 0,-1 0 0 0 0,1 0 1 0 0,-1 1-1 0 0,1-1 1 0 0,-1 1-1 0 0,1-1 0 0 0,0 0 1 0 0,0 1-1 0 0,0-1 0 0 0,0 1 1 0 0,0-1-1 0 0,1 3 0 0 0,-1-4-9 0 0,0 1-1 0 0,1-1 1 0 0,-1 1-1 0 0,1-1 1 0 0,-1 1-1 0 0,1-1 0 0 0,-1 1 1 0 0,1-1-1 0 0,0 0 1 0 0,-1 1-1 0 0,1-1 1 0 0,-1 0-1 0 0,1 1 1 0 0,0-1-1 0 0,-1 0 1 0 0,1 0-1 0 0,0 0 0 0 0,-1 0 1 0 0,1 1-1 0 0,0-1 1 0 0,0 0-1 0 0,-1 0 1 0 0,1 0-1 0 0,0 0 1 0 0,-1 0-1 0 0,1-1 0 0 0,0 1 1 0 0,1 0-1 0 0,4-1-270 0 0,6 1-255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30.253"/>
    </inkml:context>
    <inkml:brush xml:id="br0">
      <inkml:brushProperty name="width" value="0.05" units="cm"/>
      <inkml:brushProperty name="height" value="0.05" units="cm"/>
      <inkml:brushProperty name="color" value="#E71224"/>
    </inkml:brush>
  </inkml:definitions>
  <inkml:trace contextRef="#ctx0" brushRef="#br0">373 82 6221 0 0,'6'-10'32'0'0,"0"0"90"0"0,-1-1 0 0 0,0 1 0 0 0,6-19 0 0 0,-11 29-112 0 0,0 0 1 0 0,0-1 0 0 0,0 1-1 0 0,0 0 1 0 0,0-1 0 0 0,0 1 0 0 0,0-1-1 0 0,0 1 1 0 0,0 0 0 0 0,0-1 0 0 0,0 1-1 0 0,0 0 1 0 0,0-1 0 0 0,0 1-1 0 0,0 0 1 0 0,0-1 0 0 0,0 1 0 0 0,0 0-1 0 0,-1-1 1 0 0,1 1 0 0 0,0 0-1 0 0,0-1 1 0 0,0 1 0 0 0,-1 0 0 0 0,1 0-1 0 0,0-1 1 0 0,0 1 0 0 0,-1 0-1 0 0,1 0 1 0 0,0-1 0 0 0,0 1 0 0 0,-1 0-1 0 0,1 0 1 0 0,-1 0 0 0 0,-16-1 112 0 0,-29 13-168 0 0,32-7 82 0 0,-4 0-38 0 0,-34 16-1 0 0,45-18-1 0 0,0 1-1 0 0,0 0 1 0 0,0 0-1 0 0,0 1 0 0 0,1 0 1 0 0,0 0-1 0 0,-7 7 0 0 0,11-10 4 0 0,1 0-1 0 0,-1 0 1 0 0,1 0-1 0 0,0 0 1 0 0,0 0-1 0 0,-1 0 1 0 0,1 0-1 0 0,0 0 1 0 0,1 1-1 0 0,-1-1 1 0 0,0 0-1 0 0,1 1 1 0 0,-1-1-1 0 0,1 0 1 0 0,0 1-1 0 0,0-1 0 0 0,0 1 1 0 0,0-1-1 0 0,0 0 1 0 0,0 1-1 0 0,1-1 1 0 0,-1 0-1 0 0,1 1 1 0 0,0-1-1 0 0,-1 0 1 0 0,1 1-1 0 0,0-1 1 0 0,0 0-1 0 0,1 0 1 0 0,1 3-1 0 0,5 5 13 0 0,0 0-1 0 0,0-1 0 0 0,1 0 1 0 0,18 14-1 0 0,3 4 24 0 0,-10-8-13 0 0,-16-16 27 0 0,0 0-1 0 0,0 1 1 0 0,0-1 0 0 0,-1 1-1 0 0,1 0 1 0 0,-1 0 0 0 0,0 0 0 0 0,0 0-1 0 0,0 1 1 0 0,-1 0 0 0 0,1-1-1 0 0,2 10 1 0 0,-5-12-2 0 0,-1-1 0 0 0,1 0 0 0 0,-1 1 0 0 0,1-1 0 0 0,-1 0 0 0 0,0 1 0 0 0,1-1 0 0 0,-1 0 0 0 0,0 0 0 0 0,0 0 0 0 0,0 0 0 0 0,0 0 0 0 0,0 0 0 0 0,0 0 1 0 0,0 0-1 0 0,0 0 0 0 0,-1 0 0 0 0,1 0 0 0 0,0-1 0 0 0,-1 1 0 0 0,1 0 0 0 0,0-1 0 0 0,-1 1 0 0 0,-2 0 0 0 0,-37 11 318 0 0,-8-3-386 0 0,-80 3-1 0 0,72-8-686 0 0,15-1-59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33.695"/>
    </inkml:context>
    <inkml:brush xml:id="br0">
      <inkml:brushProperty name="width" value="0.05" units="cm"/>
      <inkml:brushProperty name="height" value="0.05" units="cm"/>
      <inkml:brushProperty name="color" value="#E71224"/>
    </inkml:brush>
  </inkml:definitions>
  <inkml:trace contextRef="#ctx0" brushRef="#br0">227 278 6033 0 0,'0'-5'44'0'0,"-1"1"-1"0"0,1-1 1 0 0,-1 0 0 0 0,0 0 0 0 0,-1 0 0 0 0,1 0 0 0 0,-4-7 0 0 0,4 10 6 0 0,0 1-1 0 0,1-1 0 0 0,-1 1 0 0 0,0-1 1 0 0,0 1-1 0 0,0-1 0 0 0,0 1 1 0 0,0-1-1 0 0,-1 1 0 0 0,1 0 1 0 0,0-1-1 0 0,-1 1 0 0 0,1 0 0 0 0,-1 0 1 0 0,1 0-1 0 0,-1 0 0 0 0,1 1 1 0 0,-1-1-1 0 0,0 0 0 0 0,1 1 0 0 0,-1-1 1 0 0,0 1-1 0 0,-3-1 0 0 0,4 31-96 0 0,-2-4 44 0 0,-2-1 0 0 0,0 0-1 0 0,-2 0 1 0 0,-12 32 0 0 0,-49 92 62 0 0,57-126-57 0 0,-50 115 68 0 0,93-245 466 0 0,51-94-605 0 0,-23 62 18 0 0,-54 123 45 0 0,48-103-23 0 0,-47 107 13 0 0,0-1 0 0 0,2 1-1 0 0,-1 0 1 0 0,1 1 0 0 0,1 0 0 0 0,21-18 0 0 0,-29 26 6 0 0,1 1 1 0 0,-1 0 0 0 0,1 1-1 0 0,0-1 1 0 0,0 0-1 0 0,0 1 1 0 0,0-1 0 0 0,0 1-1 0 0,0 0 1 0 0,0 0 0 0 0,0 0-1 0 0,0 1 1 0 0,1-1-1 0 0,-1 1 1 0 0,0-1 0 0 0,0 1-1 0 0,1 0 1 0 0,-1 0-1 0 0,0 1 1 0 0,0-1 0 0 0,1 1-1 0 0,-1 0 1 0 0,6 1 0 0 0,-4 1-6 0 0,-1 0 0 0 0,1 0 0 0 0,0 0 1 0 0,-1 0-1 0 0,1 1 0 0 0,-1 0 0 0 0,0-1 1 0 0,0 2-1 0 0,-1-1 0 0 0,1 0 1 0 0,-1 1-1 0 0,0 0 0 0 0,4 6 0 0 0,12 27 166 0 0,-1 2 0 0 0,23 75-1 0 0,8 88 326 0 0,-45-183-455 0 0,0 0-14 0 0,0 1 0 0 0,1 28 0 0 0,-5-48-8 0 0,0-1-1 0 0,0 1 0 0 0,0-1 1 0 0,0 1-1 0 0,0-1 0 0 0,0 0 0 0 0,0 1 1 0 0,0-1-1 0 0,0 1 0 0 0,0-1 1 0 0,0 1-1 0 0,0-1 0 0 0,0 1 0 0 0,0-1 1 0 0,-1 1-1 0 0,1-1 0 0 0,0 1 1 0 0,0-1-1 0 0,0 0 0 0 0,-1 1 0 0 0,1-1 1 0 0,0 0-1 0 0,-1 1 0 0 0,1-1 1 0 0,0 0-1 0 0,-1 1 0 0 0,1-1 0 0 0,-1 1 1 0 0,-11-7-351 0 0,-16-24-454 0 0,22 23 725 0 0,-48-64-369 0 0,40 50 359 0 0,-2 0-1 0 0,-36-37 1 0 0,44 51 89 0 0,0 0 0 0 0,-1 1 0 0 0,1-1 0 0 0,-2 2 0 0 0,1-1 0 0 0,-1 1 0 0 0,0 1 0 0 0,-16-6 0 0 0,17 8-2 0 0,1 0 0 0 0,0 1 0 0 0,-1 0 0 0 0,1 0 0 0 0,-1 1 0 0 0,1 0 0 0 0,-1 0 0 0 0,1 1 0 0 0,-1 0 0 0 0,1 1 0 0 0,-12 4 0 0 0,9-3 3 0 0,1 0 0 0 0,-1 1 1 0 0,1 1-1 0 0,1 0 0 0 0,-1 0 0 0 0,1 1 0 0 0,-13 10 0 0 0,19-14 6 0 0,0 1 1 0 0,1-1-1 0 0,-1 1 1 0 0,1 0-1 0 0,-1 0 0 0 0,1 0 1 0 0,0 1-1 0 0,0-1 1 0 0,0 0-1 0 0,1 1 0 0 0,-1-1 1 0 0,1 1-1 0 0,0 0 1 0 0,0-1-1 0 0,0 1 1 0 0,0 0-1 0 0,1 0 0 0 0,0-1 1 0 0,0 1-1 0 0,0 0 1 0 0,0 0-1 0 0,0 0 0 0 0,1-1 1 0 0,-1 1-1 0 0,2 4 1 0 0,-1-5 3 0 0,0 1 0 0 0,0-1 1 0 0,0 0-1 0 0,0 0 0 0 0,1 0 1 0 0,-1 0-1 0 0,1 0 0 0 0,0 0 0 0 0,0 0 1 0 0,0 0-1 0 0,0-1 0 0 0,1 1 1 0 0,-1-1-1 0 0,1 1 0 0 0,-1-1 1 0 0,1 0-1 0 0,0 0 0 0 0,4 2 1 0 0,-2-2-2 0 0,0 0 1 0 0,0-1 0 0 0,0 0-1 0 0,0 0 1 0 0,0 0 0 0 0,0 0-1 0 0,0-1 1 0 0,0 0-1 0 0,0 0 1 0 0,0 0 0 0 0,7-1-1 0 0,6-3 16 0 0,0 0-1 0 0,0-2 0 0 0,0 0 0 0 0,-1-1 0 0 0,30-15 1 0 0,25-18 85 0 0,56-29-96 0 0,-103 57-47 0 0,1 2 0 0 0,1 0 0 0 0,30-6 0 0 0,-56 15 33 0 0,1 1 1 0 0,-1-1-1 0 0,0 1 1 0 0,1-1-1 0 0,-1 1 1 0 0,0 0-1 0 0,1 0 1 0 0,-1 0-1 0 0,1 0 1 0 0,-1 0-1 0 0,1 0 1 0 0,-1 0-1 0 0,0 0 1 0 0,1 0-1 0 0,-1 1 1 0 0,1-1-1 0 0,-1 1 1 0 0,0-1-1 0 0,1 1 1 0 0,-1-1-1 0 0,0 1 1 0 0,0 0-1 0 0,0-1 1 0 0,1 1-1 0 0,-1 0 1 0 0,0 0-1 0 0,0 0 1 0 0,0 0-1 0 0,0 0 1 0 0,0 0-1 0 0,-1 0 1 0 0,1 1-1 0 0,0-1 1 0 0,0 0-1 0 0,-1 0 1 0 0,1 1-1 0 0,-1-1 1 0 0,1 0-1 0 0,-1 1 1 0 0,1-1-1 0 0,-1 0 1 0 0,0 1-1 0 0,0-1 1 0 0,0 1-1 0 0,0-1 1 0 0,0 0-1 0 0,0 1 1 0 0,0-1-1 0 0,-1 3 0 0 0,0 7 18 0 0,0-1 0 0 0,-1 1-1 0 0,-1-1 1 0 0,0 1 0 0 0,-6 12-1 0 0,2-6 2 0 0,-1-1-1 0 0,-12 20 1 0 0,17-31-20 0 0,-1 0 0 0 0,1 1 0 0 0,-1-1 1 0 0,0 0-1 0 0,-1-1 0 0 0,1 1 0 0 0,-1-1 1 0 0,0 0-1 0 0,-11 7 0 0 0,15-9 39 0 0,8-3-23 0 0,10-4 0 0 0,12-13-6 0 0,0-2-1 0 0,42-38 1 0 0,1 1-1 0 0,-46 36 2 0 0,-14 11-3 0 0,0 1 0 0 0,1 0 1 0 0,16-8-1 0 0,-28 16-5 0 0,-1 1-1 0 0,0 0 0 0 0,0 0 1 0 0,1 0-1 0 0,-1 0 0 0 0,0 0 1 0 0,0 0-1 0 0,1 0 0 0 0,-1 0 1 0 0,0 0-1 0 0,0 0 1 0 0,1 0-1 0 0,-1 0 0 0 0,0 0 1 0 0,0 0-1 0 0,1 0 0 0 0,-1 1 1 0 0,0-1-1 0 0,0 0 0 0 0,0 0 1 0 0,1 0-1 0 0,-1 0 0 0 0,0 0 1 0 0,0 0-1 0 0,0 1 0 0 0,1-1 1 0 0,-1 0-1 0 0,0 0 1 0 0,0 0-1 0 0,0 1 0 0 0,0-1 1 0 0,1 0-1 0 0,-1 0 0 0 0,0 0 1 0 0,0 1-1 0 0,0-1 0 0 0,0 1 1 0 0,4 14 24 0 0,-2 17 42 0 0,-8 67 6 0 0,2-61-73 0 0,1-23-60 0 0,3-14 30 0 0,-1 0-1 0 0,1 0 1 0 0,0-1-1 0 0,0 1 1 0 0,-1 0-1 0 0,1 0 0 0 0,0 0 1 0 0,0 0-1 0 0,0 1 1 0 0,0-1-1 0 0,0 0 0 0 0,0 0 1 0 0,0 0-1 0 0,1 0 1 0 0,-1 0-1 0 0,0-1 1 0 0,1 3-1 0 0,0 0-374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34.143"/>
    </inkml:context>
    <inkml:brush xml:id="br0">
      <inkml:brushProperty name="width" value="0.05" units="cm"/>
      <inkml:brushProperty name="height" value="0.05" units="cm"/>
      <inkml:brushProperty name="color" value="#E71224"/>
    </inkml:brush>
  </inkml:definitions>
  <inkml:trace contextRef="#ctx0" brushRef="#br0">203 335 5208 0 0,'1'-6'60'0'0,"-1"0"-1"0"0,0-1 1 0 0,0 1-1 0 0,0 0 0 0 0,-1 0 1 0 0,0 0-1 0 0,-1-1 0 0 0,1 1 1 0 0,-1 0-1 0 0,0 0 0 0 0,0 1 1 0 0,-1-1-1 0 0,0 0 1 0 0,0 1-1 0 0,-5-7 0 0 0,4 6-57 0 0,-1-1 0 0 0,1 2 0 0 0,-1-1 0 0 0,0 0 0 0 0,-1 1 0 0 0,0 0 0 0 0,1 0 0 0 0,-1 1 0 0 0,-1 0 0 0 0,1 0 1 0 0,-1 0-1 0 0,-13-5 0 0 0,19 9-3 0 0,0-1 1 0 0,0 1-1 0 0,0 0 1 0 0,0 0 0 0 0,0 0-1 0 0,0 0 1 0 0,0 0-1 0 0,0 0 1 0 0,0 0 0 0 0,0 0-1 0 0,0 1 1 0 0,0-1-1 0 0,0 0 1 0 0,0 0 0 0 0,1 1-1 0 0,-1-1 1 0 0,0 1-1 0 0,0-1 1 0 0,0 1 0 0 0,-1 0-1 0 0,-1 1 5 0 0,1 1 0 0 0,0-1 0 0 0,0 0 0 0 0,0 1 0 0 0,0-1 0 0 0,-3 6 0 0 0,-1 4 28 0 0,0 1 1 0 0,-5 18 0 0 0,9-24-18 0 0,0-4-6 0 0,-4 17 45 0 0,-8 31-1 0 0,13-46-49 0 0,0 0 0 0 0,1 0 0 0 0,-1 1 0 0 0,1-1 0 0 0,0 1 0 0 0,0-1 0 0 0,1 0 0 0 0,0 1 0 0 0,0-1 0 0 0,0 0 0 0 0,3 7 0 0 0,-4-11-3 0 0,0 0 1 0 0,1 0-1 0 0,-1 0 0 0 0,0-1 0 0 0,1 1 1 0 0,-1 0-1 0 0,1 0 0 0 0,-1-1 0 0 0,1 1 0 0 0,-1 0 1 0 0,1-1-1 0 0,0 1 0 0 0,-1 0 0 0 0,1-1 1 0 0,0 1-1 0 0,-1-1 0 0 0,1 1 0 0 0,0-1 0 0 0,0 0 1 0 0,0 1-1 0 0,-1-1 0 0 0,1 0 0 0 0,0 1 1 0 0,0-1-1 0 0,0 0 0 0 0,0 0 0 0 0,1 0 0 0 0,0 0 2 0 0,0 0 0 0 0,0-1-1 0 0,0 0 1 0 0,0 1-1 0 0,-1-1 1 0 0,1 0-1 0 0,0 0 1 0 0,0 0-1 0 0,-1 0 1 0 0,1 0-1 0 0,2-2 1 0 0,4-5 11 0 0,0 1 1 0 0,0-1-1 0 0,8-14 1 0 0,-7 9-5 0 0,0-1 0 0 0,-1 1 0 0 0,-1-2 0 0 0,0 1 1 0 0,-1-1-1 0 0,-1 0 0 0 0,6-26 0 0 0,-6 11-7 0 0,-1-1 0 0 0,0-60 1 0 0,-3 64-19 0 0,0-3-15 0 0,-1 25-10 0 0,-1 11-25 0 0,-4 69 73 0 0,9 131 1 0 0,-1-156 12 0 0,-3-48-29 0 0,4 42 36 0 0,-4-41-43 0 0,1 0-1 0 0,-1 1 1 0 0,1-1-1 0 0,0 0 1 0 0,0 0 0 0 0,0 0-1 0 0,1 0 1 0 0,-1-1-1 0 0,0 1 1 0 0,1 0-1 0 0,3 3 1 0 0,6 1-178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35.599"/>
    </inkml:context>
    <inkml:brush xml:id="br0">
      <inkml:brushProperty name="width" value="0.05" units="cm"/>
      <inkml:brushProperty name="height" value="0.05" units="cm"/>
      <inkml:brushProperty name="color" value="#E71224"/>
    </inkml:brush>
  </inkml:definitions>
  <inkml:trace contextRef="#ctx0" brushRef="#br0">1 86 3608 0 0,'0'0'385'0'0,"3"-4"-224"0"0,11-13 30 0 0,-10 13 1075 0 0,-4 3-1253 0 0,0 0 0 0 0,0 1 0 0 0,0-1 1 0 0,1 0-1 0 0,-1 0 0 0 0,0 1 1 0 0,0-1-1 0 0,1 1 0 0 0,-1-1 1 0 0,0 0-1 0 0,1 1 0 0 0,-1-1 1 0 0,0 1-1 0 0,1-1 0 0 0,-1 1 1 0 0,1-1-1 0 0,0 0 0 0 0,6-7 270 0 0,4 14-242 0 0,33 22-13 0 0,-42-26-23 0 0,1-1 0 0 0,-1 1-1 0 0,0 0 1 0 0,0 0 0 0 0,0 0 0 0 0,-1 0 0 0 0,1 1 0 0 0,-1-1-1 0 0,1 0 1 0 0,-1 1 0 0 0,1-1 0 0 0,-1 1 0 0 0,0-1 0 0 0,0 1-1 0 0,0-1 1 0 0,-1 1 0 0 0,1 0 0 0 0,-1-1 0 0 0,1 1 0 0 0,-1 4 0 0 0,1 5 6 0 0,2 22 155 0 0,-3-24 549 0 0,-5-8-729 0 0,-13 8 66 0 0,13-8 156 0 0,13-19-141 0 0,-8 17-67 0 0,10-19-10 0 0,0 0 0 0 0,16-23 0 0 0,-13 27-3 0 0,0-1 0 0 0,23-18 0 0 0,-36 34 13 0 0,13-13-117 0 0,-9 10-881 0 0,16-16 530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36.126"/>
    </inkml:context>
    <inkml:brush xml:id="br0">
      <inkml:brushProperty name="width" value="0.05" units="cm"/>
      <inkml:brushProperty name="height" value="0.05" units="cm"/>
      <inkml:brushProperty name="color" value="#E71224"/>
    </inkml:brush>
  </inkml:definitions>
  <inkml:trace contextRef="#ctx0" brushRef="#br0">1 14 4876 0 0,'35'-11'90'0'0,"-28"9"2020"0"0,-9 9-1978 0 0,-8 24-39 0 0,7-23-16 0 0,1 4-168 0 0,-5 36 108 0 0,6-36-66 0 0,8 7-21 0 0,23 58 96 0 0,-23-60 4 0 0,3-12-6 0 0,-5-4-21 0 0,1 0 0 0 0,-1 0-1 0 0,0 0 1 0 0,1-1 0 0 0,-1 1-1 0 0,1-1 1 0 0,-1-1-1 0 0,1 1 1 0 0,-1-1 0 0 0,0 0-1 0 0,1 0 1 0 0,-1 0 0 0 0,5-3-1 0 0,-7 3-1 0 0,-1 0 0 0 0,0 0 0 0 0,0 0 0 0 0,0-1-1 0 0,0 1 1 0 0,0-1 0 0 0,0 1 0 0 0,-1-1 0 0 0,1 0 0 0 0,-1 0-1 0 0,1 1 1 0 0,-1-1 0 0 0,1 0 0 0 0,1-5 0 0 0,-2 4-2 0 0,0 0 0 0 0,0-1 0 0 0,0 1 1 0 0,-1 0-1 0 0,1-1 0 0 0,-1 1 0 0 0,0-1 0 0 0,0 1 0 0 0,0-1 1 0 0,-1 1-1 0 0,1 0 0 0 0,-1-1 0 0 0,-1-4 0 0 0,-2-3-4 0 0,0 0 1 0 0,0 0-1 0 0,-1 1 0 0 0,-1 0 0 0 0,-9-14 0 0 0,13 22-1 0 0,0-1 1 0 0,0 0-1 0 0,0 0 0 0 0,0 1 1 0 0,-1-1-1 0 0,1 1 0 0 0,-6-4 1 0 0,4 4-56 0 0,14 4-327 0 0,31 7 171 0 0,-30-7 36 0 0,1-3-142 0 0,56-4 963 0 0,-18-2 173 0 0,-47 7-882 0 0,1 3-8 0 0,-2-1 72 0 0,0 0-1 0 0,1 1 1 0 0,-1-1 0 0 0,0 1 0 0 0,0 0-1 0 0,0-1 1 0 0,-1 1 0 0 0,3 6 0 0 0,27 66 18 0 0,-24-56-135 0 0,-7-17 76 0 0,0 1 0 0 0,0 0 0 0 0,1-1 0 0 0,-1 1 0 0 0,1-1 0 0 0,0 1 0 0 0,-1 0-1 0 0,1-1 1 0 0,1 1 0 0 0,1 2 0 0 0,0 2-51 0 0,-1 1-261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36.468"/>
    </inkml:context>
    <inkml:brush xml:id="br0">
      <inkml:brushProperty name="width" value="0.05" units="cm"/>
      <inkml:brushProperty name="height" value="0.05" units="cm"/>
      <inkml:brushProperty name="color" value="#E71224"/>
    </inkml:brush>
  </inkml:definitions>
  <inkml:trace contextRef="#ctx0" brushRef="#br0">1 75 4608 0 0,'0'0'740'0'0,"2"-75"-640"0"0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15.412"/>
    </inkml:context>
    <inkml:brush xml:id="br0">
      <inkml:brushProperty name="width" value="0.05" units="cm"/>
      <inkml:brushProperty name="height" value="0.05" units="cm"/>
      <inkml:brushProperty name="color" value="#FFC114"/>
    </inkml:brush>
  </inkml:definitions>
  <inkml:trace contextRef="#ctx0" brushRef="#br0">4 223 24575,'-2'-50'0,"1"24"0,1 1 0,6-49 0,-6 72 0,1 0 0,-1 0 0,1-1 0,-1 1 0,1 0 0,0 0 0,0 0 0,0-1 0,0 1 0,1 0 0,-1 1 0,0-1 0,1 0 0,-1 0 0,1 1 0,0-1 0,0 0 0,-1 1 0,5-2 0,-3 1 0,0 1 0,0 0 0,1 0 0,-1 0 0,0 1 0,1-1 0,-1 1 0,0 0 0,1 0 0,-1 0 0,1 0 0,3 1 0,6 2 0,0 0 0,0 1 0,-1 1 0,1 0 0,20 11 0,-22-9 0,0-1 0,-1 1 0,0 1 0,0 0 0,0 0 0,-1 1 0,0 0 0,8 12 0,-15-17 0,1-1 0,-1 1 0,0 0 0,0-1 0,0 1 0,0 0 0,-1 0 0,0 0 0,0 0 0,0 1 0,0-1 0,0 0 0,-1 0 0,0 1 0,0-1 0,0 0 0,0 1 0,-1-1 0,0 0 0,0 0 0,0 0 0,0 1 0,-1-1 0,1 0 0,-1-1 0,0 1 0,-3 5 0,0-2 0,0 0 0,-1-1 0,-10 10 0,15-14 0,-1 0 0,0-1 0,0 1 0,0-1 0,0 1 0,0-1 0,0 0 0,0 0 0,0 0 0,-1 0 0,1 0 0,0-1 0,-1 1 0,1-1 0,0 1 0,-1-1 0,-2 0 0,4 0 0,1 0 0,-1 0 0,1 0 0,-1 0 0,0 0 0,1-1 0,-1 1 0,1 0 0,-1 0 0,1-1 0,-1 1 0,1 0 0,-1-1 0,1 1 0,-1 0 0,1-1 0,0 1 0,-1-1 0,1 1 0,-1 0 0,1-1 0,0 1 0,0-1 0,-1 1 0,1-1 0,0 1 0,0-1 0,-1 0 0,1 0 0,0-1 0,0 0 0,0 0 0,0 0 0,0 0 0,1 1 0,-1-1 0,1 0 0,-1 0 0,2-2 0,20-36 0,-22 39 0,9-11 0,-1 0 0,2 0 0,-1 0 0,2 1 0,0 1 0,0-1 0,0 2 0,1 0 0,1 0 0,23-11 0,-34 18-62,0 1 0,1 1 0,-1-1 0,1 0 0,-1 1 0,1-1 0,-1 1 0,1-1 0,-1 1 0,1 0 0,-1 0 0,1 1-1,-1-1 1,1 0 0,-1 1 0,1-1 0,-1 1 0,1 0 0,-1 0 0,0 0 0,5 3 0,5 6-6764</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36.823"/>
    </inkml:context>
    <inkml:brush xml:id="br0">
      <inkml:brushProperty name="width" value="0.05" units="cm"/>
      <inkml:brushProperty name="height" value="0.05" units="cm"/>
      <inkml:brushProperty name="color" value="#E71224"/>
    </inkml:brush>
  </inkml:definitions>
  <inkml:trace contextRef="#ctx0" brushRef="#br0">60 243 4252 0 0,'8'-4'113'0'0,"-5"2"24"0"0,0 0-1 0 0,0 0 1 0 0,0 0 0 0 0,0-1-1 0 0,0 1 1 0 0,-1-1 0 0 0,1 1-1 0 0,-1-1 1 0 0,4-4 0 0 0,7-17 789 0 0,-13 23-914 0 0,0 1 0 0 0,1 0 0 0 0,-1 0 1 0 0,0 0-1 0 0,0 0 0 0 0,0 0 0 0 0,0-1 1 0 0,0 1-1 0 0,0 0 0 0 0,0 0 0 0 0,0 0 1 0 0,0 0-1 0 0,0-1 0 0 0,0 1 0 0 0,0 0 1 0 0,0 0-1 0 0,0 0 0 0 0,0 0 0 0 0,0 0 1 0 0,0-1-1 0 0,0 1 0 0 0,0 0 0 0 0,0 0 0 0 0,0 0 1 0 0,-1 0-1 0 0,1 0 0 0 0,0-1 0 0 0,0 1 1 0 0,0 0-1 0 0,0 0 0 0 0,0 0 0 0 0,0 0 1 0 0,0 0-1 0 0,0 0 0 0 0,-1 0 0 0 0,1-1 1 0 0,0 1-1 0 0,0 0 0 0 0,0 0 0 0 0,0 0 1 0 0,0 0-1 0 0,-1 0 0 0 0,-13 6 169 0 0,1 3-195 0 0,1 0-1 0 0,-1 0 1 0 0,2 1 0 0 0,0 1 0 0 0,0 0 0 0 0,-10 14 0 0 0,18-13 10 0 0,7-10 9 0 0,21 0 10 0 0,91 2 46 0 0,-93-2-46 0 0,-19 0-16 0 0,-10-1-9 0 0,6-1 10 0 0,0 1 0 0 0,0-1-1 0 0,0 1 1 0 0,0-1 0 0 0,0 0-1 0 0,0 1 1 0 0,0-1 0 0 0,0 0-1 0 0,0 1 1 0 0,0-1 0 0 0,1 0-1 0 0,-1 1 1 0 0,0-1-1 0 0,0 0 1 0 0,0 0 0 0 0,1 1-1 0 0,-1-1 1 0 0,0 0 0 0 0,0 0-1 0 0,1 1 1 0 0,-1-1 0 0 0,0 0-1 0 0,1 0 1 0 0,-1 0 0 0 0,0 1-1 0 0,1-1 1 0 0,-1 0 0 0 0,0 0-1 0 0,1 0 1 0 0,-1 0 0 0 0,0 0-1 0 0,1 0 1 0 0,-1 0-1 0 0,0 0 1 0 0,1 0 0 0 0,-1 0-1 0 0,0 0 1 0 0,1 0 0 0 0,4 3 4 0 0,-26-1-3 0 0,-47 0-26 0 0,37-2 20 0 0,24 0 16 0 0,8 0 14 0 0,5 0-13 0 0,0 0 1 0 0,-1-1-1 0 0,1 0 1 0 0,0 0-1 0 0,-1 0 1 0 0,1-1-1 0 0,-1 1 1 0 0,1-1-1 0 0,-1-1 1 0 0,0 1-1 0 0,0-1 1 0 0,0 0-1 0 0,0 0 1 0 0,0 0-1 0 0,-1-1 1 0 0,1 0-1 0 0,3-4 1 0 0,-3 2-5 0 0,0 0 1 0 0,-1-1 0 0 0,0 0 0 0 0,-1 0 0 0 0,1 0-1 0 0,-1 0 1 0 0,0 0 0 0 0,-1 0 0 0 0,0-1 0 0 0,0 1-1 0 0,-1-1 1 0 0,1-8 0 0 0,0-5 198 0 0,-1-1-1 0 0,-1 0 1 0 0,-1 1-1 0 0,-1-1 1 0 0,-7-37-1 0 0,8 59-201 0 0,1 0-1 0 0,0 0 0 0 0,0 0 0 0 0,0 0 0 0 0,0 0 0 0 0,0 0 0 0 0,0 0 0 0 0,0 0 0 0 0,0 0 0 0 0,0 0 0 0 0,0 1 0 0 0,0-1 0 0 0,0 0 0 0 0,-1 0 0 0 0,1 0 0 0 0,0 0 0 0 0,0 0 0 0 0,0 0 0 0 0,0 0 0 0 0,0 0 0 0 0,0 0 0 0 0,0 0 0 0 0,0 0 0 0 0,0-1 0 0 0,0 1 0 0 0,0 0 0 0 0,-1 0 0 0 0,1 0 0 0 0,0 0 0 0 0,0 0 0 0 0,0 0 0 0 0,0 0 0 0 0,0 0 0 0 0,0 0 0 0 0,0 0 0 0 0,0 0 0 0 0,0 0 0 0 0,0 0 0 0 0,0 0 0 0 0,0 0 0 0 0,0 0 0 0 0,0 0 0 0 0,0 0 0 0 0,0-1 0 0 0,0 1 0 0 0,0 0 0 0 0,0 0 0 0 0,-1 0 0 0 0,1 0 1 0 0,0 0-1 0 0,0 0 0 0 0,0 0 0 0 0,0 0 0 0 0,0 0 0 0 0,0-1 0 0 0,-3 14 312 0 0,-1 15 87 0 0,11 209-813 0 0,-6-216 324 0 0,1 8-593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57.341"/>
    </inkml:context>
    <inkml:brush xml:id="br0">
      <inkml:brushProperty name="width" value="0.05" units="cm"/>
      <inkml:brushProperty name="height" value="0.05" units="cm"/>
      <inkml:brushProperty name="color" value="#E71224"/>
    </inkml:brush>
  </inkml:definitions>
  <inkml:trace contextRef="#ctx0" brushRef="#br0">4 37 5881 0 0,'0'-1'96'0'0,"-1"0"0"0"0,1 0 0 0 0,-1 0 0 0 0,1 0 0 0 0,0 0 0 0 0,-1 1 0 0 0,1-1 1 0 0,0 0-1 0 0,0 0 0 0 0,-1 0 0 0 0,1 0 0 0 0,0 0 0 0 0,0 0 0 0 0,0 0 0 0 0,0 0 0 0 0,0 0 1 0 0,0 0-1 0 0,1 0 0 0 0,-1 0 0 0 0,0 0 0 0 0,0 0 0 0 0,1 0 0 0 0,-1 0 0 0 0,1 0 1 0 0,-1 0-1 0 0,1 1 0 0 0,-1-1 0 0 0,1 0 0 0 0,-1 0 0 0 0,1 0 0 0 0,0 1 0 0 0,-1-1 1 0 0,1 0-1 0 0,0 1 0 0 0,0-1 0 0 0,0 1 0 0 0,-1-1 0 0 0,1 1 0 0 0,0-1 0 0 0,0 1 1 0 0,0-1-1 0 0,0 1 0 0 0,0 0 0 0 0,0-1 0 0 0,0 1 0 0 0,1 0 0 0 0,3 26 587 0 0,-1-3-590 0 0,0 0-1 0 0,-2 0 1 0 0,0 0 0 0 0,-3 35-1 0 0,0-18-85 0 0,1-40-8 0 0,0 36-208 0 0,1 0-1 0 0,11 68 1 0 0,3-43-2500 0 0,-11-50 1593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57.696"/>
    </inkml:context>
    <inkml:brush xml:id="br0">
      <inkml:brushProperty name="width" value="0.05" units="cm"/>
      <inkml:brushProperty name="height" value="0.05" units="cm"/>
      <inkml:brushProperty name="color" value="#E71224"/>
    </inkml:brush>
  </inkml:definitions>
  <inkml:trace contextRef="#ctx0" brushRef="#br0">42 65 6625 0 0,'0'-5'65'0'0,"2"0"0"0"0,-1 0 1 0 0,1 1-1 0 0,0-1 0 0 0,0 0 1 0 0,0 1-1 0 0,0-1 0 0 0,1 1 1 0 0,3-6-1 0 0,0 1 322 0 0,-4 6 646 0 0,-6 8-572 0 0,-6 15-357 0 0,-3 28-133 0 0,2-2 12 0 0,-19 49 0 0 0,29-95 16 0 0,1 1 1 0 0,0 0-1 0 0,-1-1 0 0 0,1 1 0 0 0,0 0 0 0 0,-1 0 0 0 0,1 0 0 0 0,0-1 1 0 0,0 1-1 0 0,0 0 0 0 0,0 0 0 0 0,0 0 0 0 0,0 0 0 0 0,0-1 1 0 0,0 1-1 0 0,0 0 0 0 0,0 0 0 0 0,0 0 0 0 0,1-1 0 0 0,-1 2 1 0 0,1-1 0 0 0,-1-1 0 0 0,1 0 1 0 0,-1 1-1 0 0,1-1 1 0 0,-1 0-1 0 0,1 0 1 0 0,-1 0-1 0 0,1 1 1 0 0,-1-1-1 0 0,1 0 0 0 0,-1 0 1 0 0,1 0-1 0 0,-1 0 1 0 0,1 0-1 0 0,-1 0 1 0 0,1 0-1 0 0,0 0 0 0 0,-1 0 1 0 0,1 0-1 0 0,-1 0 1 0 0,1 0-1 0 0,0-1 1 0 0,38-16 39 0 0,-28 12-38 0 0,42-22 21 0 0,12-5-40 0 0,-59 29 15 0 0,1 1-1 0 0,-1 0 0 0 0,1 1 0 0 0,-1-1 0 0 0,1 1 1 0 0,0 1-1 0 0,-1-1 0 0 0,11 1 0 0 0,-15 0 4 0 0,0 1 0 0 0,0-1 0 0 0,0 0 0 0 0,0 1-1 0 0,0-1 1 0 0,0 1 0 0 0,0 0 0 0 0,-1-1 0 0 0,1 1 0 0 0,0 0 0 0 0,0 0-1 0 0,-1 0 1 0 0,1 1 0 0 0,0-1 0 0 0,-1 0 0 0 0,1 1 0 0 0,-1-1 0 0 0,1 1-1 0 0,1 2 1 0 0,-1-1 5 0 0,-1 1 0 0 0,1-1 0 0 0,-1 1-1 0 0,1-1 1 0 0,-1 1 0 0 0,0 0-1 0 0,-1-1 1 0 0,1 1 0 0 0,0 7 0 0 0,-1 2 10 0 0,-1 0 1 0 0,0 0-1 0 0,-1-1 1 0 0,0 1 0 0 0,-6 16-1 0 0,1-8 26 0 0,0 0 0 0 0,-17 30 0 0 0,20-43-139 0 0,0-1 1 0 0,0 1-1 0 0,-1-1 1 0 0,-1 0-1 0 0,1-1 1 0 0,-1 1-1 0 0,0-1 1 0 0,0 0-1 0 0,-11 7 1 0 0,17-13 59 0 0,-1 0 0 0 0,1 1 0 0 0,0-1 0 0 0,-1 0 0 0 0,1 0 0 0 0,0 0 0 0 0,-1 1 0 0 0,1-1 0 0 0,-1 0 1 0 0,1 0-1 0 0,0 0 0 0 0,-1 0 0 0 0,1 0 0 0 0,0 0 0 0 0,-1 0 0 0 0,1 0 0 0 0,-1 0 0 0 0,1 0 0 0 0,0 0 0 0 0,-1 0 0 0 0,1 0 0 0 0,-1 0 1 0 0,1 0-1 0 0,0 0 0 0 0,-1-1 0 0 0,1 1 0 0 0,-1 0 0 0 0,1 0 0 0 0,-6-3-754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58.144"/>
    </inkml:context>
    <inkml:brush xml:id="br0">
      <inkml:brushProperty name="width" value="0.05" units="cm"/>
      <inkml:brushProperty name="height" value="0.05" units="cm"/>
      <inkml:brushProperty name="color" value="#E71224"/>
    </inkml:brush>
  </inkml:definitions>
  <inkml:trace contextRef="#ctx0" brushRef="#br0">2 77 4340 0 0,'-2'-8'167'0'0,"5"8"278"0"0,-2 0-82 0 0,28-2-264 0 0,-1-1-1 0 0,1-1 1 0 0,32-10 0 0 0,-13 3-34 0 0,7-3 41 0 0,-35 9-16 0 0,0 0-1 0 0,0 1 1 0 0,0 1-1 0 0,23-1 1 0 0,-46 5-24 0 0,0-1 0 0 0,1 0 0 0 0,-1 0 0 0 0,0 1 0 0 0,0 0 0 0 0,1-1 0 0 0,-1 1 0 0 0,0 0 0 0 0,1 0 0 0 0,-1 0 0 0 0,1 1 0 0 0,-1-1 0 0 0,1 1 0 0 0,0-1 0 0 0,0 1 0 0 0,-1 0 0 0 0,-1 3 0 0 0,0-1-27 0 0,0 1 0 0 0,1 0 0 0 0,-1 0 0 0 0,1 1-1 0 0,1-1 1 0 0,-1 0 0 0 0,-3 12 0 0 0,1 3 10 0 0,1 1 0 0 0,0 0 0 0 0,-1 37 0 0 0,4-50-22 0 0,1 0 0 0 0,1-1-1 0 0,-1 1 1 0 0,1 0 0 0 0,0-1-1 0 0,1 1 1 0 0,0-1 0 0 0,0 1 0 0 0,1-1-1 0 0,0 0 1 0 0,0 0 0 0 0,5 8 0 0 0,-6-11-14 0 0,1-1 0 0 0,-1 0 0 0 0,1 0 1 0 0,0 0-1 0 0,0 0 0 0 0,0 0 1 0 0,0 0-1 0 0,1-1 0 0 0,-1 1 0 0 0,1-1 1 0 0,0 0-1 0 0,-1 0 0 0 0,1-1 0 0 0,0 1 1 0 0,0-1-1 0 0,0 1 0 0 0,0-1 0 0 0,0-1 1 0 0,1 1-1 0 0,-1-1 0 0 0,0 1 1 0 0,0-1-1 0 0,9-1 0 0 0,-8 1-1 0 0,0-1 0 0 0,-1 1 0 0 0,1-1 0 0 0,0 0 1 0 0,0-1-1 0 0,0 1 0 0 0,0-1 0 0 0,-1 0 0 0 0,1 0 0 0 0,-1 0 0 0 0,0-1 0 0 0,1 0 0 0 0,-1 1 0 0 0,0-2 0 0 0,-1 1 0 0 0,1 0 0 0 0,0-1 1 0 0,-1 1-1 0 0,0-1 0 0 0,0 0 0 0 0,0 0 0 0 0,0-1 0 0 0,-1 1 0 0 0,0 0 0 0 0,0-1 0 0 0,0 0 0 0 0,0 1 0 0 0,0-1 0 0 0,-1 0 1 0 0,0 0-1 0 0,0 0 0 0 0,-1 0 0 0 0,1 0 0 0 0,-1 0 0 0 0,0 0 0 0 0,0 0 0 0 0,-1 0 0 0 0,0 1 0 0 0,1-1 0 0 0,-2 0 0 0 0,-1-5 1 0 0,0-1 9 0 0,0 1 1 0 0,-1-1-1 0 0,-1 1 1 0 0,0 0-1 0 0,0 0 1 0 0,-1 1-1 0 0,0 0 1 0 0,-1 0-1 0 0,0 0 1 0 0,0 1-1 0 0,-14-12 1 0 0,17 16-25 0 0,-1 0 1 0 0,0 1-1 0 0,0 0 0 0 0,0 0 1 0 0,0 0-1 0 0,-1 0 0 0 0,1 1 1 0 0,-1 0-1 0 0,0 0 0 0 0,1 1 1 0 0,-1 0-1 0 0,0-1 0 0 0,0 2 1 0 0,0-1-1 0 0,0 1 0 0 0,0 0 1 0 0,0 0-1 0 0,0 1 0 0 0,0 0 1 0 0,0 0-1 0 0,0 0 1 0 0,1 0-1 0 0,-7 3 0 0 0,9-2-49 0 0,0-1 0 0 0,0 0 0 0 0,0 1 0 0 0,0 0 0 0 0,1 0 0 0 0,-1 0 1 0 0,0 0-1 0 0,1 0 0 0 0,0 0 0 0 0,-1 1 0 0 0,1-1 0 0 0,-3 5 0 0 0,4-5-41 0 0,0-1-1 0 0,0 1 1 0 0,0-1 0 0 0,1 1-1 0 0,-1 0 1 0 0,1-1 0 0 0,-1 1 0 0 0,1 0-1 0 0,0 0 1 0 0,-1-1 0 0 0,1 1-1 0 0,0 0 1 0 0,0 0 0 0 0,0-1 0 0 0,0 1-1 0 0,1 0 1 0 0,-1 0 0 0 0,0-1 0 0 0,1 1-1 0 0,-1 0 1 0 0,1 0 0 0 0,0-1-1 0 0,-1 1 1 0 0,1-1 0 0 0,1 2 0 0 0,7 7-758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58.543"/>
    </inkml:context>
    <inkml:brush xml:id="br0">
      <inkml:brushProperty name="width" value="0.05" units="cm"/>
      <inkml:brushProperty name="height" value="0.05" units="cm"/>
      <inkml:brushProperty name="color" value="#E71224"/>
    </inkml:brush>
  </inkml:definitions>
  <inkml:trace contextRef="#ctx0" brushRef="#br0">77 14 4756 0 0,'3'-10'830'0'0,"-3"6"-231"0"0,-2 9-92 0 0,-21 29-325 0 0,20-28-150 0 0,-9 16 85 0 0,2 0 1 0 0,-13 39 0 0 0,22-55-139 0 0,-1 1 0 0 0,1-1 1 0 0,0 1-1 0 0,0 0 0 0 0,0-1 0 0 0,1 1 1 0 0,0 0-1 0 0,1-1 0 0 0,-1 1 0 0 0,1 0 0 0 0,1-1 1 0 0,-1 1-1 0 0,1-1 0 0 0,5 13 0 0 0,-6-17 20 0 0,1 0 1 0 0,-1 1-1 0 0,1-1 0 0 0,0 0 0 0 0,-1 0 0 0 0,1 0 0 0 0,0 0 0 0 0,0 0 1 0 0,1 0-1 0 0,-1-1 0 0 0,0 1 0 0 0,0-1 0 0 0,1 1 0 0 0,-1-1 0 0 0,1 0 0 0 0,-1 0 1 0 0,1 0-1 0 0,0 0 0 0 0,-1-1 0 0 0,1 1 0 0 0,0-1 0 0 0,4 1 0 0 0,-2-1 9 0 0,0 0 0 0 0,0 0 0 0 0,0-1 0 0 0,-1 1 0 0 0,1-1 0 0 0,0 0 0 0 0,0-1-1 0 0,-1 1 1 0 0,1-1 0 0 0,-1 0 0 0 0,9-4 0 0 0,-3 0-2 0 0,0-1 0 0 0,15-13 0 0 0,-22 17-1 0 0,1-1 0 0 0,-1 1 0 0 0,-1-1-1 0 0,1 0 1 0 0,-1 0 0 0 0,1 0 0 0 0,-1 0 0 0 0,0 0 0 0 0,0 0 0 0 0,1-7 0 0 0,2-8 24 0 0,-1 0 0 0 0,-1 0 1 0 0,0-1-1 0 0,-1-22 0 0 0,7 218 0 0 0,-1-143-94 0 0,-8-31-16 0 0,1 0 0 0 0,0-1 0 0 0,-1 1 0 0 0,1-1 0 0 0,0 1 0 0 0,0-1 0 0 0,0 1 0 0 0,0-1 0 0 0,0 0 0 0 0,0 1 0 0 0,0-1 0 0 0,1 0 0 0 0,-1 0 0 0 0,0 0 0 0 0,1 0 0 0 0,-1 0 0 0 0,2 1 1 0 0,0-1-535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59.132"/>
    </inkml:context>
    <inkml:brush xml:id="br0">
      <inkml:brushProperty name="width" value="0.05" units="cm"/>
      <inkml:brushProperty name="height" value="0.05" units="cm"/>
      <inkml:brushProperty name="color" value="#E71224"/>
    </inkml:brush>
  </inkml:definitions>
  <inkml:trace contextRef="#ctx0" brushRef="#br0">0 167 4876 0 0,'3'-23'164'0'0,"-2"19"-32"0"0,0 0-1 0 0,0 0 1 0 0,-1 0 0 0 0,1 0 0 0 0,-1 0 0 0 0,-1-7 0 0 0,0 10 549 0 0,0 5-423 0 0,3 9-297 0 0,1-7 38 0 0,0 0 1 0 0,-1 0 0 0 0,0 0-1 0 0,2 11 1 0 0,4 8-1 0 0,3 5 42 0 0,31 51 0 0 0,-35-69-56 0 0,-7-12 26 0 0,0 0 0 0 0,0 0-1 0 0,0 0 1 0 0,0 0 0 0 0,0 0-1 0 0,0 0 1 0 0,0 0 0 0 0,0 0-1 0 0,0 0 1 0 0,0 0 0 0 0,0 0-1 0 0,0 0 1 0 0,0 0-1 0 0,0 0 1 0 0,0 0 0 0 0,0 0-1 0 0,0 0 1 0 0,0 0 0 0 0,1 0-1 0 0,-1 0 1 0 0,0 0 0 0 0,0 0-1 0 0,0 0 1 0 0,0 0 0 0 0,0 0-1 0 0,0 0 1 0 0,0 0-1 0 0,0 0 1 0 0,0 0 0 0 0,0 0-1 0 0,0 0 1 0 0,0 0 0 0 0,0 0-1 0 0,-8-21 1084 0 0,-1-2-742 0 0,1-3-249 0 0,-32-112-106 0 0,39 134-3 0 0,1 0-1 0 0,-1 1 0 0 0,1-1 0 0 0,0 0 0 0 0,0 0 0 0 0,0 0 1 0 0,1 0-1 0 0,0 0 0 0 0,-1 1 0 0 0,1-1 0 0 0,1 0 0 0 0,-1 1 0 0 0,0-1 1 0 0,1 1-1 0 0,0-1 0 0 0,0 1 0 0 0,0-1 0 0 0,0 1 0 0 0,0 0 1 0 0,1 0-1 0 0,0 0 0 0 0,-1 1 0 0 0,1-1 0 0 0,0 1 0 0 0,0-1 0 0 0,0 1 1 0 0,1 0-1 0 0,-1 0 0 0 0,0 0 0 0 0,1 1 0 0 0,-1-1 0 0 0,1 1 1 0 0,0 0-1 0 0,-1 0 0 0 0,1 0 0 0 0,5 0 0 0 0,4 0-5 0 0,1 2 1 0 0,-1 0-1 0 0,1 1 0 0 0,-1 0 1 0 0,0 1-1 0 0,0 1 0 0 0,0 0 1 0 0,0 0-1 0 0,-1 2 0 0 0,24 12 0 0 0,-34-17 13 0 0,0 0-1 0 0,1 1 0 0 0,-1-1 0 0 0,0 1 0 0 0,0-1 1 0 0,0 1-1 0 0,0 0 0 0 0,-1 0 0 0 0,1 0 0 0 0,0 0 1 0 0,-1 0-1 0 0,1 0 0 0 0,-1 0 0 0 0,1 3 0 0 0,-1-5 1 0 0,-1 1-1 0 0,0-1 0 0 0,0 1 1 0 0,0 0-1 0 0,0-1 0 0 0,0 1 1 0 0,0-1-1 0 0,0 1 1 0 0,0 0-1 0 0,0-1 0 0 0,0 1 1 0 0,0-1-1 0 0,0 1 0 0 0,-1 0 1 0 0,1-1-1 0 0,0 1 0 0 0,0-1 1 0 0,-1 1-1 0 0,1-1 0 0 0,0 1 1 0 0,-1-1-1 0 0,1 1 0 0 0,-2 0 2 0 0,1 0-1 0 0,0 0 1 0 0,-1 0-1 0 0,1 0 0 0 0,0 0 1 0 0,-1 0-1 0 0,1-1 0 0 0,-1 1 1 0 0,1 0-1 0 0,-1-1 0 0 0,-2 1 1 0 0,-96 20 111 0 0,100-21-114 0 0,0 0 0 0 0,0 0 0 0 0,0 0 1 0 0,0 0-1 0 0,0 0 0 0 0,0 0 0 0 0,1 0 0 0 0,-1 0 0 0 0,0 0 0 0 0,0 0 0 0 0,0 0 0 0 0,0 0 0 0 0,0 0 1 0 0,0 0-1 0 0,0 0 0 0 0,0 1 0 0 0,0-1 0 0 0,0 0 0 0 0,0 0 0 0 0,0 0 0 0 0,0 0 0 0 0,0 0 0 0 0,1 0 1 0 0,-1 0-1 0 0,0 0 0 0 0,0 0 0 0 0,0 0 0 0 0,0 0 0 0 0,0 0 0 0 0,0 1 0 0 0,0-1 0 0 0,0 0 0 0 0,0 0 1 0 0,0 0-1 0 0,0 0 0 0 0,0 0 0 0 0,0 0 0 0 0,0 0 0 0 0,0 0 0 0 0,0 0 0 0 0,0 1 0 0 0,0-1 0 0 0,0 0 1 0 0,0 0-1 0 0,-1 0 0 0 0,1 0 0 0 0,0 0 0 0 0,0 0 0 0 0,0 0 0 0 0,0 0 0 0 0,0 0 0 0 0,0 0 1 0 0,0 0-1 0 0,0 0 0 0 0,0 0 0 0 0,0 1 0 0 0,0-1 0 0 0,0 0 0 0 0,0 0 0 0 0,0 0 0 0 0,-1 0 0 0 0,1 0 1 0 0,0 0-1 0 0,0 0 0 0 0,0 0 0 0 0,13 6-51 0 0,16 3 30 0 0,-8-3 55 0 0,1 1-1 0 0,-1 2 0 0 0,0 0 0 0 0,-1 1 0 0 0,35 23 0 0 0,-53-32 3 0 0,1 1 0 0 0,-1-1-1 0 0,0 1 1 0 0,1 0 0 0 0,-1 0 0 0 0,0 0-1 0 0,0 0 1 0 0,0 0 0 0 0,0 1 0 0 0,0-1-1 0 0,-1 0 1 0 0,1 1 0 0 0,-1-1 0 0 0,0 1-1 0 0,1 0 1 0 0,-1-1 0 0 0,0 1 0 0 0,-1 0 0 0 0,1 0-1 0 0,0 0 1 0 0,-1 0 0 0 0,0-1 0 0 0,1 5-1 0 0,-2-2 63 0 0,0-1 1 0 0,0 0-1 0 0,-1 0 0 0 0,1 1 0 0 0,-1-1 1 0 0,0 0-1 0 0,0 0 0 0 0,0-1 0 0 0,0 1 0 0 0,-1 0 1 0 0,0-1-1 0 0,1 1 0 0 0,-1-1 0 0 0,-6 5 0 0 0,1-1-20 0 0,0 0-1 0 0,0-1 0 0 0,0 0 0 0 0,-1-1 1 0 0,0 0-1 0 0,0 0 0 0 0,0-1 0 0 0,0 0 1 0 0,-1 0-1 0 0,0-1 0 0 0,-12 2 0 0 0,15-4-74 0 0,0 0 0 0 0,1 0-1 0 0,-1-1 1 0 0,0 0-1 0 0,1-1 1 0 0,-1 1 0 0 0,1-1-1 0 0,-1-1 1 0 0,0 1-1 0 0,1-1 1 0 0,0 0 0 0 0,-1 0-1 0 0,1-1 1 0 0,0 0-1 0 0,0 0 1 0 0,1 0 0 0 0,-1-1-1 0 0,-6-5 1 0 0,-24-26-1642 0 0,24 22 449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39.357"/>
    </inkml:context>
    <inkml:brush xml:id="br0">
      <inkml:brushProperty name="width" value="0.05" units="cm"/>
      <inkml:brushProperty name="height" value="0.05" units="cm"/>
      <inkml:brushProperty name="color" value="#E71224"/>
    </inkml:brush>
  </inkml:definitions>
  <inkml:trace contextRef="#ctx0" brushRef="#br0">231 188 4904 0 0,'-23'-13'295'0'0,"17"9"-159"0"0,1 1 1 0 0,0 0 0 0 0,-1 0 0 0 0,0 1-1 0 0,-10-4 1 0 0,5 3 224 0 0,5 3-228 0 0,0-2 0 0 0,0 1 0 0 0,0-1 0 0 0,0 0 0 0 0,1 0 0 0 0,-7-3 0 0 0,14 3-135 0 0,1 1 1 0 0,-1-1 0 0 0,0 0-1 0 0,0 1 1 0 0,1 0 0 0 0,-1-1-1 0 0,0 1 1 0 0,5-1 0 0 0,401-98 68 0 0,-392 97-62 0 0,-11 3-1 0 0,1-1-1 0 0,0 0 0 0 0,0-1 1 0 0,-1 1-1 0 0,1-1 0 0 0,0 0 1 0 0,-1 0-1 0 0,10-6 0 0 0,-36 21 1 0 0,15-10-2 0 0,0 0-1 0 0,1 1 1 0 0,-1 0-1 0 0,1 0 1 0 0,-10 9-1 0 0,11-8 0 0 0,-1 1 1 0 0,1 0-1 0 0,0 0 1 0 0,0 1-1 0 0,1-1 1 0 0,0 1-1 0 0,0 0 1 0 0,1 0-1 0 0,0 0 1 0 0,0 0-1 0 0,0 0 0 0 0,-1 12 1 0 0,3-8 0 0 0,0 0 0 0 0,1-1 0 0 0,0 1 0 0 0,1 0 0 0 0,0 0 0 0 0,0-1 0 0 0,1 1 0 0 0,5 9 0 0 0,1 5 4 0 0,-1 0 0 0 0,-1 1 0 0 0,6 45 0 0 0,-12-59 0 0 0,0 1-1 0 0,-1-1 1 0 0,0 0-1 0 0,-1 1 1 0 0,0-1-1 0 0,-1 0 1 0 0,0 0-1 0 0,-1 0 0 0 0,-1 0 1 0 0,-6 15-1 0 0,4-13 11 0 0,-18 35-1 0 0,22-46-11 0 0,0 0 1 0 0,0 0-1 0 0,0 0 1 0 0,0 0-1 0 0,-1-1 1 0 0,1 1-1 0 0,-1-1 1 0 0,0 1 0 0 0,1-1-1 0 0,-1 0 1 0 0,0 0-1 0 0,-5 2 1 0 0,7-4-12 0 0,0 1-1 0 0,1-1 1 0 0,-1 0 0 0 0,0 0 0 0 0,0 0 0 0 0,1 0-1 0 0,-1 0 1 0 0,0 0 0 0 0,1 0 0 0 0,-1 0 0 0 0,0 0-1 0 0,0 0 1 0 0,1 0 0 0 0,-1 0 0 0 0,0 0 0 0 0,1-1 0 0 0,-1 1-1 0 0,0 0 1 0 0,1 0 0 0 0,-1-1 0 0 0,0 1 0 0 0,1-1-1 0 0,-1 1 1 0 0,0-1 0 0 0,-11-18-197 0 0,0-28-33 0 0,11 42 249 0 0,1 1-8 0 0,-4-18-36 0 0,-14-43-1 0 0,16 59 18 0 0,0 0 1 0 0,-1 1-1 0 0,1-1 1 0 0,-1 1-1 0 0,-1-1 1 0 0,1 1-1 0 0,-1 0 1 0 0,0 0-1 0 0,0 1 1 0 0,0-1 0 0 0,-1 1-1 0 0,-5-5 1 0 0,6 7 11 0 0,-1 0 0 0 0,1 0 0 0 0,0 1 1 0 0,0 0-1 0 0,-1-1 0 0 0,1 2 0 0 0,-1-1 1 0 0,1 0-1 0 0,0 1 0 0 0,-1 0 0 0 0,1 0 1 0 0,-1 0-1 0 0,1 0 0 0 0,-1 1 0 0 0,1 0 1 0 0,-9 2-1 0 0,-7 3-4 0 0,0 1 0 0 0,-22 11 0 0 0,40-17 7 0 0,-25 12-11 0 0,0 0-1 0 0,-29 21 1 0 0,48-29 13 0 0,0 1 1 0 0,0 1 0 0 0,1-1 0 0 0,0 1 0 0 0,0 1-1 0 0,0-1 1 0 0,1 1 0 0 0,0 0 0 0 0,1 1-1 0 0,-7 12 1 0 0,11-19-13 0 0,0 0 0 0 0,1 0 0 0 0,-1 0 0 0 0,1 0 0 0 0,-1 1 0 0 0,1-1 0 0 0,0 0 0 0 0,-1 0 0 0 0,1 1 0 0 0,1-1 0 0 0,-1 0-1 0 0,0 0 1 0 0,0 0 0 0 0,1 1 0 0 0,-1-1 0 0 0,1 0 0 0 0,0 0 0 0 0,0 0 0 0 0,-1 0 0 0 0,1 0 0 0 0,1 0 0 0 0,-1 0 0 0 0,0 0 0 0 0,0 0 0 0 0,1-1-1 0 0,-1 1 1 0 0,1 0 0 0 0,0-1 0 0 0,-1 1 0 0 0,1-1 0 0 0,0 0 0 0 0,0 1 0 0 0,0-1 0 0 0,0 0 0 0 0,0 0 0 0 0,0 0 0 0 0,3 1 0 0 0,8 4-422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39.729"/>
    </inkml:context>
    <inkml:brush xml:id="br0">
      <inkml:brushProperty name="width" value="0.05" units="cm"/>
      <inkml:brushProperty name="height" value="0.05" units="cm"/>
      <inkml:brushProperty name="color" value="#E71224"/>
    </inkml:brush>
  </inkml:definitions>
  <inkml:trace contextRef="#ctx0" brushRef="#br0">100 40 5573 0 0,'-4'-14'41'0'0,"-6"-8"282"0"0,9 22-316 0 0,1-1 0 0 0,-1 1 0 0 0,1 0 0 0 0,-1-1 1 0 0,0 1-1 0 0,1 0 0 0 0,-1-1 0 0 0,0 1 0 0 0,1 0 0 0 0,-1 0 0 0 0,0-1 0 0 0,1 1 0 0 0,-1 0 0 0 0,0 0 0 0 0,0 0 0 0 0,1 0 0 0 0,-1 0 1 0 0,0 0-1 0 0,1 0 0 0 0,-1 0 0 0 0,0 1 0 0 0,0-1 0 0 0,1 0 0 0 0,-1 0 0 0 0,0 1 0 0 0,1-1 0 0 0,-1 0 0 0 0,0 1 0 0 0,1-1 0 0 0,-2 1 1 0 0,-2 2-15 0 0,0-1 0 0 0,0 1 0 0 0,1 0 0 0 0,-1 1 1 0 0,1-1-1 0 0,0 1 0 0 0,0-1 0 0 0,0 1 1 0 0,0 0-1 0 0,0 0 0 0 0,1 0 0 0 0,-4 9 0 0 0,2-4 52 0 0,1 0 0 0 0,0 0-1 0 0,1 0 1 0 0,0 0 0 0 0,-2 15 0 0 0,4-18-34 0 0,-1 0 1 0 0,1 1 0 0 0,1-1 0 0 0,-1 0 0 0 0,1 0 0 0 0,0 1 0 0 0,0-1 0 0 0,1 0 0 0 0,0 0-1 0 0,0-1 1 0 0,6 12 0 0 0,-8-17-10 0 0,0 1-1 0 0,1-1 1 0 0,-1 0-1 0 0,0 1 1 0 0,1-1-1 0 0,-1 0 0 0 0,1 1 1 0 0,-1-1-1 0 0,1 0 1 0 0,-1 1-1 0 0,1-1 1 0 0,-1 0-1 0 0,1 0 1 0 0,-1 1-1 0 0,1-1 1 0 0,-1 0-1 0 0,1 0 0 0 0,-1 0 1 0 0,1 0-1 0 0,-1 0 1 0 0,1 0-1 0 0,-1 0 1 0 0,1 0-1 0 0,-1 0 1 0 0,1 0-1 0 0,0 0 1 0 0,19-9 42 0 0,12-15 34 0 0,-23 15-70 0 0,-2 0 0 0 0,1 0-1 0 0,-1-1 1 0 0,-1 0 0 0 0,1 0 0 0 0,-2 0 0 0 0,6-13 0 0 0,16-28 45 0 0,-27 50-40 0 0,1 0 0 0 0,-1 1 0 0 0,0-1 1 0 0,1 1-1 0 0,-1-1 0 0 0,0 0 0 0 0,1 1 1 0 0,-1-1-1 0 0,1 1 0 0 0,-1-1 0 0 0,1 1 1 0 0,-1-1-1 0 0,1 1 0 0 0,0-1 0 0 0,-1 1 1 0 0,1 0-1 0 0,-1-1 0 0 0,1 1 0 0 0,0 0 1 0 0,-1-1-1 0 0,1 1 0 0 0,0 0 0 0 0,-1 0 1 0 0,1 0-1 0 0,0 0 0 0 0,1 0 0 0 0,-2 0-3 0 0,1 0 0 0 0,0 1 0 0 0,-1-1 0 0 0,1 1 0 0 0,0-1 0 0 0,-1 1 0 0 0,1 0 0 0 0,0-1 0 0 0,-1 1 0 0 0,1 0 0 0 0,-1-1 0 0 0,1 1 0 0 0,-1 0 0 0 0,0 0 0 0 0,1-1 0 0 0,-1 1 0 0 0,1 2 0 0 0,7 37 0 0 0,-8-26-60 0 0,0 0 1 0 0,-4 18-1 0 0,2-17 53 0 0,1 31 0 0 0,1-41-12 0 0,0-1-1 0 0,1 0 1 0 0,0 1 0 0 0,-1-1-1 0 0,2 0 1 0 0,-1 0 0 0 0,0 0 0 0 0,1 0-1 0 0,0 0 1 0 0,0 0 0 0 0,4 6-1 0 0,1-3-284 0 0,3-1-64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40.072"/>
    </inkml:context>
    <inkml:brush xml:id="br0">
      <inkml:brushProperty name="width" value="0.05" units="cm"/>
      <inkml:brushProperty name="height" value="0.05" units="cm"/>
      <inkml:brushProperty name="color" value="#E71224"/>
    </inkml:brush>
  </inkml:definitions>
  <inkml:trace contextRef="#ctx0" brushRef="#br0">22 89 4636 0 0,'-1'-1'23'0'0,"1"0"0"0"0,-1 0 0 0 0,1 0 0 0 0,-1 1 0 0 0,0-1 0 0 0,0 0-1 0 0,1 1 1 0 0,-1-1 0 0 0,0 0 0 0 0,0 1 0 0 0,0-1 0 0 0,0 1 0 0 0,1 0 0 0 0,-1-1-1 0 0,-2 0 1 0 0,3 1-6 0 0,-1 0 1 0 0,1 0-1 0 0,0 0 0 0 0,-1 0 0 0 0,1 0 1 0 0,0 0-1 0 0,-1 0 0 0 0,1 0 0 0 0,0 1 0 0 0,0-1 1 0 0,-1 0-1 0 0,1 0 0 0 0,0 0 0 0 0,0 0 1 0 0,-1 0-1 0 0,1 0 0 0 0,0 1 0 0 0,0-1 0 0 0,-1 0 1 0 0,1 0-1 0 0,0 0 0 0 0,0 1 0 0 0,-1-1 1 0 0,1 0-1 0 0,0 0 0 0 0,0 1 0 0 0,0-1 0 0 0,0 0 1 0 0,0 0-1 0 0,-1 1 0 0 0,1-1 0 0 0,0 0 0 0 0,0 1 1 0 0,0-1-1 0 0,0 0 0 0 0,0 0 0 0 0,0 1 1 0 0,0-1-1 0 0,0 0 0 0 0,0 1 0 0 0,0-1 0 0 0,0 0 1 0 0,0 1-1 0 0,0-1 0 0 0,0 0 0 0 0,0 0 1 0 0,1 1-1 0 0,-1-1 0 0 0,0 1 0 0 0,2 33 538 0 0,-2-27-446 0 0,1 1 0 0 0,-1 0-1 0 0,4 13 1 0 0,0 1 127 0 0,-3-17-204 0 0,0 1 0 0 0,0-1 0 0 0,0 0 0 0 0,1 0 0 0 0,3 8 0 0 0,-1-4-44 0 0,1 1 0 0 0,0-1 0 0 0,1 0 0 0 0,-1 0 0 0 0,2-1 0 0 0,-1 0 0 0 0,1 0 0 0 0,10 9 0 0 0,-12-12 3 0 0,-5-5 11 0 0,1 1-1 0 0,0 0 1 0 0,-1 0 0 0 0,1 0-1 0 0,0-1 1 0 0,-1 1 0 0 0,1 0 0 0 0,0 0-1 0 0,0-1 1 0 0,-1 1 0 0 0,1-1 0 0 0,0 1-1 0 0,0-1 1 0 0,0 1 0 0 0,0-1 0 0 0,0 0-1 0 0,0 1 1 0 0,0-1 0 0 0,0 0 0 0 0,0 0-1 0 0,0 0 1 0 0,0 1 0 0 0,0-1-1 0 0,0 0 1 0 0,0-1 0 0 0,1 1 0 0 0,10-25 28 0 0,22-82-44 0 0,-20 62 13 0 0,2 0-1 0 0,24-47 1 0 0,-34 79-12 0 0,-3 9-2 0 0,-3 8 18 0 0,-3 9-47 0 0,3-12 25 0 0,0 0 1 0 0,0 0-1 0 0,0 0 0 0 0,0 0 0 0 0,0 0 1 0 0,0 0-1 0 0,0 0 0 0 0,0 0 1 0 0,0 0-1 0 0,0 0 0 0 0,1 0 0 0 0,-1 0 1 0 0,1-1-1 0 0,-1 1 0 0 0,0 0 1 0 0,1 0-1 0 0,-1 0 0 0 0,1-1 0 0 0,0 1 1 0 0,0 1-1 0 0,0 0-58 0 0,7 7-278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40.565"/>
    </inkml:context>
    <inkml:brush xml:id="br0">
      <inkml:brushProperty name="width" value="0.05" units="cm"/>
      <inkml:brushProperty name="height" value="0.05" units="cm"/>
      <inkml:brushProperty name="color" value="#E71224"/>
    </inkml:brush>
  </inkml:definitions>
  <inkml:trace contextRef="#ctx0" brushRef="#br0">201 66 5817 0 0,'0'-6'57'0'0,"1"4"-17"0"0,-1 0 1 0 0,0 0 0 0 0,0 0 0 0 0,0 1-1 0 0,0-1 1 0 0,0 0 0 0 0,0 0 0 0 0,-1 0-1 0 0,1 1 1 0 0,-1-1 0 0 0,1 0 0 0 0,-1 1 0 0 0,1-1-1 0 0,-1 0 1 0 0,0 1 0 0 0,0-1 0 0 0,0 1-1 0 0,0-1 1 0 0,0 1 0 0 0,0-1 0 0 0,0 1-1 0 0,-1 0 1 0 0,1-1 0 0 0,0 1 0 0 0,-1 0-1 0 0,1 0 1 0 0,-1 0 0 0 0,1 0 0 0 0,-1 0 0 0 0,-2 0-1 0 0,1-1-40 0 0,-1 1 0 0 0,1 0 0 0 0,-1 0 0 0 0,0 0-1 0 0,1 0 1 0 0,-1 0 0 0 0,0 1 0 0 0,1 0 0 0 0,-1-1-1 0 0,0 2 1 0 0,0-1 0 0 0,1 0 0 0 0,-1 1 0 0 0,0-1 0 0 0,1 1-1 0 0,-1 0 1 0 0,0 0 0 0 0,1 1 0 0 0,-1-1 0 0 0,1 1-1 0 0,0 0 1 0 0,0 0 0 0 0,-1 0 0 0 0,1 0 0 0 0,-5 5-1 0 0,-3 2-3 0 0,1 2-1 0 0,0-1 1 0 0,0 1-1 0 0,1 1 0 0 0,-11 17 1 0 0,19-28 4 0 0,0 1 0 0 0,1-1 0 0 0,-1 0 1 0 0,0 1-1 0 0,0-1 0 0 0,1 1 0 0 0,-1 0 1 0 0,1-1-1 0 0,-1 1 0 0 0,1 0 0 0 0,0-1 1 0 0,-1 1-1 0 0,1 0 0 0 0,0-1 0 0 0,0 1 1 0 0,0 0-1 0 0,1-1 0 0 0,-1 1 0 0 0,0 0 1 0 0,0-1-1 0 0,1 1 0 0 0,0 1 0 0 0,0-2 1 0 0,0 0-1 0 0,0 0 0 0 0,-1 0 0 0 0,1 0 1 0 0,0 0-1 0 0,0 0 0 0 0,0 0 0 0 0,0 0 1 0 0,1-1-1 0 0,-1 1 0 0 0,0 0 0 0 0,0-1 1 0 0,0 1-1 0 0,1-1 0 0 0,-1 1 1 0 0,0-1-1 0 0,0 0 0 0 0,1 0 0 0 0,-1 1 1 0 0,0-1-1 0 0,1 0 0 0 0,-1 0 0 0 0,0 0 1 0 0,1 0-1 0 0,-1-1 0 0 0,0 1 0 0 0,0 0 1 0 0,2-1-1 0 0,12-2 0 0 0,-1-1 1 0 0,1-1-1 0 0,-1 0 1 0 0,19-10-1 0 0,-25 11 0 0 0,0 0 0 0 0,-1-1 0 0 0,0 0 0 0 0,0 0 1 0 0,0 0-1 0 0,0-1 0 0 0,-1 0 0 0 0,11-14 0 0 0,-16 17 46 0 0,0 0 1 0 0,0 0-1 0 0,-1 0 1 0 0,1 0-1 0 0,-1 0 1 0 0,0-1-1 0 0,0 1 1 0 0,0 0-1 0 0,0 0 1 0 0,0 0-1 0 0,-1 0 1 0 0,0-1-1 0 0,1 1 1 0 0,-1 0-1 0 0,0 0 1 0 0,-1 0-1 0 0,1 0 1 0 0,0 1-1 0 0,-1-1 1 0 0,-3-5-1 0 0,22 46 1072 0 0,-13-27-860 0 0,0 0 0 0 0,1 1-1 0 0,12 19 1 0 0,-11-23-153 0 0,-1-2 0 0 0,1 1 0 0 0,0 0 0 0 0,0-1 1 0 0,1 0-1 0 0,0-1 0 0 0,12 8 0 0 0,-17-11-96 0 0,0-1 0 0 0,0 0 0 0 0,0 0 0 0 0,1-1-1 0 0,-1 1 1 0 0,0 0 0 0 0,1-1 0 0 0,-1 1 0 0 0,1-1 0 0 0,-1 0 0 0 0,1 0-1 0 0,-1 0 1 0 0,0 0 0 0 0,1 0 0 0 0,-1-1 0 0 0,1 1 0 0 0,-1-1 0 0 0,0 1-1 0 0,1-1 1 0 0,-1 0 0 0 0,0 0 0 0 0,1 0 0 0 0,-1 0 0 0 0,0 0-1 0 0,0-1 1 0 0,0 1 0 0 0,0-1 0 0 0,0 1 0 0 0,-1-1 0 0 0,1 0 0 0 0,3-3-1 0 0,-1-1-13 0 0,0 1-1 0 0,1-1 0 0 0,-2 0 0 0 0,1 0 1 0 0,-1-1-1 0 0,0 1 0 0 0,2-8 0 0 0,-5 14 6 0 0,0 0-8 0 0,0 0 1 0 0,0 0-1 0 0,0 0 1 0 0,0 0 0 0 0,0 0-1 0 0,0 0 1 0 0,0 0-1 0 0,0 0 1 0 0,-1 0 0 0 0,1 0-1 0 0,0 0 1 0 0,0 0-1 0 0,0 0 1 0 0,0 0-1 0 0,0 0 1 0 0,0 0 0 0 0,0 0-1 0 0,-1 0 1 0 0,1 0-1 0 0,0 0 1 0 0,0 0 0 0 0,0 0-1 0 0,0 0 1 0 0,0 0-1 0 0,0 0 1 0 0,0 0-1 0 0,0 0 1 0 0,0 0 0 0 0,-1 0-1 0 0,1 0 1 0 0,0-1-1 0 0,0 1 1 0 0,0 0 0 0 0,0 0-1 0 0,0 0 1 0 0,0 0-1 0 0,0 0 1 0 0,0 0-1 0 0,0 0 1 0 0,0 0 0 0 0,0 0-1 0 0,0-1 1 0 0,0 1-1 0 0,0 0 1 0 0,0 0 0 0 0,0 0-1 0 0,0 0 1 0 0,0 0-1 0 0,0 0 1 0 0,0 0 0 0 0,0 0-1 0 0,0-1 1 0 0,0 1-1 0 0,0 0 1 0 0,0 0-1 0 0,0 0 1 0 0,0 0 0 0 0,0 0-1 0 0,0 0 1 0 0,0 0-1 0 0,0 0 1 0 0,0-1 0 0 0,0 1-1 0 0,0 0 1 0 0,0 0-1 0 0,0 0 1 0 0,0 0-1 0 0,1 0 1 0 0,-9 5-683 0 0,-5 7-1030 0 0,9-8 911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37:55.651"/>
    </inkml:context>
    <inkml:brush xml:id="br0">
      <inkml:brushProperty name="width" value="0.05" units="cm"/>
      <inkml:brushProperty name="height" value="0.05" units="cm"/>
      <inkml:brushProperty name="color" value="#FFC114"/>
    </inkml:brush>
  </inkml:definitions>
  <inkml:trace contextRef="#ctx0" brushRef="#br0">4 35 24575,'-3'0'0,"2"0"0,5 0 0,4 0 0,4 0 0,3 0 0,5-3 0,3-1 0,3 1 0,4 0 0,-1 0 0,-1-1 0,-4-1 0,-1 1 0,-2 0 0,-5 2-8191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15.789"/>
    </inkml:context>
    <inkml:brush xml:id="br0">
      <inkml:brushProperty name="width" value="0.05" units="cm"/>
      <inkml:brushProperty name="height" value="0.05" units="cm"/>
      <inkml:brushProperty name="color" value="#FFC114"/>
    </inkml:brush>
  </inkml:definitions>
  <inkml:trace contextRef="#ctx0" brushRef="#br0">147 127 24575,'1'-5'0,"-1"-1"0,-1 1 0,1 0 0,-1-1 0,0 1 0,-3-9 0,4 13 0,0 1 0,0-1 0,-1 1 0,1-1 0,0 1 0,-1-1 0,1 1 0,0-1 0,-1 1 0,1-1 0,-1 1 0,1 0 0,-1-1 0,1 1 0,-1 0 0,1-1 0,-1 1 0,1 0 0,-1-1 0,1 1 0,-1 0 0,1 0 0,-1 0 0,1 0 0,-2 0 0,0 0 0,0 0 0,1 1 0,-1-1 0,1 1 0,-1 0 0,1-1 0,-1 1 0,1 0 0,-1 0 0,1 0 0,0 0 0,-1 0 0,1 1 0,-1 0 0,-14 14 0,1 1 0,-21 28 0,31-38 0,0 0 0,1 1 0,0-1 0,0 1 0,1 0 0,-1 1 0,2-1 0,-1 0 0,-1 15 0,4-20 0,-1-1 0,1 1 0,0-1 0,0 1 0,1 0 0,-1-1 0,0 1 0,1 0 0,0-1 0,0 1 0,-1-1 0,1 1 0,1-1 0,-1 0 0,0 1 0,1-1 0,-1 0 0,1 0 0,-1 0 0,1 0 0,0 0 0,0 0 0,0-1 0,0 1 0,0 0 0,0-1 0,1 0 0,-1 0 0,0 1 0,1-1 0,-1 0 0,1-1 0,-1 1 0,1 0 0,0-1 0,-1 0 0,1 1 0,4-1 0,-1 0 0,0 0 0,-1 0 0,1-1 0,0 0 0,0 0 0,-1 0 0,1 0 0,0-1 0,-1 0 0,0 0 0,1-1 0,-1 0 0,0 0 0,0 0 0,-1 0 0,1-1 0,4-4 0,-4 2 0,0-1 0,0-1 0,-1 1 0,0-1 0,-1 1 0,1-1 0,-2 0 0,1-1 0,-1 1 0,0 0 0,-1-1 0,0 1 0,0-1 0,-1-9 0,0 8 0,0 0 0,-1 0 0,0 0 0,-1 0 0,0 0 0,0 1 0,-1-1 0,-1 0 0,1 1 0,-2 0 0,-8-15 0,11 21 0,-1 1 0,1-1 0,-1 0 0,0 1 0,0 0 0,0-1 0,0 1 0,-6-3 0,8 5 0,0-1 0,0 1 0,1-1 0,-1 1 0,0 0 0,0-1 0,0 1 0,0 0 0,0 0 0,0-1 0,0 1 0,0 0 0,0 0 0,0 0 0,0 0 0,0 0 0,0 1 0,1-1 0,-1 0 0,0 0 0,0 1 0,0-1 0,0 0 0,0 1 0,0-1 0,0 1 0,1-1 0,-1 1 0,0 0 0,0-1 0,1 1 0,-1 0 0,0-1 0,1 1 0,-1 0 0,1 0 0,-2 1 0,2 6-1365</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41.993"/>
    </inkml:context>
    <inkml:brush xml:id="br0">
      <inkml:brushProperty name="width" value="0.05" units="cm"/>
      <inkml:brushProperty name="height" value="0.05" units="cm"/>
      <inkml:brushProperty name="color" value="#E71224"/>
    </inkml:brush>
  </inkml:definitions>
  <inkml:trace contextRef="#ctx0" brushRef="#br0">175 25 5941 0 0,'1'-1'35'0'0,"0"0"1"0"0,0 1 0 0 0,0-1 0 0 0,0 0 0 0 0,0 0 0 0 0,0 0 0 0 0,-1 0 0 0 0,1 0-1 0 0,0 0 1 0 0,-1 0 0 0 0,1 0 0 0 0,-1 0 0 0 0,1 0 0 0 0,-1-1 0 0 0,1 1 0 0 0,-1 0 0 0 0,0 0-1 0 0,1 0 1 0 0,-1-1 0 0 0,0 1 0 0 0,0-2 0 0 0,-17 45 595 0 0,-66 133-514 0 0,25-60-10 0 0,45-95-91 0 0,11-18-126 0 0,0 1 0 0 0,0 0 0 0 0,0 0 0 0 0,0 0 0 0 0,1 0 0 0 0,-1 0 0 0 0,1 0 0 0 0,-2 6 0 0 0,4-8-348 0 0,-1-2-82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42.367"/>
    </inkml:context>
    <inkml:brush xml:id="br0">
      <inkml:brushProperty name="width" value="0.05" units="cm"/>
      <inkml:brushProperty name="height" value="0.05" units="cm"/>
      <inkml:brushProperty name="color" value="#E71224"/>
    </inkml:brush>
  </inkml:definitions>
  <inkml:trace contextRef="#ctx0" brushRef="#br0">26 47 5088 0 0,'0'-7'-37'0'0,"-1"-8"543"0"0,-6 28 29 0 0,3-3-475 0 0,1 0 1 0 0,0 0-1 0 0,1 0 1 0 0,0 1 0 0 0,0-1-1 0 0,1 1 1 0 0,1-1-1 0 0,-1 0 1 0 0,2 1-1 0 0,-1-1 1 0 0,2 1-1 0 0,-1-1 1 0 0,2 0-1 0 0,-1 1 1 0 0,1-1-1 0 0,1 0 1 0 0,-1-1-1 0 0,2 1 1 0 0,-1-1-1 0 0,2 0 1 0 0,-1 0-1 0 0,11 13 1 0 0,-8-12 14 0 0,1 0 0 0 0,0 0 0 0 0,0-1 0 0 0,18 13 0 0 0,-22-19-58 0 0,-1 0-1 0 0,1 0 1 0 0,0 0 0 0 0,0-1-1 0 0,1 0 1 0 0,-1 0 0 0 0,0 0-1 0 0,1-1 1 0 0,-1 0-1 0 0,1 0 1 0 0,-1 0 0 0 0,1-1-1 0 0,8 0 1 0 0,-10 0-11 0 0,-1-1 0 0 0,0 0 0 0 0,0 0 0 0 0,1 0 0 0 0,-1 0 0 0 0,0-1 1 0 0,0 1-1 0 0,0-1 0 0 0,0 1 0 0 0,-1-1 0 0 0,1 0 0 0 0,0-1 0 0 0,-1 1 0 0 0,0 0 0 0 0,1-1 0 0 0,-1 1 0 0 0,0-1 0 0 0,0 0 0 0 0,0 1 0 0 0,-1-1 0 0 0,1 0 1 0 0,2-6-1 0 0,1-3 18 0 0,-1 0 1 0 0,0 0-1 0 0,-1 0 1 0 0,4-22-1 0 0,-4-1-52 0 0,-1-48 1 0 0,-1-6-11 0 0,-1 67-4 0 0,-2 18-140 0 0,0 14-174 0 0,0 1 128 0 0,0 0 0 0 0,0 0 0 0 0,2 0 0 0 0,-1 0 0 0 0,1 1 0 0 0,1-1-1 0 0,0 0 1 0 0,0 0 0 0 0,2 0 0 0 0,3 14 0 0 0,0-12-136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43.011"/>
    </inkml:context>
    <inkml:brush xml:id="br0">
      <inkml:brushProperty name="width" value="0.05" units="cm"/>
      <inkml:brushProperty name="height" value="0.05" units="cm"/>
      <inkml:brushProperty name="color" value="#E71224"/>
    </inkml:brush>
  </inkml:definitions>
  <inkml:trace contextRef="#ctx0" brushRef="#br0">34 299 5328 0 0,'1'-6'112'0'0,"-1"-12"433"0"0,0 17-526 0 0,1 1 1 0 0,-1 0-1 0 0,0 0 1 0 0,0-1-1 0 0,0 1 1 0 0,0 0-1 0 0,0 0 0 0 0,0-1 1 0 0,-1 1-1 0 0,1 0 1 0 0,0 0-1 0 0,0 0 0 0 0,0-1 1 0 0,0 1-1 0 0,0 0 1 0 0,0 0-1 0 0,0-1 1 0 0,0 1-1 0 0,0 0 0 0 0,-1 0 1 0 0,1 0-1 0 0,0 0 1 0 0,0-1-1 0 0,0 1 0 0 0,0 0 1 0 0,-1 0-1 0 0,1 0 1 0 0,0 0-1 0 0,0 0 1 0 0,0-1-1 0 0,-1 1 0 0 0,1 0 1 0 0,0 0-1 0 0,0 0 1 0 0,-1 0-1 0 0,1 0 0 0 0,0 0 1 0 0,0 0-1 0 0,0 0 1 0 0,-1 0-1 0 0,1 0 1 0 0,0 0-1 0 0,0 0 0 0 0,-1 0 1 0 0,1 0-1 0 0,0 0 1 0 0,0 0-1 0 0,-1 0 0 0 0,1 0 1 0 0,0 0-1 0 0,0 0 1 0 0,0 1-1 0 0,-1-1 1 0 0,1 0-1 0 0,0 0 0 0 0,0 0 1 0 0,0 0-1 0 0,-1 1 1 0 0,-10 30-187 0 0,9-27 195 0 0,0 0-1 0 0,0 1 1 0 0,0-1 0 0 0,1 1-1 0 0,-1-1 1 0 0,1 1-1 0 0,0-1 1 0 0,0 1 0 0 0,1-1-1 0 0,-1 1 1 0 0,1 0 0 0 0,0 0-1 0 0,1-1 1 0 0,-1 1 0 0 0,1 0-1 0 0,0-1 1 0 0,0 1-1 0 0,0-1 1 0 0,4 9 0 0 0,-4-10-61 0 0,0 1 0 0 0,0-1 0 0 0,0 0 0 0 0,0 1 0 0 0,-1 0 0 0 0,0-1 0 0 0,1 1 0 0 0,-1 3 0 0 0,0-7 25 0 0,0 1-1 0 0,1-1 1 0 0,-1 1-1 0 0,1-1 1 0 0,-1 1-1 0 0,1-1 1 0 0,-1 1 0 0 0,1-1-1 0 0,-1 0 1 0 0,1 1-1 0 0,0-1 1 0 0,-1 0-1 0 0,1 0 1 0 0,-1 1 0 0 0,1-1-1 0 0,0 0 1 0 0,-1 0-1 0 0,1 0 1 0 0,0 0-1 0 0,-1 0 1 0 0,1 0 0 0 0,0 0-1 0 0,-1 0 1 0 0,1 0-1 0 0,0 0 1 0 0,-1 0-1 0 0,1 0 1 0 0,-1 0-1 0 0,1-1 1 0 0,0 1 0 0 0,22-4 50 0 0,-23 4-42 0 0,9-3 11 0 0,-4 3-6 0 0,0-1-1 0 0,0 0 0 0 0,0-1 1 0 0,-1 1-1 0 0,1-1 0 0 0,0 0 0 0 0,-1 0 1 0 0,0 0-1 0 0,6-4 0 0 0,-10 5-1 0 0,0 1 0 0 0,1-1-1 0 0,-1 1 1 0 0,0-1 0 0 0,0 1-1 0 0,0-1 1 0 0,0 1 0 0 0,0-1-1 0 0,0 1 1 0 0,0-1 0 0 0,0 1-1 0 0,0 0 1 0 0,0-1 0 0 0,-1 1-1 0 0,1-1 1 0 0,0 1 0 0 0,0-1-1 0 0,0 1 1 0 0,0-1 0 0 0,-1 1 0 0 0,1 0-1 0 0,0-1 1 0 0,0 1 0 0 0,-1 0-1 0 0,1-1 1 0 0,0 1 0 0 0,-1 0-1 0 0,1-1 1 0 0,0 1 0 0 0,-1 0-1 0 0,0-1 1 0 0,-15-12 25 0 0,11 9-11 0 0,-12-10-2 0 0,10 8-16 0 0,-1 0-1 0 0,1-1 1 0 0,0 0-1 0 0,1 0 1 0 0,-9-14-1 0 0,14 21 3 0 0,0-1 0 0 0,1 1 0 0 0,-1-1 1 0 0,1 0-1 0 0,0 0 0 0 0,-1 1 0 0 0,1-1 0 0 0,0 0 0 0 0,-1 0 1 0 0,1 1-1 0 0,0-1 0 0 0,0 0 0 0 0,0 0 0 0 0,-1 0 0 0 0,1 1 0 0 0,0-1 1 0 0,0 0-1 0 0,0 0 0 0 0,1 0 0 0 0,-1 0 0 0 0,0 1 0 0 0,0-1 0 0 0,0 0 1 0 0,1-1-1 0 0,0 1-6 0 0,0 0 1 0 0,0 0 0 0 0,1 1-1 0 0,-1-1 1 0 0,0 0 0 0 0,0 1 0 0 0,1-1-1 0 0,-1 1 1 0 0,1-1 0 0 0,-1 1-1 0 0,0-1 1 0 0,1 1 0 0 0,-1 0-1 0 0,1 0 1 0 0,-1 0 0 0 0,3 0-1 0 0,146 2-66 0 0,-99 0 74 0 0,93-7 1 0 0,-143 6-1 0 0,0-1 0 0 0,0 0 0 0 0,0 0 0 0 0,0 0 1 0 0,0 0-1 0 0,0 0 0 0 0,-1-1 0 0 0,1 1 0 0 0,0 0 0 0 0,0 0 1 0 0,0 0-1 0 0,0-1 0 0 0,0 1 0 0 0,-1-1 0 0 0,1 1 0 0 0,0 0 1 0 0,0-1-1 0 0,-1 1 0 0 0,1-1 0 0 0,0 0 0 0 0,-1 1 0 0 0,1-1 1 0 0,0 1-1 0 0,-1-1 0 0 0,2-1 0 0 0,-3 1 2 0 0,1 0 0 0 0,0 0 0 0 0,-1 0 0 0 0,1 0 0 0 0,-1 0 0 0 0,1 1-1 0 0,-1-1 1 0 0,0 0 0 0 0,1 0 0 0 0,-1 1 0 0 0,0-1 0 0 0,1 0 0 0 0,-1 1 0 0 0,0-1 0 0 0,0 0-1 0 0,0 1 1 0 0,1-1 0 0 0,-3 0 0 0 0,-4-3 0 0 0,-1 0-1 0 0,0 1 1 0 0,0 0 0 0 0,-10-3-1 0 0,14 5-9 0 0,-4-1 3 0 0,0 1 1 0 0,0 0-1 0 0,0 0 0 0 0,-13 1 0 0 0,19 0 2 0 0,0 0 0 0 0,0 1 0 0 0,0-1 0 0 0,0 1-1 0 0,0-1 1 0 0,0 1 0 0 0,0 0 0 0 0,0-1 0 0 0,0 1-1 0 0,1 0 1 0 0,-1 0 0 0 0,0 1 0 0 0,1-1 0 0 0,-1 0-1 0 0,0 0 1 0 0,1 1 0 0 0,0-1 0 0 0,-1 1 0 0 0,1 0-1 0 0,0-1 1 0 0,0 1 0 0 0,0 0 0 0 0,-2 2 0 0 0,0 3-1 0 0,0-1 1 0 0,0 1-1 0 0,0-1 1 0 0,0 1-1 0 0,1 0 1 0 0,1 0 0 0 0,-1 0-1 0 0,1 0 1 0 0,0 1-1 0 0,1-1 1 0 0,-1 0-1 0 0,1 0 1 0 0,1 0-1 0 0,1 9 1 0 0,-1-12 0 0 0,0 1 0 0 0,1-1-1 0 0,0 1 1 0 0,0-1 0 0 0,0 0 0 0 0,5 7 0 0 0,-7-10 0 0 0,0-1 1 0 0,1 1 0 0 0,-1 0 0 0 0,0-1-1 0 0,1 1 1 0 0,-1 0 0 0 0,1-1-1 0 0,0 1 1 0 0,-1-1 0 0 0,1 1 0 0 0,-1 0-1 0 0,1-1 1 0 0,0 0 0 0 0,-1 1 0 0 0,1-1-1 0 0,0 1 1 0 0,0-1 0 0 0,-1 0-1 0 0,1 1 1 0 0,0-1 0 0 0,0 0 0 0 0,-1 0-1 0 0,1 0 1 0 0,0 0 0 0 0,0 0-1 0 0,0 0 1 0 0,0 0 0 0 0,-1 0 0 0 0,1 0-1 0 0,0 0 1 0 0,0 0 0 0 0,0 0 0 0 0,-1 0-1 0 0,1-1 1 0 0,0 1 0 0 0,0 0-1 0 0,-1-1 1 0 0,1 1 0 0 0,0 0 0 0 0,-1-1-1 0 0,1 1 1 0 0,0-1 0 0 0,-1 1-1 0 0,1-1 1 0 0,-1 0 0 0 0,2 0 0 0 0,33-33 62 0 0,-25 26-62 0 0,-1-2-1 0 0,1 1 1 0 0,-1-1-1 0 0,8-13 1 0 0,-5 4-19 0 0,-2 0 0 0 0,-1-1 0 0 0,0 0 1 0 0,-1 0-1 0 0,5-25 0 0 0,-4 10 7 0 0,-2 0-1 0 0,3-48 1 0 0,-10 81 10 0 0,0 0 0 0 0,0-1 0 0 0,0 1-1 0 0,0 0 1 0 0,-1 0 0 0 0,1 0 0 0 0,0 0 0 0 0,-1 0 0 0 0,1 0-1 0 0,-2-2 1 0 0,2 4 1 0 0,0 0-1 0 0,0 0 1 0 0,0-1-1 0 0,0 1 1 0 0,0 0 0 0 0,-1 0-1 0 0,1 0 1 0 0,0 0-1 0 0,0 0 1 0 0,0-1-1 0 0,0 1 1 0 0,0 0-1 0 0,-1 0 1 0 0,1 0-1 0 0,0 0 1 0 0,0 0 0 0 0,0 0-1 0 0,-1 0 1 0 0,1 0-1 0 0,0 0 1 0 0,0 0-1 0 0,0-1 1 0 0,0 1-1 0 0,-1 0 1 0 0,1 0-1 0 0,0 0 1 0 0,0 0 0 0 0,0 0-1 0 0,-1 0 1 0 0,1 0-1 0 0,0 1 1 0 0,0-1-1 0 0,0 0 1 0 0,-1 0-1 0 0,1 0 1 0 0,-10 11-18 0 0,4 2 11 0 0,0 0 0 0 0,0 0 0 0 0,1 0 0 0 0,1 0-1 0 0,0 1 1 0 0,1 0 0 0 0,-2 19 0 0 0,3-9 14 0 0,1 1 1 0 0,1 0 0 0 0,5 34 0 0 0,-4-51-23 0 0,1-1 1 0 0,0 1-1 0 0,0-1 1 0 0,0 1-1 0 0,1-1 1 0 0,0 0-1 0 0,0 0 1 0 0,1 0-1 0 0,0-1 1 0 0,0 1 0 0 0,1-1-1 0 0,7 9 1 0 0,-10-14-22 0 0,0 0 0 0 0,0 0 0 0 0,0 0 0 0 0,0 0 0 0 0,0 0 0 0 0,0 0 0 0 0,0-1 0 0 0,0 1 0 0 0,3 0 0 0 0,0 0-56 0 0,7 1-308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43.337"/>
    </inkml:context>
    <inkml:brush xml:id="br0">
      <inkml:brushProperty name="width" value="0.05" units="cm"/>
      <inkml:brushProperty name="height" value="0.05" units="cm"/>
      <inkml:brushProperty name="color" value="#E71224"/>
    </inkml:brush>
  </inkml:definitions>
  <inkml:trace contextRef="#ctx0" brushRef="#br0">127 169 5481 0 0,'0'-1'23'0'0,"0"0"0"0"0,1 0 0 0 0,-1 1 0 0 0,0-1 0 0 0,0 0 0 0 0,0 0 0 0 0,0 1 1 0 0,0-1-1 0 0,0 0 0 0 0,0 0 0 0 0,0 1 0 0 0,-1-1 0 0 0,1 0 0 0 0,0 0 0 0 0,0 1 1 0 0,-1-1-1 0 0,1 0 0 0 0,0 1 0 0 0,-1-1 0 0 0,1 0 0 0 0,-1 1 0 0 0,1-1 0 0 0,-1 1 1 0 0,1-1-1 0 0,-1 1 0 0 0,1-1 0 0 0,-1 1 0 0 0,1-1 0 0 0,-1 1 0 0 0,0-1 0 0 0,0 0 1 0 0,-1 0 37 0 0,1 0 0 0 0,0 0 0 0 0,0 0 1 0 0,0 0-1 0 0,0-1 0 0 0,0 1 1 0 0,0-1-1 0 0,0 1 0 0 0,0-1 1 0 0,0-1-1 0 0,1 2-57 0 0,0 0 0 0 0,0 0 0 0 0,0 1 0 0 0,0-1 0 0 0,0 0 0 0 0,0 0-1 0 0,1 1 1 0 0,-1-1 0 0 0,0 0 0 0 0,1 0 0 0 0,-1 1 0 0 0,1-1 0 0 0,-1 0 0 0 0,0 1 0 0 0,1-1 0 0 0,-1 1 0 0 0,1-1 0 0 0,0 1 0 0 0,-1-1 0 0 0,1 1 0 0 0,-1-1 0 0 0,1 1 0 0 0,0-1 0 0 0,0 1 0 0 0,-1 0 0 0 0,1-1-1 0 0,0 1 1 0 0,-1 0 0 0 0,3-1 0 0 0,12-5-6 0 0,0 1-1 0 0,27-6 0 0 0,-1 0 8 0 0,-40 11-3 0 0,-1 0 0 0 0,0 0 1 0 0,0 0-1 0 0,1 0 0 0 0,-1 0 0 0 0,0-1 0 0 0,1 1 1 0 0,-1 0-1 0 0,0 0 0 0 0,0 0 0 0 0,0 0 1 0 0,1 0-1 0 0,-1-1 0 0 0,0 1 0 0 0,0 0 0 0 0,0 0 1 0 0,1 0-1 0 0,-1-1 0 0 0,0 1 0 0 0,0 0 0 0 0,0 0 1 0 0,0 0-1 0 0,1-1 0 0 0,-1 1 0 0 0,0 0 0 0 0,0 0 1 0 0,0-1-1 0 0,0 1 0 0 0,0 0 0 0 0,0-1 1 0 0,0 1-1 0 0,0 0 0 0 0,0 0 0 0 0,0-1 0 0 0,0 1 1 0 0,0 0-1 0 0,0 0 0 0 0,0-1 0 0 0,0 1 0 0 0,0 0 1 0 0,0 0-1 0 0,0-1 0 0 0,0 1 0 0 0,-1 0 0 0 0,1 0 1 0 0,0-1-1 0 0,0 1 0 0 0,0 0 0 0 0,0 0 1 0 0,0-1-1 0 0,-1 1 0 0 0,1 0 0 0 0,0 0 0 0 0,0 0 1 0 0,0 0-1 0 0,-1-1 0 0 0,1 1 0 0 0,0 0 0 0 0,0 0 1 0 0,-1 0-1 0 0,-16-12 13 0 0,15 10-21 0 0,-11-6-46 0 0,-1 0-1 0 0,0 1 1 0 0,0 0-1 0 0,-1 1 1 0 0,-24-7 0 0 0,36 12 68 0 0,-1 0 1 0 0,0 0-1 0 0,0 0 1 0 0,1 1-1 0 0,-1 0 1 0 0,0 0-1 0 0,0 0 1 0 0,1 0-1 0 0,-1 0 1 0 0,0 1 0 0 0,0-1-1 0 0,1 1 1 0 0,-1 0-1 0 0,0 1 1 0 0,1-1-1 0 0,-1 0 1 0 0,1 1-1 0 0,0 0 1 0 0,-1 0 0 0 0,1 0-1 0 0,0 0 1 0 0,0 0-1 0 0,0 1 1 0 0,0-1-1 0 0,1 1 1 0 0,-1 0-1 0 0,1 0 1 0 0,0 0-1 0 0,-4 5 1 0 0,5-5-30 0 0,0-1 1 0 0,1 0-1 0 0,-1 1 0 0 0,0-1 1 0 0,1 1-1 0 0,0-1 0 0 0,-1 0 1 0 0,1 1-1 0 0,0-1 1 0 0,0 1-1 0 0,1-1 0 0 0,-1 1 1 0 0,0-1-1 0 0,1 1 0 0 0,0-1 1 0 0,-1 0-1 0 0,1 1 0 0 0,0-1 1 0 0,0 0-1 0 0,2 4 0 0 0,0-1 13 0 0,1 1-1 0 0,-1 0 1 0 0,1-1-1 0 0,1 1 1 0 0,-1-1-1 0 0,6 5 1 0 0,-2-4 10 0 0,0 0 1 0 0,1 0 0 0 0,-1-1 0 0 0,1 0 0 0 0,0-1-1 0 0,0 1 1 0 0,18 4 0 0 0,-7-4-209 0 0,0-1 0 0 0,38 4 0 0 0,-33-7-192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43.708"/>
    </inkml:context>
    <inkml:brush xml:id="br0">
      <inkml:brushProperty name="width" value="0.05" units="cm"/>
      <inkml:brushProperty name="height" value="0.05" units="cm"/>
      <inkml:brushProperty name="color" value="#E71224"/>
    </inkml:brush>
  </inkml:definitions>
  <inkml:trace contextRef="#ctx0" brushRef="#br0">225 248 5388 0 0,'2'-5'11'0'0,"9"-17"219"0"0,-11 22-227 0 0,0 0 1 0 0,0 0 0 0 0,0 0-1 0 0,1-1 1 0 0,-1 1 0 0 0,0 0-1 0 0,0 0 1 0 0,0 0-1 0 0,0 0 1 0 0,1 0 0 0 0,-1 0-1 0 0,0-1 1 0 0,0 1-1 0 0,0 0 1 0 0,1 0 0 0 0,-1 0-1 0 0,0 0 1 0 0,0 0 0 0 0,0 0-1 0 0,1 0 1 0 0,-1 0-1 0 0,0 0 1 0 0,0 0 0 0 0,0 0-1 0 0,1 0 1 0 0,-1 0-1 0 0,0 0 1 0 0,0 0 0 0 0,0 0-1 0 0,1 0 1 0 0,-1 0 0 0 0,0 0-1 0 0,7 13 42 0 0,-3 3 77 0 0,-1-1 1 0 0,-1 1-1 0 0,0 1 0 0 0,-1-1 0 0 0,-2 28 1 0 0,-2-11 321 0 0,-14 60 0 0 0,8-58-226 0 0,-22 59 1 0 0,25-80-201 0 0,0-1 0 0 0,-1 1 0 0 0,0-1 1 0 0,-1-1-1 0 0,-1 0 0 0 0,0 0 0 0 0,-12 12 0 0 0,15-19-45 0 0,1 0 0 0 0,-1-1 0 0 0,0 1 0 0 0,0-1 0 0 0,0 0 0 0 0,-1 0 1 0 0,1-1-1 0 0,-1 0 0 0 0,0 0 0 0 0,0-1 0 0 0,0 0 0 0 0,0 0 0 0 0,0-1 0 0 0,0 1 1 0 0,-15-1-1 0 0,12-2-383 0 0</inkml:trace>
  <inkml:trace contextRef="#ctx0" brushRef="#br0" timeOffset="1">140 6 4252 0 0,'-4'-5'8'0'0,"8"5"12"0"0,-4 1-4 0 0,2 2-20 0 0,0-1 28 0 0,0 4-48 0 0,3-2-96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44.051"/>
    </inkml:context>
    <inkml:brush xml:id="br0">
      <inkml:brushProperty name="width" value="0.05" units="cm"/>
      <inkml:brushProperty name="height" value="0.05" units="cm"/>
      <inkml:brushProperty name="color" value="#E71224"/>
    </inkml:brush>
  </inkml:definitions>
  <inkml:trace contextRef="#ctx0" brushRef="#br0">372 92 4340 0 0,'31'-18'171'0'0,"-22"14"5"0"0,0-1 0 0 0,-1 0-1 0 0,1 0 1 0 0,-1-1 0 0 0,9-8-1 0 0,-17 14-158 0 0,1-1 0 0 0,-1 1 0 0 0,0 0-1 0 0,1-1 1 0 0,-1 1 0 0 0,0 0 0 0 0,1-1-1 0 0,-1 1 1 0 0,0 0 0 0 0,1-1 0 0 0,-1 1 0 0 0,0-1-1 0 0,0 1 1 0 0,0-1 0 0 0,1 1 0 0 0,-1-1 0 0 0,0 1-1 0 0,0 0 1 0 0,0-1 0 0 0,0 1 0 0 0,0-1 0 0 0,0 1-1 0 0,0-1 1 0 0,0 1 0 0 0,0-1 0 0 0,0 1 0 0 0,0-1-1 0 0,0 1 1 0 0,0-1 0 0 0,-1 1 0 0 0,1-1-1 0 0,0 1 1 0 0,0-1 0 0 0,0 1 0 0 0,-1 0 0 0 0,1-1-1 0 0,-2 0-4 0 0,1-1 0 0 0,0 1 0 0 0,-1 0-1 0 0,0 0 1 0 0,1 1 0 0 0,-1-1-1 0 0,1 0 1 0 0,-1 0 0 0 0,0 1 0 0 0,-2-1-1 0 0,-42-6-47 0 0,44 7 34 0 0,-84-2-14 0 0,78 3 10 0 0,1-1 1 0 0,-1 1 0 0 0,0 0 0 0 0,1 1 0 0 0,0 0 0 0 0,-1 0 0 0 0,1 1 0 0 0,0 0 0 0 0,-8 4 0 0 0,15-7 10 0 0,0 0 0 0 0,-1 1 0 0 0,1-1 0 0 0,-1 1-1 0 0,1-1 1 0 0,-1 1 0 0 0,1-1 0 0 0,0 1 0 0 0,-1-1 0 0 0,1 1 0 0 0,0-1 0 0 0,0 1 0 0 0,-1-1 0 0 0,1 1 0 0 0,0 0-1 0 0,0-1 1 0 0,0 1 0 0 0,0-1 0 0 0,0 1 0 0 0,0 0 0 0 0,0-1 0 0 0,0 1 0 0 0,0-1 0 0 0,0 1 0 0 0,0 0 0 0 0,0-1-1 0 0,0 1 1 0 0,0-1 0 0 0,1 1 0 0 0,-1 0 0 0 0,0-1 0 0 0,0 1 0 0 0,1-1 0 0 0,-1 1 0 0 0,0-1 0 0 0,1 1 0 0 0,-1-1-1 0 0,1 1 1 0 0,19 21 540 0 0,-18-19-458 0 0,10 7 299 0 0,0-1 1 0 0,24 14-1 0 0,17 14 256 0 0,-49-34-583 0 0,1 1 0 0 0,-1 0-1 0 0,0 0 1 0 0,-1 1 0 0 0,1-1 0 0 0,-1 1 0 0 0,1 0 0 0 0,3 8 0 0 0,-7-12-55 0 0,1 0 0 0 0,-1 0 0 0 0,1 0 0 0 0,-1 0 0 0 0,0 1 0 0 0,0-1 0 0 0,0 0 1 0 0,1 0-1 0 0,-1 0 0 0 0,0 1 0 0 0,0-1 0 0 0,0 0 0 0 0,-1 0 0 0 0,1 0 0 0 0,0 1 0 0 0,0-1 1 0 0,-1 0-1 0 0,1 0 0 0 0,-1 0 0 0 0,1 0 0 0 0,-1 0 0 0 0,1 0 0 0 0,-2 1 0 0 0,0 1 14 0 0,0-1-1 0 0,0 0 0 0 0,0 0 0 0 0,-1 1 1 0 0,1-2-1 0 0,-1 1 0 0 0,1 0 0 0 0,-6 2 0 0 0,-5 2 38 0 0,-1-1-1 0 0,1 0 0 0 0,-15 2 0 0 0,26-6-54 0 0,-36 7-289 0 0,-1-1 0 0 0,1-2-1 0 0,-1-2 1 0 0,-52-2-1 0 0,34-4-444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44.532"/>
    </inkml:context>
    <inkml:brush xml:id="br0">
      <inkml:brushProperty name="width" value="0.05" units="cm"/>
      <inkml:brushProperty name="height" value="0.05" units="cm"/>
      <inkml:brushProperty name="color" value="#E71224"/>
    </inkml:brush>
  </inkml:definitions>
  <inkml:trace contextRef="#ctx0" brushRef="#br0">27 62 6785 0 0,'-21'-22'203'0'0,"21"22"-146"0"0,-1 0 1 0 0,1-1-1 0 0,-1 1 0 0 0,1-1 1 0 0,-1 1-1 0 0,1-1 1 0 0,0 0-1 0 0,-1 1 1 0 0,1-1-1 0 0,0 1 1 0 0,-1-1-1 0 0,1 0 0 0 0,0 1 1 0 0,0-1-1 0 0,0 0 1 0 0,-1 1-1 0 0,1-1 1 0 0,0 0-1 0 0,0 1 0 0 0,0-1 1 0 0,0 0-1 0 0,0 1 1 0 0,0-1-1 0 0,0 0 1 0 0,0 1-1 0 0,1-1 0 0 0,-1 0 1 0 0,0 1-1 0 0,0-1 1 0 0,1 0-1 0 0,-1 1 1 0 0,0-1-1 0 0,1 1 0 0 0,-1-1 1 0 0,0 0-1 0 0,1 1 1 0 0,0-1-1 0 0,3-1 148 0 0,0 0-1 0 0,1 1 1 0 0,-1-1 0 0 0,0 1-1 0 0,1 0 1 0 0,-1 1-1 0 0,9-1 1 0 0,40-1-489 0 0,-35 2 400 0 0,262-5-331 0 0,-271 6-157 0 0,-16 0-421 0 0,-18 1-400 0 0,-28 4-840 0 0,34-5 1232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45.043"/>
    </inkml:context>
    <inkml:brush xml:id="br0">
      <inkml:brushProperty name="width" value="0.05" units="cm"/>
      <inkml:brushProperty name="height" value="0.05" units="cm"/>
      <inkml:brushProperty name="color" value="#E71224"/>
    </inkml:brush>
  </inkml:definitions>
  <inkml:trace contextRef="#ctx0" brushRef="#br0">12 10 3724 0 0,'-10'-7'1064'0'0,"8"4"-139"0"0,7 6-563 0 0,-4-2-344 0 0,0 0 0 0 0,0 1 0 0 0,0-1 0 0 0,0 1 0 0 0,0-1 0 0 0,-1 1 0 0 0,1-1 0 0 0,0 1 0 0 0,-1-1 0 0 0,1 1 0 0 0,-1-1 0 0 0,0 1 0 0 0,0 0 0 0 0,1-1 0 0 0,-1 4 0 0 0,0 33 128 0 0,-1-28-168 0 0,1 135-89 0 0,0-143-54 0 0,2 3 155 0 0,0 0 43 0 0,-1-3 3 0 0,0 0 1 0 0,-1-1-1 0 0,1 1 1 0 0,-1 0-1 0 0,1 0 1 0 0,-1 0 0 0 0,1 0-1 0 0,-1-1 1 0 0,0 5-1 0 0,5-8 45 0 0,15-7-68 0 0,0-1 1 0 0,33-23 0 0 0,-36 22-21 0 0,0 0 0 0 0,0 2 1 0 0,21-9-1 0 0,-36 17 5 0 0,-1 0 0 0 0,1 1 0 0 0,0-1 0 0 0,0 0 0 0 0,0 1 0 0 0,0-1 0 0 0,0 1 0 0 0,0 0 1 0 0,0 0-1 0 0,0 0 0 0 0,0 0 0 0 0,0 0 0 0 0,0 0 0 0 0,-1 0 0 0 0,1 1 0 0 0,0-1 0 0 0,0 1 0 0 0,0-1 0 0 0,0 1 0 0 0,2 1 0 0 0,15 3 405 0 0,-9 19-248 0 0,30 78-75 0 0,-37-94-72 0 0,0 0-1 0 0,0 1 1 0 0,-1-1-1 0 0,0 1 0 0 0,-1-1 1 0 0,0 1-1 0 0,1 14 0 0 0,-1 3 10 0 0,0-13-33 0 0,1-7 8 0 0,-1 0 0 0 0,-1 0-1 0 0,1 0 1 0 0,-1 0 0 0 0,0 0-1 0 0,0 0 1 0 0,-1 0 0 0 0,0 0-1 0 0,-2 8 1 0 0,3-13-167 0 0,-25 3-82 0 0,-79 10 278 0 0,88-12-9 0 0,14-2-17 0 0,-1 0-1 0 0,1 1 1 0 0,0-1 0 0 0,-1 0 0 0 0,1 0 0 0 0,0-1 0 0 0,0 1 0 0 0,-1 0 0 0 0,1-1 0 0 0,0 1 0 0 0,-3-2 0 0 0,3 2-22 0 0,-7-4-80 0 0,6 3-61 0 0,0 0-1 0 0,0-1 1 0 0,-1 1-1 0 0,1 1 1 0 0,0-1-1 0 0,-1 0 1 0 0,1 1-1 0 0,-6 0 1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45.431"/>
    </inkml:context>
    <inkml:brush xml:id="br0">
      <inkml:brushProperty name="width" value="0.05" units="cm"/>
      <inkml:brushProperty name="height" value="0.05" units="cm"/>
      <inkml:brushProperty name="color" value="#E71224"/>
    </inkml:brush>
  </inkml:definitions>
  <inkml:trace contextRef="#ctx0" brushRef="#br0">16 80 4844 0 0,'-13'-21'617'0'0,"10"13"-86"0"0,9 14-313 0 0,-4-1-228 0 0,0 0-1 0 0,-1 1 1 0 0,0-1-1 0 0,0 0 1 0 0,0 1 0 0 0,-1 0-1 0 0,0-1 1 0 0,-1 11 0 0 0,-1 13 15 0 0,2-1 1 0 0,5 48 0 0 0,-4-72 0 0 0,-1-1 1 0 0,1 1 0 0 0,0 0-1 0 0,0 0 1 0 0,0-1-1 0 0,1 1 1 0 0,-1-1-1 0 0,1 1 1 0 0,0-1 0 0 0,0 0-1 0 0,0 0 1 0 0,0 1-1 0 0,1-2 1 0 0,-1 1-1 0 0,1 0 1 0 0,5 4 0 0 0,-6-6-5 0 0,0 0 1 0 0,0 0 0 0 0,0 0 0 0 0,0 0 0 0 0,0-1-1 0 0,-1 1 1 0 0,1-1 0 0 0,0 0 0 0 0,1 1 0 0 0,-1-1 0 0 0,0 0-1 0 0,0 0 1 0 0,0 0 0 0 0,0-1 0 0 0,0 1 0 0 0,0 0-1 0 0,0-1 1 0 0,0 1 0 0 0,0-1 0 0 0,-1 0 0 0 0,1 1 0 0 0,0-1-1 0 0,0 0 1 0 0,0 0 0 0 0,-1-1 0 0 0,1 1 0 0 0,0 0-1 0 0,-1 0 1 0 0,1-1 0 0 0,-1 1 0 0 0,0-1 0 0 0,3-2 0 0 0,0-1 2 0 0,0-1 1 0 0,0 1-1 0 0,-1-1 1 0 0,0 0-1 0 0,1 0 1 0 0,-2 0-1 0 0,1-1 1 0 0,-1 1-1 0 0,0 0 1 0 0,-1-1-1 0 0,1 0 1 0 0,-1 1 0 0 0,0-1-1 0 0,-1 0 1 0 0,0 1-1 0 0,-1-12 1 0 0,0 2-7 0 0,-1 0 0 0 0,-1 1 0 0 0,-1-1 0 0 0,0 1 0 0 0,-1 0 0 0 0,-7-15 1 0 0,10 25-3 0 0,0 0 0 0 0,-1 0 0 0 0,0 1 0 0 0,0-1 0 0 0,0 0 0 0 0,-1 1 0 0 0,1 0 0 0 0,-1 0 0 0 0,-5-4 0 0 0,8 7 4 0 0,0 0-1 0 0,0 1 1 0 0,0-1 0 0 0,0 0-1 0 0,-1 1 1 0 0,1-1 0 0 0,0 1-1 0 0,0-1 1 0 0,-1 1 0 0 0,1 0-1 0 0,0-1 1 0 0,0 1 0 0 0,-1 0-1 0 0,1 0 1 0 0,0 0 0 0 0,-1 0-1 0 0,-1 1 1 0 0,1-1 0 0 0,0 1-1 0 0,1 0 1 0 0,-1-1-1 0 0,1 1 1 0 0,-1 0-1 0 0,0 0 0 0 0,1 0 1 0 0,0 1-1 0 0,-1-1 1 0 0,1 0-1 0 0,0 0 1 0 0,-1 1-1 0 0,1-1 1 0 0,0 1-1 0 0,0-1 1 0 0,-1 3-1 0 0,0 1-7 0 0,-1 0 0 0 0,1-1 0 0 0,0 1 0 0 0,0 1-1 0 0,1-1 1 0 0,-2 9 0 0 0,2-12-66 0 0,1 1 1 0 0,0-1 0 0 0,-1 0-1 0 0,1 1 1 0 0,0-1-1 0 0,0 0 1 0 0,1 1-1 0 0,-1-1 1 0 0,0 0-1 0 0,1 1 1 0 0,-1-1-1 0 0,1 0 1 0 0,0 1-1 0 0,0-1 1 0 0,2 4-1 0 0,0 0-410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45.800"/>
    </inkml:context>
    <inkml:brush xml:id="br0">
      <inkml:brushProperty name="width" value="0.05" units="cm"/>
      <inkml:brushProperty name="height" value="0.05" units="cm"/>
      <inkml:brushProperty name="color" value="#E71224"/>
    </inkml:brush>
  </inkml:definitions>
  <inkml:trace contextRef="#ctx0" brushRef="#br0">26 36 4784 0 0,'-2'-4'260'0'0,"-1"0"0"0"0,1 0-1 0 0,0-1 1 0 0,0 1-1 0 0,-2-10 1 0 0,4 14-262 0 0,1 0 1 0 0,-1 0 0 0 0,0 0-1 0 0,1 1 1 0 0,-1-1-1 0 0,0 0 1 0 0,1 0 0 0 0,-1 1-1 0 0,0-1 1 0 0,1 0-1 0 0,-1 0 1 0 0,0 1-1 0 0,0-1 1 0 0,1 0 0 0 0,-1 1-1 0 0,0-1 1 0 0,0 0-1 0 0,0 1 1 0 0,1-1-1 0 0,-1 1 1 0 0,0-1 0 0 0,0 0-1 0 0,0 1 1 0 0,0-1-1 0 0,0 0 1 0 0,0 1-1 0 0,0-1 1 0 0,0 1 0 0 0,0-1-1 0 0,0 0 1 0 0,0 1-1 0 0,0-1 1 0 0,0 1-1 0 0,0-1 1 0 0,0 0 0 0 0,-1 1-1 0 0,1 18-26 0 0,-3 11 26 0 0,-1 6 96 0 0,2-1 0 0 0,1 1-1 0 0,7 62 1 0 0,-5-93-72 0 0,0 0 1 0 0,0 0 0 0 0,0 0-1 0 0,1 0 1 0 0,0-1-1 0 0,0 1 1 0 0,0 0-1 0 0,1-1 1 0 0,4 7-1 0 0,-6-9-13 0 0,0-1 0 0 0,0 0-1 0 0,0 0 1 0 0,0 0 0 0 0,1 0-1 0 0,-1-1 1 0 0,0 1 0 0 0,0 0 0 0 0,1 0-1 0 0,-1-1 1 0 0,0 1 0 0 0,1-1-1 0 0,-1 1 1 0 0,1-1 0 0 0,-1 1-1 0 0,0-1 1 0 0,1 0 0 0 0,-1 0 0 0 0,1 0-1 0 0,-1 0 1 0 0,1 0 0 0 0,-1 0-1 0 0,1 0 1 0 0,-1 0 0 0 0,1-1 0 0 0,-1 1-1 0 0,1 0 1 0 0,-1-1 0 0 0,0 1-1 0 0,1-1 1 0 0,-1 0 0 0 0,0 1 0 0 0,1-1-1 0 0,-1 0 1 0 0,2-2 0 0 0,7-4-33 0 0,-1 0 0 0 0,0-1 0 0 0,-1 0 0 0 0,0-1 0 0 0,0 0 0 0 0,-1 0 0 0 0,0 0 0 0 0,0-1 0 0 0,-1 0 0 0 0,-1-1 0 0 0,0 1 0 0 0,7-19 0 0 0,-10 22 30 0 0,0 0-1 0 0,0 0 1 0 0,-1-1-1 0 0,1 1 1 0 0,-2 0-1 0 0,1-1 1 0 0,-1 1-1 0 0,0-1 1 0 0,0 1-1 0 0,-1 0 1 0 0,0-1-1 0 0,-1 1 1 0 0,1 0-1 0 0,-1-1 1 0 0,-1 1-1 0 0,1 0 1 0 0,-1 1-1 0 0,-1-1 0 0 0,1 0 1 0 0,-1 1-1 0 0,-5-7 1 0 0,7 11-4 0 0,0 0 0 0 0,0 0 0 0 0,1 0 0 0 0,-1 1 0 0 0,0-1-1 0 0,0 1 1 0 0,-1-1 0 0 0,1 1 0 0 0,0 0 0 0 0,0 0 0 0 0,-1 0 0 0 0,1 0 0 0 0,-1 0 0 0 0,1 1 0 0 0,-1-1 0 0 0,1 1-1 0 0,-5-1 1 0 0,2 1-4 0 0,1 0 0 0 0,-1 1-1 0 0,0-1 1 0 0,1 1 0 0 0,-1 0-1 0 0,0 0 1 0 0,1 1-1 0 0,-1-1 1 0 0,-5 4 0 0 0,5-3-8 0 0,1 0 0 0 0,1 0 0 0 0,-1 0 0 0 0,0 0 0 0 0,0 1-1 0 0,1 0 1 0 0,0 0 0 0 0,-1 0 0 0 0,1 0 0 0 0,0 0 0 0 0,1 0 0 0 0,-1 1 0 0 0,0 0 0 0 0,1-1 0 0 0,0 1 0 0 0,0 0 0 0 0,0 0 0 0 0,0 0 0 0 0,1 1 0 0 0,0-1 0 0 0,0 0 0 0 0,-1 6 0 0 0,2-9-33 0 0,0 0 1 0 0,0 1-1 0 0,0-1 0 0 0,0 0 1 0 0,1 0-1 0 0,-1 1 0 0 0,0-1 1 0 0,1 0-1 0 0,-1 0 0 0 0,1 1 1 0 0,0-1-1 0 0,-1 0 0 0 0,1 0 1 0 0,0 0-1 0 0,0 0 0 0 0,-1 0 1 0 0,1 0-1 0 0,0 0 0 0 0,0 0 1 0 0,2 1-1 0 0,5 0-463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16.041"/>
    </inkml:context>
    <inkml:brush xml:id="br0">
      <inkml:brushProperty name="width" value="0.05" units="cm"/>
      <inkml:brushProperty name="height" value="0.05" units="cm"/>
      <inkml:brushProperty name="color" value="#FFC114"/>
    </inkml:brush>
  </inkml:definitions>
  <inkml:trace contextRef="#ctx0" brushRef="#br0">12 96 24575,'2'-2'0,"0"0"0,-1 0 0,1-1 0,-1 1 0,0 0 0,0-1 0,0 1 0,0-1 0,0 0 0,0 1 0,0-6 0,2-33 0,-2 30 0,0 1 0,-1 20 0,0 38 0,-1-24 0,-16 389 0,14-373 0,-4 17-1365,3-38-5461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46.217"/>
    </inkml:context>
    <inkml:brush xml:id="br0">
      <inkml:brushProperty name="width" value="0.05" units="cm"/>
      <inkml:brushProperty name="height" value="0.05" units="cm"/>
      <inkml:brushProperty name="color" value="#E71224"/>
    </inkml:brush>
  </inkml:definitions>
  <inkml:trace contextRef="#ctx0" brushRef="#br0">99 52 4460 0 0,'11'-52'2050'0'0,"-13"56"-1965"0"0,0-1-1 0 0,0 0 1 0 0,0 0 0 0 0,0 1-1 0 0,-1-1 1 0 0,1-1 0 0 0,-1 1-1 0 0,-3 3 1 0 0,-9 11-40 0 0,6-4-66 0 0,0 0 0 0 0,1 0 0 0 0,1 1-1 0 0,0 1 1 0 0,1-1 0 0 0,1 1 0 0 0,0 0 0 0 0,1 0-1 0 0,1 1 1 0 0,0-1 0 0 0,1 1 0 0 0,1-1 0 0 0,0 1-1 0 0,1 0 1 0 0,1 0 0 0 0,3 19 0 0 0,-4-32 24 0 0,0 0 1 0 0,1-1 0 0 0,-1 1-1 0 0,1-1 1 0 0,-1 1-1 0 0,1-1 1 0 0,0 1 0 0 0,0-1-1 0 0,0 1 1 0 0,1-1 0 0 0,-1 0-1 0 0,0 0 1 0 0,1 1-1 0 0,0-1 1 0 0,-1 0 0 0 0,1 0-1 0 0,0-1 1 0 0,0 1 0 0 0,0 0-1 0 0,0-1 1 0 0,0 1-1 0 0,1-1 1 0 0,-1 0 0 0 0,5 3-1 0 0,-3-3-1 0 0,0 0-1 0 0,0-1 0 0 0,0 1 0 0 0,1-1 0 0 0,-1 0 0 0 0,0 0 1 0 0,0 0-1 0 0,0 0 0 0 0,1-1 0 0 0,-1 0 0 0 0,0 0 0 0 0,0 0 0 0 0,0 0 1 0 0,0 0-1 0 0,3-3 0 0 0,-1 2 1 0 0,-1 0 0 0 0,0-1 0 0 0,0 0-1 0 0,0 0 1 0 0,0 0 0 0 0,-1-1 0 0 0,1 1 0 0 0,-1-1 0 0 0,0 0-1 0 0,0 0 1 0 0,-1-1 0 0 0,1 1 0 0 0,-1-1 0 0 0,0 0 0 0 0,0 0 0 0 0,0 0-1 0 0,-1 0 1 0 0,1 0 0 0 0,-2-1 0 0 0,1 1 0 0 0,0-1 0 0 0,-1 1 0 0 0,0-1-1 0 0,0 0 1 0 0,-1 1 0 0 0,1-10 0 0 0,-8-73-15 0 0,24 134 46 0 0,-8-10 14 0 0,5 53 0 0 0,-10-55-50 0 0,2-1 0 0 0,10 35 0 0 0,-16-67-30 0 0,1 0 0 0 0,-1 0 0 0 0,0 0-1 0 0,1 0 1 0 0,-1 0 0 0 0,0 0 0 0 0,1 0 0 0 0,-1 0 0 0 0,1 0 0 0 0,-1 0 0 0 0,1 0 0 0 0,0 0 0 0 0,-1-1 0 0 0,1 1 0 0 0,0 0 0 0 0,0 0 0 0 0,0-1 0 0 0,-1 1 0 0 0,1-1 0 0 0,0 1 0 0 0,0-1-1 0 0,0 1 1 0 0,0-1 0 0 0,0 1 0 0 0,2-1 0 0 0,-1-1-527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3:46.835"/>
    </inkml:context>
    <inkml:brush xml:id="br0">
      <inkml:brushProperty name="width" value="0.05" units="cm"/>
      <inkml:brushProperty name="height" value="0.05" units="cm"/>
      <inkml:brushProperty name="color" value="#E71224"/>
    </inkml:brush>
  </inkml:definitions>
  <inkml:trace contextRef="#ctx0" brushRef="#br0">15 68 5601 0 0,'-4'-3'29'0'0,"-4"-1"684"0"0,7 5-696 0 0,1 0 0 0 0,0-1 0 0 0,0 1-1 0 0,-1-1 1 0 0,1 1 0 0 0,0-1 0 0 0,0 1 0 0 0,0 0 0 0 0,0-1 0 0 0,0 1 0 0 0,0-1 0 0 0,0 1-1 0 0,0 0 1 0 0,0-1 0 0 0,0 1 0 0 0,0-1 0 0 0,0 1 0 0 0,1 0 0 0 0,-1-1 0 0 0,0 1 0 0 0,0-1-1 0 0,1 2 1 0 0,6 35 154 0 0,-1 0-1 0 0,1 64 0 0 0,-7-89-183 0 0,-1 85 80 0 0,-2-30-200 0 0,12-295 275 0 0,-9 209-140 0 0,-1-7-19 0 0,2-1 0 0 0,8-51 0 0 0,-9 75 17 0 0,1 1 0 0 0,0-1 0 0 0,0 0-1 0 0,0 1 1 0 0,0 0 0 0 0,0-1 0 0 0,1 1 0 0 0,-1 0 0 0 0,1 0-1 0 0,-1 0 1 0 0,1 0 0 0 0,0 0 0 0 0,0 0 0 0 0,0 0 0 0 0,0 0 0 0 0,0 1-1 0 0,0-1 1 0 0,0 1 0 0 0,1-1 0 0 0,-1 1 0 0 0,1 0 0 0 0,-1 0-1 0 0,1 0 1 0 0,-1 1 0 0 0,1-1 0 0 0,-1 0 0 0 0,1 1 0 0 0,0 0-1 0 0,4-1 1 0 0,7 1-1 0 0,-1 1 0 0 0,1 0-1 0 0,-1 1 1 0 0,20 4 0 0 0,-25-4 1 0 0,68 17-22 0 0,-76-19 25 0 0,0 0-1 0 0,0 1 1 0 0,1-1 0 0 0,-1 0 0 0 0,0 0 0 0 0,0 0 0 0 0,0 0 0 0 0,0 0 0 0 0,0 0 0 0 0,0 0 0 0 0,1 0 0 0 0,-1 0-1 0 0,0 0 1 0 0,0 0 0 0 0,0 0 0 0 0,0 1 0 0 0,0-1 0 0 0,0 0 0 0 0,0 0 0 0 0,0 0 0 0 0,1 0 0 0 0,-1 0 0 0 0,0 0 0 0 0,0 1-1 0 0,0-1 1 0 0,0 0 0 0 0,0 0 0 0 0,0 0 0 0 0,0 0 0 0 0,0 0 0 0 0,0 0 0 0 0,0 1 0 0 0,0-1 0 0 0,0 0 0 0 0,0 0-1 0 0,0 0 1 0 0,0 0 0 0 0,0 0 0 0 0,0 1 0 0 0,0-1 0 0 0,0 0 0 0 0,0 0 0 0 0,0 0 0 0 0,-1 0 0 0 0,1 0 0 0 0,0 0-1 0 0,0 1 1 0 0,0-1 0 0 0,0 0 0 0 0,-8 9 125 0 0,-11 6 45 0 0,-9 3-108 0 0,-1-2 1 0 0,-1-1-1 0 0,0-2 1 0 0,-34 11-1 0 0,62-24-65 0 0,-8 4-76 0 0,14-2-30 0 0,11 3 114 0 0,17 6 63 0 0,39 8 0 0 0,-43-13-51 0 0,0 2 0 0 0,33 13 0 0 0,-58-19-11 0 0,0-1-1 0 0,-1 1 1 0 0,1-1-1 0 0,0 1 1 0 0,-1 0 0 0 0,1 0-1 0 0,-1 0 1 0 0,0 0-1 0 0,1 0 1 0 0,-1 0-1 0 0,0 1 1 0 0,-1-1 0 0 0,1 1-1 0 0,0 0 1 0 0,-1-1-1 0 0,1 1 1 0 0,-1 0-1 0 0,0 0 1 0 0,0 0 0 0 0,0 0-1 0 0,0 0 1 0 0,0 0-1 0 0,-1 0 1 0 0,0 0-1 0 0,1 0 1 0 0,-1 1 0 0 0,0-1-1 0 0,0 0 1 0 0,-1 0-1 0 0,1 0 1 0 0,-1 0 0 0 0,0 0-1 0 0,0 3 1 0 0,-1-1 33 0 0,1 0 0 0 0,-1 0 0 0 0,0-1 1 0 0,0 1-1 0 0,-1-1 0 0 0,1 0 0 0 0,-1 0 1 0 0,0 0-1 0 0,0 0 0 0 0,-1 0 0 0 0,1 0 1 0 0,-1-1-1 0 0,1 0 0 0 0,-1 1 0 0 0,0-1 1 0 0,-1-1-1 0 0,1 1 0 0 0,0-1 0 0 0,-1 1 1 0 0,-5 1-1 0 0,-2-1-2 0 0,-1-1 0 0 0,1 1 0 0 0,-1-2 0 0 0,0 0 0 0 0,0-1 0 0 0,0 0 0 0 0,0 0 0 0 0,1-2-1 0 0,-1 1 1 0 0,0-2 0 0 0,1 0 0 0 0,-1 0 0 0 0,1-1 0 0 0,-15-7 0 0 0,14 6-1217 0 0,10 4 413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11.391"/>
    </inkml:context>
    <inkml:brush xml:id="br0">
      <inkml:brushProperty name="width" value="0.05" units="cm"/>
      <inkml:brushProperty name="height" value="0.05" units="cm"/>
      <inkml:brushProperty name="color" value="#E71224"/>
    </inkml:brush>
  </inkml:definitions>
  <inkml:trace contextRef="#ctx0" brushRef="#br0">1 160 5941 0 0,'45'-17'1498'0'0,"31"-7"-1107"0"0,125-23 1 0 0,82 3-229 0 0,-169 31-126 0 0,124 0 0 0 0,-224 14-375 0 0,-27-3-216 0 0,-2 2 40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4:11.733"/>
    </inkml:context>
    <inkml:brush xml:id="br0">
      <inkml:brushProperty name="width" value="0.05" units="cm"/>
      <inkml:brushProperty name="height" value="0.05" units="cm"/>
      <inkml:brushProperty name="color" value="#E71224"/>
    </inkml:brush>
  </inkml:definitions>
  <inkml:trace contextRef="#ctx0" brushRef="#br0">0 171 5328 0 0,'15'-7'306'0'0,"0"1"0"0"0,1 0-1 0 0,0 1 1 0 0,17-3-1 0 0,-4 0-20 0 0,120-30 215 0 0,2 5 0 0 0,1 8 0 0 0,191-9 0 0 0,-273 33-1193 0 0,-67 1 198 0 0,-7 1-237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5:17.340"/>
    </inkml:context>
    <inkml:brush xml:id="br0">
      <inkml:brushProperty name="width" value="0.05" units="cm"/>
      <inkml:brushProperty name="height" value="0.05" units="cm"/>
      <inkml:brushProperty name="color" value="#E71224"/>
    </inkml:brush>
  </inkml:definitions>
  <inkml:trace contextRef="#ctx0" brushRef="#br0">9 50 4696 0 0,'0'-2'29'0'0,"-1"0"-1"0"0,1 0 0 0 0,0 0 0 0 0,0 0 0 0 0,0 1 1 0 0,0-1-1 0 0,0 0 0 0 0,0 0 0 0 0,1 0 0 0 0,-1 0 0 0 0,2-4 1 0 0,-2 5 80 0 0,1-1 0 0 0,-1 1 0 0 0,0-1 0 0 0,1 1 0 0 0,-1-1 0 0 0,0 0 0 0 0,0 1 0 0 0,0-1 0 0 0,0 1 0 0 0,0-1 0 0 0,0 0 0 0 0,-1-1 0 0 0,1 3-93 0 0,0 0 1 0 0,0 0-1 0 0,0 0 0 0 0,0 0 0 0 0,0 0 1 0 0,0 0-1 0 0,0 0 0 0 0,0 0 1 0 0,0 0-1 0 0,0 0 0 0 0,0 0 1 0 0,0 0-1 0 0,0 0 0 0 0,0 0 1 0 0,-1 1-1 0 0,1-1 0 0 0,0 0 1 0 0,0 0-1 0 0,0 0 0 0 0,0 0 1 0 0,0 0-1 0 0,0 0 0 0 0,0 0 0 0 0,0 0 1 0 0,0 0-1 0 0,0 0 0 0 0,0 0 1 0 0,0 0-1 0 0,0 0 0 0 0,0 0 1 0 0,0 0-1 0 0,0 0 0 0 0,-1 0 1 0 0,1 0-1 0 0,0 0 0 0 0,0 0 1 0 0,0 0-1 0 0,0 0 0 0 0,0 0 1 0 0,0 0-1 0 0,0 0 0 0 0,0 0 0 0 0,0 0 1 0 0,0 0-1 0 0,0 0 0 0 0,0 0 1 0 0,0 0-1 0 0,0 0 0 0 0,-1 0 1 0 0,1 0-1 0 0,0 0 0 0 0,0 0 1 0 0,0 0-1 0 0,0 0 0 0 0,0 0 1 0 0,0 0-1 0 0,0 0 0 0 0,0-1 0 0 0,0 1 1 0 0,0 0-1 0 0,0 0 0 0 0,0 0 1 0 0,0 0-1 0 0,-2 12 583 0 0,0 27-103 0 0,1-17-148 0 0,-2 52 441 0 0,6 82 1 0 0,18 77-111 0 0,0-2-428 0 0,-17-171-1018 0 0,-3 0 0 0 0,-9 88 1 0 0,4-117-245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5:17.716"/>
    </inkml:context>
    <inkml:brush xml:id="br0">
      <inkml:brushProperty name="width" value="0.05" units="cm"/>
      <inkml:brushProperty name="height" value="0.05" units="cm"/>
      <inkml:brushProperty name="color" value="#E71224"/>
    </inkml:brush>
  </inkml:definitions>
  <inkml:trace contextRef="#ctx0" brushRef="#br0">13 24 4844 0 0,'-8'1'56'0'0,"3"-10"56"0"0,10 6 20 0 0,-5-1 40 0 0,4 0 77 0 0,4-1-125 0 0,3 5 712 0 0,180 11-800 0 0,-168-7-72 0 0,-4-3-112 0 0,-2 3-108 0 0,0 1-20 0 0,0-3-357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5:18.069"/>
    </inkml:context>
    <inkml:brush xml:id="br0">
      <inkml:brushProperty name="width" value="0.05" units="cm"/>
      <inkml:brushProperty name="height" value="0.05" units="cm"/>
      <inkml:brushProperty name="color" value="#E71224"/>
    </inkml:brush>
  </inkml:definitions>
  <inkml:trace contextRef="#ctx0" brushRef="#br0">272 35 5817 0 0,'0'0'827'0'0,"5"-5"-621"0"0,14-18-15 0 0,-14 17 2228 0 0,-35 33-2356 0 0,-96 85-30 0 0,116-102-33 0 0,-1-1 0 0 0,0 0 0 0 0,-23 13 0 0 0,11-7-89 0 0,-22 16-972 0 0,35-26 392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5:18.409"/>
    </inkml:context>
    <inkml:brush xml:id="br0">
      <inkml:brushProperty name="width" value="0.05" units="cm"/>
      <inkml:brushProperty name="height" value="0.05" units="cm"/>
      <inkml:brushProperty name="color" value="#E71224"/>
    </inkml:brush>
  </inkml:definitions>
  <inkml:trace contextRef="#ctx0" brushRef="#br0">200 32 5789 0 0,'-5'-10'128'0'0,"4"11"20"0"0,1 5-110 0 0,-4 18-29 0 0,-1-1 1 0 0,-1 0 0 0 0,-1 0 0 0 0,-1 0 0 0 0,-1-1 0 0 0,-18 33-1 0 0,3-12-125 0 0,-3-2 0 0 0,-36 45 0 0 0,56-77-96 0 0,0-6-107 0 0</inkml:trace>
  <inkml:trace contextRef="#ctx0" brushRef="#br0" timeOffset="1">187 3 4996 0 0,'-1'-3'426'0'0,"3"14"262"0"0,7 7-648 0 0,0-1 0 0 0,2 0 0 0 0,0-1 0 0 0,16 19 0 0 0,60 57-5 0 0,18 23-39 0 0,-94-101-68 0 0,-1 0 1 0 0,-1 1-1 0 0,9 18 1 0 0,-6-11-363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5:18.747"/>
    </inkml:context>
    <inkml:brush xml:id="br0">
      <inkml:brushProperty name="width" value="0.05" units="cm"/>
      <inkml:brushProperty name="height" value="0.05" units="cm"/>
      <inkml:brushProperty name="color" value="#E71224"/>
    </inkml:brush>
  </inkml:definitions>
  <inkml:trace contextRef="#ctx0" brushRef="#br0">8 1 4280 0 0,'-2'7'102'0'0,"0"0"0"0"0,1 0-1 0 0,-1 0 1 0 0,2 1 0 0 0,-1-1-1 0 0,1 0 1 0 0,1 11 0 0 0,-1 0 120 0 0,1 51 249 0 0,3 0 0 0 0,3 0 0 0 0,17 72 1 0 0,-17-112-470 0 0,-3 0 0 0 0,0 0 1 0 0,-2 1-1 0 0,-1 0 1 0 0,-1-1-1 0 0,-1 1 0 0 0,-2-1 1 0 0,-12 55-1 0 0,-13 30-562 0 0,23-97 87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5:19.428"/>
    </inkml:context>
    <inkml:brush xml:id="br0">
      <inkml:brushProperty name="width" value="0.05" units="cm"/>
      <inkml:brushProperty name="height" value="0.05" units="cm"/>
      <inkml:brushProperty name="color" value="#E71224"/>
    </inkml:brush>
  </inkml:definitions>
  <inkml:trace contextRef="#ctx0" brushRef="#br0">41 16 4576 0 0,'-1'-1'10'0'0,"-3"-1"32"0"0,1 0 1 0 0,-1 0-1 0 0,0 0 0 0 0,1 1 1 0 0,-1 0-1 0 0,0 0 1 0 0,0 0-1 0 0,-6-1 1 0 0,31 15 467 0 0,117 39-153 0 0,189 45 0 0 0,-113-37-328 0 0,-161-45-28 0 0,-4-1-100 0 0,81 35 1 0 0,-105-36-182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17.145"/>
    </inkml:context>
    <inkml:brush xml:id="br0">
      <inkml:brushProperty name="width" value="0.05" units="cm"/>
      <inkml:brushProperty name="height" value="0.05" units="cm"/>
      <inkml:brushProperty name="color" value="#FFC114"/>
    </inkml:brush>
  </inkml:definitions>
  <inkml:trace contextRef="#ctx0" brushRef="#br0">345 1 24575,'-16'16'0,"1"2"0,0 0 0,1 0 0,2 1 0,-18 34 0,-40 108 0,62-141 0,-38 97 0,-32 133 0,65-197 0,3 0 0,2 1 0,2 0 0,2 0 0,4 61 0,2-95-124,0 1 0,1-1 0,1 0 0,1-1 0,0 1 0,2-1-1,0 0 1,1 0 0,1-1 0,16 24 0,16 10-6702</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5:19.768"/>
    </inkml:context>
    <inkml:brush xml:id="br0">
      <inkml:brushProperty name="width" value="0.05" units="cm"/>
      <inkml:brushProperty name="height" value="0.05" units="cm"/>
      <inkml:brushProperty name="color" value="#E71224"/>
    </inkml:brush>
  </inkml:definitions>
  <inkml:trace contextRef="#ctx0" brushRef="#br0">272 1 2892 0 0,'1'0'6'0'0,"-1"0"1"0"0,1 0-1 0 0,0 0 0 0 0,-1 0 0 0 0,1 1 1 0 0,-1-1-1 0 0,1 0 0 0 0,0 0 0 0 0,-1 1 0 0 0,1-1 1 0 0,-1 0-1 0 0,1 1 0 0 0,-1-1 0 0 0,1 1 1 0 0,-1-1-1 0 0,1 0 0 0 0,-1 1 0 0 0,1-1 0 0 0,-1 1 1 0 0,1-1-1 0 0,-1 1 0 0 0,0 0 0 0 0,1-1 1 0 0,-1 1-1 0 0,0-1 0 0 0,0 1 0 0 0,1 0 0 0 0,-1-1 1 0 0,0 1-1 0 0,0-1 0 0 0,0 1 0 0 0,0 0 1 0 0,0 0-1 0 0,8 33 536 0 0,-6-27-288 0 0,1 7-35 0 0,1-2-1 0 0,0 1 0 0 0,1 0 0 0 0,0-1 1 0 0,1 0-1 0 0,0 0 0 0 0,12 15 0 0 0,-1-5-177 0 0,1-1-1 0 0,32 30 0 0 0,-46-48-61 0 0,-1-1 60 0 0,-1 0 1 0 0,1 1 0 0 0,-1 0-1 0 0,1-1 1 0 0,-1 1-1 0 0,0 0 1 0 0,0 0 0 0 0,2 4-1 0 0,-4-6-19 0 0,1-1 0 0 0,-1 1 0 0 0,0 0 0 0 0,0-1 1 0 0,0 1-1 0 0,0 0 0 0 0,0-1 0 0 0,0 1 0 0 0,0 0 0 0 0,0-1 0 0 0,0 1 0 0 0,0 0 0 0 0,-1-1 0 0 0,1 1 0 0 0,0-1 0 0 0,0 1 0 0 0,0 0 1 0 0,-1-1-1 0 0,0 2 0 0 0,0-1 22 0 0,0 1 0 0 0,-1-1 1 0 0,1 0-1 0 0,0 1 1 0 0,-1-1-1 0 0,0 0 0 0 0,1 0 1 0 0,-1 0-1 0 0,-2 1 0 0 0,-11 5 27 0 0,1-2-1 0 0,-1 0 0 0 0,-1 0 1 0 0,-22 3-1 0 0,-69 5-143 0 0,67-9-34 0 0,-109 6-320 0 0,104-5 58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5:20.238"/>
    </inkml:context>
    <inkml:brush xml:id="br0">
      <inkml:brushProperty name="width" value="0.05" units="cm"/>
      <inkml:brushProperty name="height" value="0.05" units="cm"/>
      <inkml:brushProperty name="color" value="#E71224"/>
    </inkml:brush>
  </inkml:definitions>
  <inkml:trace contextRef="#ctx0" brushRef="#br0">340 40 5088 0 0,'1'-2'4'0'0,"-1"0"-1"0"0,1 0 1 0 0,-1 0-1 0 0,1 0 0 0 0,0 0 1 0 0,0 0-1 0 0,0 0 1 0 0,0 0-1 0 0,0 0 0 0 0,0 0 1 0 0,1 0-1 0 0,-1 1 1 0 0,1-1-1 0 0,-1 0 0 0 0,1 1 1 0 0,0 0-1 0 0,-1-1 1 0 0,1 1-1 0 0,0 0 0 0 0,0 0 1 0 0,0 0-1 0 0,2-1 0 0 0,-4 2-2 0 0,0 0-1 0 0,1 0 1 0 0,-1 0-1 0 0,0 0 1 0 0,0 0-1 0 0,0 0 1 0 0,0 0-1 0 0,0 0 0 0 0,0 0 1 0 0,0 0-1 0 0,0 0 1 0 0,1 0-1 0 0,-1 0 1 0 0,0 0-1 0 0,0 0 1 0 0,0 0-1 0 0,0 1 0 0 0,0-1 1 0 0,0 0-1 0 0,0 0 1 0 0,0 0-1 0 0,0 0 1 0 0,0 0-1 0 0,0 0 1 0 0,0 0-1 0 0,0 0 0 0 0,0 0 1 0 0,1 1-1 0 0,-1-1 1 0 0,0 0-1 0 0,0 0 1 0 0,0 0-1 0 0,0 0 1 0 0,0 0-1 0 0,0 0 0 0 0,0 0 1 0 0,0 0-1 0 0,0 1 1 0 0,0-1-1 0 0,0 0 1 0 0,0 0-1 0 0,0 0 1 0 0,-1 0-1 0 0,1 0 0 0 0,0 0 1 0 0,0 0-1 0 0,0 0 1 0 0,0 1-1 0 0,0-1 1 0 0,0 0-1 0 0,0 0 1 0 0,0 0-1 0 0,0 0 0 0 0,0 0 1 0 0,-6 12 12 0 0,-8 11 1 0 0,5-14-28 0 0,-1 0 0 0 0,0 0 0 0 0,0-1 0 0 0,0 0 0 0 0,-1-1 0 0 0,0 0 0 0 0,-1 0 0 0 0,-21 8 0 0 0,-1-3-56 0 0,-69 17 1 0 0,94-26 66 0 0,0-1-1 0 0,-1 0 1 0 0,0-1-1 0 0,1 0 1 0 0,-1 0-1 0 0,0-1 1 0 0,-19-2-1 0 0,29 2 5 0 0,0 0-1 0 0,0 0 1 0 0,0 0-1 0 0,0 0 1 0 0,-1 0-1 0 0,1 0 0 0 0,0 0 1 0 0,0 0-1 0 0,0 0 1 0 0,0 0-1 0 0,-1 0 1 0 0,1 0-1 0 0,0 0 1 0 0,0-1-1 0 0,0 1 1 0 0,0 0-1 0 0,0 0 1 0 0,-1 0-1 0 0,1 0 1 0 0,0 0-1 0 0,0 0 1 0 0,0 0-1 0 0,0 0 1 0 0,0 0-1 0 0,0-1 1 0 0,0 1-1 0 0,-1 0 1 0 0,1 0-1 0 0,0 0 1 0 0,0 0-1 0 0,0 0 1 0 0,0-1-1 0 0,0 1 1 0 0,0 0-1 0 0,0 0 0 0 0,0 0 1 0 0,0 0-1 0 0,0 0 1 0 0,0-1-1 0 0,0 1 1 0 0,0 0-1 0 0,0 0 1 0 0,0 0-1 0 0,0 0 1 0 0,0-1-1 0 0,0 1 1 0 0,0 0-1 0 0,0 0 1 0 0,0 0-1 0 0,0 0 1 0 0,0-1-1 0 0,10-5 11 0 0,16-2 4 0 0,-5 4 50 0 0,1 1 0 0 0,-1 1-1 0 0,1 1 1 0 0,35 3 0 0 0,-47-1-19 0 0,-1 0 0 0 0,1 1 1 0 0,-1 0-1 0 0,0 0 0 0 0,0 1 1 0 0,0 0-1 0 0,0 1 0 0 0,0 0 1 0 0,-1 0-1 0 0,1 1 0 0 0,-1 0 1 0 0,14 11-1 0 0,-18-12-27 0 0,-1 0-1 0 0,1 1 1 0 0,-1-1 0 0 0,0 1 0 0 0,0-1-1 0 0,0 1 1 0 0,-1 0 0 0 0,0 0 0 0 0,0 0 0 0 0,3 10-1 0 0,-2 2-46 0 0,3 36-1 0 0,-3-29-122 0 0,0-4-176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5:20.596"/>
    </inkml:context>
    <inkml:brush xml:id="br0">
      <inkml:brushProperty name="width" value="0.05" units="cm"/>
      <inkml:brushProperty name="height" value="0.05" units="cm"/>
      <inkml:brushProperty name="color" value="#E71224"/>
    </inkml:brush>
  </inkml:definitions>
  <inkml:trace contextRef="#ctx0" brushRef="#br0">94 60 5973 0 0,'0'0'72'0'0,"-93"-60"204"0"0,205 72-412 0 0,-59-1 232 0 0,7 2-232 0 0,12 3 120 0 0,4-3-20 0 0,11 3-160 0 0,-7 1 44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5:21.061"/>
    </inkml:context>
    <inkml:brush xml:id="br0">
      <inkml:brushProperty name="width" value="0.05" units="cm"/>
      <inkml:brushProperty name="height" value="0.05" units="cm"/>
      <inkml:brushProperty name="color" value="#E71224"/>
    </inkml:brush>
  </inkml:definitions>
  <inkml:trace contextRef="#ctx0" brushRef="#br0">662 39 5328 0 0,'2'-5'49'0'0,"0"3"-3"0"0,-1 0 0 0 0,0 0-1 0 0,0 0 1 0 0,0-1-1 0 0,0 1 1 0 0,0 0 0 0 0,-1-1-1 0 0,1 1 1 0 0,0-1 0 0 0,-1 1-1 0 0,0 0 1 0 0,0-5 0 0 0,-3 9 67 0 0,-1 0 0 0 0,1 0 0 0 0,0 0 0 0 0,-1 0 1 0 0,-4 6-1 0 0,-212 180 462 0 0,9-10-406 0 0,29-23-886 0 0,147-128 101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5:21.434"/>
    </inkml:context>
    <inkml:brush xml:id="br0">
      <inkml:brushProperty name="width" value="0.05" units="cm"/>
      <inkml:brushProperty name="height" value="0.05" units="cm"/>
      <inkml:brushProperty name="color" value="#E71224"/>
    </inkml:brush>
  </inkml:definitions>
  <inkml:trace contextRef="#ctx0" brushRef="#br0">87 8 4876 0 0,'2'-5'47'0'0,"0"3"-9"0"0,-1 13-15 0 0,-2 15-11 0 0,0-1-1 0 0,-9 50 0 0 0,7-63-20 0 0,0 0-1 0 0,0-1 1 0 0,-1 0 0 0 0,-1 0 0 0 0,0 0 0 0 0,-1 0 0 0 0,0-1-1 0 0,-11 16 1 0 0,12-20 6 0 0,2-4 10 0 0,1 1 1 0 0,0-1-1 0 0,0 1 0 0 0,0 0 0 0 0,0 0 1 0 0,0-1-1 0 0,1 1 0 0 0,-1 0 0 0 0,1 0 1 0 0,0 1-1 0 0,-2 3 0 0 0,4-6 13 0 0,-1 0 0 0 0,1 0 0 0 0,-1 0 0 0 0,0-1 0 0 0,1 1 0 0 0,-1 0 0 0 0,1 0 0 0 0,0-1 0 0 0,-1 1 0 0 0,1 0 0 0 0,0-1 0 0 0,-1 1 0 0 0,1-1 0 0 0,0 1 0 0 0,-1-1 0 0 0,1 1 0 0 0,0-1 0 0 0,0 1 0 0 0,0-1 0 0 0,0 0 0 0 0,-1 1 0 0 0,1-1 0 0 0,0 0 0 0 0,0 0 0 0 0,0 0 0 0 0,0 0 0 0 0,1 0 0 0 0,27 1 346 0 0,26-12-353 0 0,0 3 0 0 0,0 2 0 0 0,85 1 0 0 0,-102 7-437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5:21.787"/>
    </inkml:context>
    <inkml:brush xml:id="br0">
      <inkml:brushProperty name="width" value="0.05" units="cm"/>
      <inkml:brushProperty name="height" value="0.05" units="cm"/>
      <inkml:brushProperty name="color" value="#E71224"/>
    </inkml:brush>
  </inkml:definitions>
  <inkml:trace contextRef="#ctx0" brushRef="#br0">4 885 5601 0 0,'-1'0'13'0'0,"1"0"1"0"0,0-1 0 0 0,-1 1 0 0 0,1 0-1 0 0,0-1 1 0 0,-1 1 0 0 0,1-1 0 0 0,0 1 0 0 0,0-1-1 0 0,0 1 1 0 0,-1 0 0 0 0,1-1 0 0 0,0 1-1 0 0,0-1 1 0 0,0 1 0 0 0,0-1 0 0 0,0 1 0 0 0,0-1-1 0 0,0 1 1 0 0,0-1 0 0 0,0 1 0 0 0,0-1-1 0 0,0 1 1 0 0,0-1 0 0 0,1 1 0 0 0,-1-1 0 0 0,0 1-1 0 0,0 0 1 0 0,0-1 0 0 0,1 1 0 0 0,-1-1-1 0 0,0 1 1 0 0,0-1 0 0 0,1 1 0 0 0,-1 0 0 0 0,0-1-1 0 0,1 1 1 0 0,-1 0 0 0 0,1-1 0 0 0,14-18 389 0 0,45-41 308 0 0,24-26-182 0 0,182-144 1 0 0,-194 179-524 0 0,380-282-42 0 0,-346 255-306 0 0,-106 78 329 0 0,0 0 0 0 0,1 0 1 0 0,-1 0-1 0 0,0-1 0 0 0,1 1 1 0 0,-1 0-1 0 0,0 0 1 0 0,0 0-1 0 0,0 0 0 0 0,1-1 1 0 0,-1 1-1 0 0,0 0 0 0 0,0 0 1 0 0,1 0-1 0 0,-1-1 0 0 0,0 1 1 0 0,0 0-1 0 0,0 0 0 0 0,0-1 1 0 0,0 1-1 0 0,1 0 0 0 0,-1 0 1 0 0,0-1-1 0 0,0 1 1 0 0,0 0-1 0 0,0 0 0 0 0,0-1 1 0 0,0 1-1 0 0,0 0 0 0 0,0-1 1 0 0,0 1-1 0 0,0 0 0 0 0,0 0 1 0 0,0-1-1 0 0,0 1 0 0 0,0 0 1 0 0,0-1-1 0 0,-1 1-28 0 0,1 0-1 0 0,-1-1 1 0 0,1 1 0 0 0,-1 0-1 0 0,1 0 1 0 0,-1 0 0 0 0,1 0-1 0 0,-1 0 1 0 0,1 0-1 0 0,-1 0 1 0 0,1 0 0 0 0,-1 0-1 0 0,1 0 1 0 0,-1 0 0 0 0,1 0-1 0 0,-1 0 1 0 0,1 0-1 0 0,-1 0 1 0 0,1 0 0 0 0,-1 1-1 0 0,-11 4-512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5:22.159"/>
    </inkml:context>
    <inkml:brush xml:id="br0">
      <inkml:brushProperty name="width" value="0.05" units="cm"/>
      <inkml:brushProperty name="height" value="0.05" units="cm"/>
      <inkml:brushProperty name="color" value="#E71224"/>
    </inkml:brush>
  </inkml:definitions>
  <inkml:trace contextRef="#ctx0" brushRef="#br0">24 197 4104 0 0,'0'0'1663'0'0,"-4"-6"-1415"0"0,-10-16-134 0 0,11 17 185 0 0,1-2-213 0 0,2 4-83 0 0,0-1 0 0 0,0 0 0 0 0,0 0 0 0 0,0 0 0 0 0,0 0 0 0 0,1 0 0 0 0,0 0 0 0 0,0 0 0 0 0,0 0-1 0 0,0 1 1 0 0,1-1 0 0 0,-1 0 0 0 0,1 1 0 0 0,0-1 0 0 0,0 1 0 0 0,0 0 0 0 0,1 0 0 0 0,-1 0 0 0 0,1 0 0 0 0,0 0 0 0 0,-1 0 0 0 0,1 1 0 0 0,4-4 0 0 0,4-2-10 0 0,0 0 1 0 0,0 1-1 0 0,1 0 0 0 0,0 0 1 0 0,13-4-1 0 0,-15 7 1 0 0,0 1 0 0 0,1 0 0 0 0,-1 0 0 0 0,0 1-1 0 0,1 0 1 0 0,16 1 0 0 0,-3-1 25 0 0,-11 0 63 0 0,-1 1 1 0 0,1 1 0 0 0,21 2 0 0 0,-29-1-12 0 0,0 0 1 0 0,-1 0 0 0 0,1 0 0 0 0,0 1-1 0 0,0-1 1 0 0,-1 1 0 0 0,1 1 0 0 0,-1-1-1 0 0,1 0 1 0 0,-1 1 0 0 0,7 6 1663 0 0,-6 16-1580 0 0,27 201-377 0 0,-31-175-338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5:23.056"/>
    </inkml:context>
    <inkml:brush xml:id="br0">
      <inkml:brushProperty name="width" value="0.05" units="cm"/>
      <inkml:brushProperty name="height" value="0.05" units="cm"/>
      <inkml:brushProperty name="color" value="#E71224"/>
    </inkml:brush>
  </inkml:definitions>
  <inkml:trace contextRef="#ctx0" brushRef="#br0">2 69 4876 0 0,'0'-6'47'0'0,"-1"0"0"0"0,1-1 0 0 0,0 1 0 0 0,0 0-1 0 0,0 0 1 0 0,3-8 0 0 0,-3-3 339 0 0,3 28 116 0 0,4 15-349 0 0,-2 1 0 0 0,0 0 1 0 0,0 36-1 0 0,-2-32-99 0 0,8 79 18 0 0,-6 0 1 0 0,-11 159-1 0 0,0-230-385 0 0,-2-3-49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5:23.472"/>
    </inkml:context>
    <inkml:brush xml:id="br0">
      <inkml:brushProperty name="width" value="0.05" units="cm"/>
      <inkml:brushProperty name="height" value="0.05" units="cm"/>
      <inkml:brushProperty name="color" value="#E71224"/>
    </inkml:brush>
  </inkml:definitions>
  <inkml:trace contextRef="#ctx0" brushRef="#br0">0 0 6909 0 0,'15'6'-95'0'0,"-10"-4"98"0"0,0-1-1 0 0,-1 1 0 0 0,0 0 0 0 0,1 0 0 0 0,-1 0 0 0 0,0 1 1 0 0,0 0-1 0 0,0 0 0 0 0,-1 0 0 0 0,1 0 0 0 0,-1 0 0 0 0,5 6 1 0 0,65 103 97 0 0,-25-36-200 0 0,-22-34-740 0 0,-26-41 825 0 0,1-1 1 0 0,0 1-1 0 0,0-1 1 0 0,-1 0 0 0 0,1 1-1 0 0,0-1 1 0 0,0 0-1 0 0,0 0 1 0 0,0 1 0 0 0,0-1-1 0 0,-1 0 1 0 0,1 0-1 0 0,0 0 1 0 0,0 0 0 0 0,0 0-1 0 0,0 0 1 0 0,0 0-1 0 0,0 0 1 0 0,-1-1 0 0 0,1 1-1 0 0,0 0 1 0 0,0 0-1 0 0,0-1 1 0 0,0 1 0 0 0,-1-1-1 0 0,1 1 1 0 0,1-2-1 0 0,22-13-186 0 0,-14 4 158 0 0,-1-1-1 0 0,-1 0 1 0 0,0-1-1 0 0,0 1 1 0 0,-2-1-1 0 0,8-19 0 0 0,-8 18 125 0 0,0 0-1 0 0,1 0 1 0 0,1 1-1 0 0,0-1 1 0 0,14-16 0 0 0,-21 30-81 0 0,-1-1 45 0 0,1 0 0 0 0,0 0 0 0 0,0-1 0 0 0,0 1 0 0 0,0 0 0 0 0,0 0 0 0 0,1 0 0 0 0,-1 0 0 0 0,0 1 0 0 0,0-1 0 0 0,1 0 0 0 0,1-1 0 0 0,-2 3-25 0 0,0 0 0 0 0,0-1 0 0 0,0 1 0 0 0,-1 0 0 0 0,1-1 0 0 0,0 1 0 0 0,-1 0 0 0 0,1 0 0 0 0,0 0 0 0 0,-1 0 0 0 0,1-1 0 0 0,-1 1 0 0 0,0 0 0 0 0,1 0 0 0 0,-1 0 0 0 0,0 0 0 0 0,1 0 0 0 0,-1 0 0 0 0,0 2 0 0 0,2 5-22 0 0,-1 1 1 0 0,0 0-1 0 0,-1-1 0 0 0,0 1 0 0 0,0-1 1 0 0,-1 1-1 0 0,0 0 0 0 0,0-1 1 0 0,-1 1-1 0 0,0-1 0 0 0,0 0 1 0 0,-7 14-1 0 0,2-10-257 0 0,-1 1-249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5:23.832"/>
    </inkml:context>
    <inkml:brush xml:id="br0">
      <inkml:brushProperty name="width" value="0.05" units="cm"/>
      <inkml:brushProperty name="height" value="0.05" units="cm"/>
      <inkml:brushProperty name="color" value="#E71224"/>
    </inkml:brush>
  </inkml:definitions>
  <inkml:trace contextRef="#ctx0" brushRef="#br0">196 28 6409 0 0,'-3'-11'0'0'0,"-3"-5"249"0"0,5 16-238 0 0,1 1-1 0 0,-1-1 1 0 0,0 0 0 0 0,0 1-1 0 0,1-1 1 0 0,-1 1-1 0 0,0-1 1 0 0,0 1-1 0 0,1-1 1 0 0,-1 1-1 0 0,1-1 1 0 0,-1 1-1 0 0,1 0 1 0 0,-1 0-1 0 0,1-1 1 0 0,-1 1 0 0 0,1 0-1 0 0,-1-1 1 0 0,1 1-1 0 0,0 0 1 0 0,-1 0-1 0 0,1 0 1 0 0,0 1-1 0 0,-41 75 56 0 0,16-32-5 0 0,-34 85-1 0 0,42-82-68 0 0,-14 65-1 0 0,31-90-992 0 0,0-24 530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17.878"/>
    </inkml:context>
    <inkml:brush xml:id="br0">
      <inkml:brushProperty name="width" value="0.05" units="cm"/>
      <inkml:brushProperty name="height" value="0.05" units="cm"/>
      <inkml:brushProperty name="color" value="#FFC114"/>
    </inkml:brush>
  </inkml:definitions>
  <inkml:trace contextRef="#ctx0" brushRef="#br0">145 1 24575,'2'0'0,"0"1"0,1 0 0,-1 0 0,0 0 0,0 1 0,0-1 0,0 0 0,0 1 0,-1-1 0,1 1 0,0 0 0,-1 0 0,3 3 0,-1-2 0,10 13 0,0 1 0,-2 0 0,0 1 0,-1 0 0,-1 1 0,0 0 0,-2 0 0,8 28 0,-5-6 0,-2 0 0,-1 0 0,0 49 0,-6-64 34,-1 0 1,-2 0-1,0-1 0,-2 1 0,0-1 0,-2 0 0,-1 0 0,-1 0 0,-12 26 1,13-36-142,-1-1 0,0 0 1,-1-1-1,0 0 0,-1 0 1,-1-1-1,0 0 0,0-1 1,-1-1-1,0 1 0,-1-2 1,0 0-1,-1 0 0,0-1 1,-26 10-1,-12-1-6719</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5:24.202"/>
    </inkml:context>
    <inkml:brush xml:id="br0">
      <inkml:brushProperty name="width" value="0.05" units="cm"/>
      <inkml:brushProperty name="height" value="0.05" units="cm"/>
      <inkml:brushProperty name="color" value="#E71224"/>
    </inkml:brush>
  </inkml:definitions>
  <inkml:trace contextRef="#ctx0" brushRef="#br0">32 8 3960 0 0,'1'-8'71'0'0,"1"9"135"0"0,-1 14 97 0 0,-5 8-111 0 0,1 1 1 0 0,1-1 0 0 0,1 1-1 0 0,1 0 1 0 0,6 41 0 0 0,-3-51-161 0 0,0-1 0 0 0,1 0 1 0 0,0 0-1 0 0,0-1 1 0 0,2 1-1 0 0,0-1 1 0 0,0 0-1 0 0,1-1 0 0 0,0 1 1 0 0,1-1-1 0 0,15 16 1 0 0,-15-19-73 0 0,0 1 0 0 0,0-1 0 0 0,1-1 0 0 0,0 0 0 0 0,1 0 0 0 0,0-1 0 0 0,0 0 0 0 0,17 7 0 0 0,-12-9-337 0 0</inkml:trace>
  <inkml:trace contextRef="#ctx0" brushRef="#br0" timeOffset="1">26 38 4340 0 0,'0'5'201'0'0,"0"1"0"0"0,0-1-1 0 0,0 0 1 0 0,1 1-1 0 0,2 7 1 0 0,0 0 50 0 0,12 88 497 0 0,3 143 0 0 0,-18-196-794 0 0,-2 0 0 0 0,-2 0 0 0 0,-2 0 1 0 0,-2-1-1 0 0,-17 56 0 0 0,15-75-295 0 0,-1-1-97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5:25.102"/>
    </inkml:context>
    <inkml:brush xml:id="br0">
      <inkml:brushProperty name="width" value="0.05" units="cm"/>
      <inkml:brushProperty name="height" value="0.05" units="cm"/>
      <inkml:brushProperty name="color" value="#E71224"/>
    </inkml:brush>
  </inkml:definitions>
  <inkml:trace contextRef="#ctx0" brushRef="#br0">360 90 6785 0 0,'32'-30'42'0'0,"24"-18"361"0"0,-48 43-269 0 0,-1-2 80 0 0,-21 8-152 0 0,-360 46-66 0 0,334-47 47 0 0,38 0-41 0 0,0 0-1 0 0,0-1 1 0 0,1 1 0 0 0,-1 0-1 0 0,0-1 1 0 0,0 1 0 0 0,0-1-1 0 0,0 0 1 0 0,0 1-1 0 0,0-1 1 0 0,1 0 0 0 0,-1 0-1 0 0,0 0 1 0 0,1 0-1 0 0,-1-1 1 0 0,-2-1 0 0 0,4 3-3 0 0,0-1 0 0 0,0 1 1 0 0,0 0-1 0 0,-1-1 0 0 0,1 1 1 0 0,0 0-1 0 0,0 0 0 0 0,0-1 1 0 0,0 1-1 0 0,0 0 0 0 0,0-1 1 0 0,-1 1-1 0 0,1 0 0 0 0,0-1 1 0 0,0 1-1 0 0,0-1 0 0 0,0 1 1 0 0,0 0-1 0 0,0-1 0 0 0,1 1 1 0 0,-1 0-1 0 0,0-1 0 0 0,0 1 1 0 0,0 0-1 0 0,0-1 0 0 0,0 1 1 0 0,0 0-1 0 0,1 0 0 0 0,-1-1 0 0 0,0 1 1 0 0,0-1-1 0 0,13-5-32 0 0,15 4-24 0 0,-21 3 55 0 0,0 1-1 0 0,0-1 0 0 0,0 1 1 0 0,-1 1-1 0 0,1-1 1 0 0,0 1-1 0 0,-1 1 0 0 0,0-1 1 0 0,0 1-1 0 0,0 0 0 0 0,6 5 1 0 0,5 5 22 0 0,0 1-1 0 0,19 23 1 0 0,-11-7 31 0 0,28 47-1 0 0,-31-44-470 0 0,31 36 1 0 0,-37-51-149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5:25.457"/>
    </inkml:context>
    <inkml:brush xml:id="br0">
      <inkml:brushProperty name="width" value="0.05" units="cm"/>
      <inkml:brushProperty name="height" value="0.05" units="cm"/>
      <inkml:brushProperty name="color" value="#E71224"/>
    </inkml:brush>
  </inkml:definitions>
  <inkml:trace contextRef="#ctx0" brushRef="#br0">10 10 4576 0 0,'-1'0'4'0'0,"1"0"-1"0"0,0 0 0 0 0,0 0 1 0 0,-1 0-1 0 0,1 0 0 0 0,-1 0 1 0 0,1 0-1 0 0,0 0 1 0 0,-1 0-1 0 0,1 0 0 0 0,0 0 1 0 0,-1 0-1 0 0,1 0 0 0 0,0 0 1 0 0,0-1-1 0 0,-1 1 0 0 0,1 0 1 0 0,0 0-1 0 0,-1 0 0 0 0,1 0 1 0 0,0-1-1 0 0,0 1 0 0 0,-1 0 1 0 0,1 0-1 0 0,0-1 0 0 0,0 1 1 0 0,-1 0-1 0 0,1 0 0 0 0,0-1 1 0 0,0 1-1 0 0,-1-1 0 0 0,2 1 11 0 0,-1 0 0 0 0,0-1-1 0 0,0 1 1 0 0,1 0 0 0 0,-1-1 0 0 0,0 1-1 0 0,1 0 1 0 0,-1-1 0 0 0,0 1-1 0 0,1 0 1 0 0,-1 0 0 0 0,1-1-1 0 0,-1 1 1 0 0,0 0 0 0 0,1 0-1 0 0,-1 0 1 0 0,1 0 0 0 0,-1 0 0 0 0,0 0-1 0 0,1-1 1 0 0,-1 1 0 0 0,1 0-1 0 0,-1 0 1 0 0,1 0 0 0 0,-1 0-1 0 0,1 1 1 0 0,29-2 359 0 0,-1 2-1 0 0,59 9 1 0 0,61 22 173 0 0,-81-16-378 0 0,247 45 428 0 0,-214-42-503 0 0,37 0 137 0 0,18 4-34 0 0,-154-21-193 0 0,-7 1-50 0 0,-9 2-144 0 0,-2-3-125 0 0,-5-1-76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5:25.810"/>
    </inkml:context>
    <inkml:brush xml:id="br0">
      <inkml:brushProperty name="width" value="0.05" units="cm"/>
      <inkml:brushProperty name="height" value="0.05" units="cm"/>
      <inkml:brushProperty name="color" value="#E71224"/>
    </inkml:brush>
  </inkml:definitions>
  <inkml:trace contextRef="#ctx0" brushRef="#br0">1 2 4728 0 0,'11'-1'25'0'0,"24"0"45"0"0,359 41 136 0 0,-258-27-223 0 0,200 8 49 0 0,-316-19-108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5:26.138"/>
    </inkml:context>
    <inkml:brush xml:id="br0">
      <inkml:brushProperty name="width" value="0.05" units="cm"/>
      <inkml:brushProperty name="height" value="0.05" units="cm"/>
      <inkml:brushProperty name="color" value="#E71224"/>
    </inkml:brush>
  </inkml:definitions>
  <inkml:trace contextRef="#ctx0" brushRef="#br0">2 7 6785 0 0,'-1'-2'-120'0'0,"0"-2"195"0"0,14 5 46 0 0,6 7-40 0 0,0 0 0 0 0,20 12-1 0 0,8 3-218 0 0,5 1 133 0 0,-2 2 0 0 0,-1 1 1 0 0,55 42-1 0 0,-102-67 29 0 0,1 0 1 0 0,-1 0-1 0 0,1 0 0 0 0,-1 0 1 0 0,0 1-1 0 0,0-1 1 0 0,0 1-1 0 0,0-1 0 0 0,0 1 1 0 0,0 0-1 0 0,-1 0 0 0 0,0 0 1 0 0,1-1-1 0 0,-1 2 1 0 0,1 3-1 0 0,-2-5 30 0 0,0 1-1 0 0,0-1 1 0 0,0 0 0 0 0,0 1-1 0 0,0-1 1 0 0,-1 0 0 0 0,1 1 0 0 0,-1-1-1 0 0,0 0 1 0 0,1 0 0 0 0,-1 1-1 0 0,0-1 1 0 0,0 0 0 0 0,-1 0 0 0 0,1 0-1 0 0,0 0 1 0 0,-1-1 0 0 0,1 1-1 0 0,-1 0 1 0 0,1 0 0 0 0,-4 2-1 0 0,-2 1 63 0 0,-1 1 0 0 0,1-1-1 0 0,-1-1 1 0 0,1 1-1 0 0,-1-1 1 0 0,-1-1 0 0 0,-11 5-1 0 0,-66 12 168 0 0,42-11-248 0 0,-69 14-600 0 0,55-13-13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8:36:19.307"/>
    </inkml:context>
    <inkml:brush xml:id="br0">
      <inkml:brushProperty name="width" value="0.05" units="cm"/>
      <inkml:brushProperty name="height" value="0.05" units="cm"/>
      <inkml:brushProperty name="color" value="#FFC114"/>
    </inkml:brush>
  </inkml:definitions>
  <inkml:trace contextRef="#ctx0" brushRef="#br0">0 0 24575,'3'3'0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6:30.006"/>
    </inkml:context>
    <inkml:brush xml:id="br0">
      <inkml:brushProperty name="width" value="0.05" units="cm"/>
      <inkml:brushProperty name="height" value="0.05" units="cm"/>
      <inkml:brushProperty name="color" value="#FFC114"/>
    </inkml:brush>
  </inkml:definitions>
  <inkml:trace contextRef="#ctx0" brushRef="#br0">204 219 4460 0 0,'5'0'306'0'0,"-4"-1"-275"0"0,-1 1-1 0 0,1 0 1 0 0,0 0-1 0 0,-1 0 1 0 0,1-1-1 0 0,-1 1 1 0 0,1 0-1 0 0,-1 0 1 0 0,1 0-1 0 0,-1 0 0 0 0,1 0 1 0 0,-1 0-1 0 0,1 0 1 0 0,0 0-1 0 0,-1 0 1 0 0,1 0-1 0 0,-1 0 1 0 0,1 1-1 0 0,-1-1 1 0 0,1 0-1 0 0,-1 0 0 0 0,1 0 1 0 0,-1 1-1 0 0,1-1 1 0 0,-1 0-1 0 0,1 1 1 0 0,-1-1-1 0 0,1 0 1 0 0,-1 1-1 0 0,0-1 1 0 0,1 1-1 0 0,-1-1 1 0 0,0 0-1 0 0,1 1 0 0 0,-1-1 1 0 0,0 1-1 0 0,1-1 1 0 0,-1 1-1 0 0,0-1 1 0 0,0 1-1 0 0,0 0 1 0 0,0-1-1 0 0,1 1 1 0 0,-1-1-1 0 0,0 1 0 0 0,0 0 1 0 0,-1 5 82 0 0,0 0 1 0 0,0-1-1 0 0,-1 1 1 0 0,1 0-1 0 0,-1-1 1 0 0,-6 11-1 0 0,-3 14 248 0 0,5-13-223 0 0,2 0 0 0 0,0 1-1 0 0,2-1 1 0 0,-1 1-1 0 0,2 0 1 0 0,1 30 0 0 0,41 218 949 0 0,-8-67-235 0 0,-19-86-429 0 0,-5 0-1 0 0,-5 1 0 0 0,-5-1 1 0 0,-5 1-1 0 0,-32 179 1 0 0,-149 411-225 0 0,174-665-201 0 0,5-19-10 0 0,1 0-1 0 0,1 1 0 0 0,0-1 0 0 0,2 1 1 0 0,-2 26-1 0 0,6-47 10 0 0,0 1 0 0 0,0 0-1 0 0,0 0 1 0 0,0 0 0 0 0,0-1 0 0 0,0 1 0 0 0,0 0 0 0 0,0 0 0 0 0,1 0-1 0 0,-1-1 1 0 0,0 1 0 0 0,1 0 0 0 0,-1-1 0 0 0,0 1 0 0 0,1 0 0 0 0,-1-1-1 0 0,1 1 1 0 0,0 1 0 0 0,0-2 56 0 0,0 1 0 0 0,-1 0-1 0 0,1-1 1 0 0,0 1 0 0 0,-1 0 0 0 0,1 0 0 0 0,-1 0-1 0 0,0 0 1 0 0,1-1 0 0 0,-1 1 0 0 0,0 0 0 0 0,1 0-1 0 0,-1 0 1 0 0,0 2 0 0 0,12-1 8 0 0,127 19-45 0 0,-125-20-19 0 0,-1-1-1 0 0,0-1 1 0 0,0 0-1 0 0,0 0 1 0 0,0-2-1 0 0,0 1 1 0 0,17-7-1 0 0,1 0 4 0 0,203-55 28 0 0,20-6 19 0 0,10 14-77 0 0,382-33 1 0 0,275 44 283 0 0,-643 43-175 0 0,299-13-58 0 0,-568 14 19 0 0,-6 2 13 0 0,0-1 0 0 0,0 0 0 0 0,0 0 0 0 0,0-1 0 0 0,0 1 0 0 0,0 0 0 0 0,0-1 0 0 0,0 0 0 0 0,0 0 0 0 0,0 0-1 0 0,-1 0 1 0 0,6-2 0 0 0,-8 2-25 0 0,-1 1 0 0 0,1 0 1 0 0,0-1-1 0 0,0 1 0 0 0,0-1 0 0 0,0 1 0 0 0,-1 0 0 0 0,1-1 0 0 0,0 1 0 0 0,0 0 0 0 0,-1 0 0 0 0,1-1 0 0 0,0 1 0 0 0,-1 0 0 0 0,1 0 0 0 0,0-1 0 0 0,-1 1 1 0 0,1 0-1 0 0,0 0 0 0 0,-1 0 0 0 0,1-1 0 0 0,-1 1 0 0 0,1 0 0 0 0,0 0 0 0 0,-1 0 0 0 0,1 0 0 0 0,-1 0 0 0 0,1 0 0 0 0,0 0 0 0 0,-1 0 0 0 0,-18-4 360 0 0,16 4-309 0 0,-12-4 2 0 0,-1 0-49 0 0,0 0 0 0 0,1-1 0 0 0,-17-7 0 0 0,27 9-31 0 0,0 0 0 0 0,0 0-1 0 0,0-1 1 0 0,0 1 0 0 0,0-1 0 0 0,1 0 0 0 0,-1-1-1 0 0,1 1 1 0 0,1-1 0 0 0,-1 1 0 0 0,0-1-1 0 0,-2-6 1 0 0,-1-2-32 0 0,1 0-1 0 0,1-1 1 0 0,0 0-1 0 0,0 0 0 0 0,-4-27 1 0 0,-3-76-286 0 0,10 94 261 0 0,7-566-1415 0 0,88-230 1293 0 0,-85 770 186 0 0,-3-1 0 0 0,0-70 0 0 0,-6 104-5 0 0,0 0 1 0 0,-1 0-1 0 0,0 1 0 0 0,-2-1 1 0 0,0 0-1 0 0,0 1 1 0 0,-1 0-1 0 0,-1 0 0 0 0,-1 0 1 0 0,0 1-1 0 0,-15-22 1 0 0,5 15 48 0 0,-1 1 1 0 0,-23-21 0 0 0,-12-12 448 0 0,51 51-486 0 0,1 0-1 0 0,-1 0 1 0 0,0 0 0 0 0,0 0 0 0 0,1 0-1 0 0,0 0 1 0 0,-1-1 0 0 0,1 1-1 0 0,0 0 1 0 0,0-1 0 0 0,0 1 0 0 0,0-1-1 0 0,0-3 1 0 0,0 6-15 0 0,1-1-1 0 0,-1 0 1 0 0,1 1-1 0 0,-1-1 1 0 0,0 1 0 0 0,1-1-1 0 0,-1 1 1 0 0,0-1 0 0 0,1 1-1 0 0,-1-1 1 0 0,0 1-1 0 0,0 0 1 0 0,1-1 0 0 0,-1 1-1 0 0,0 0 1 0 0,0 0-1 0 0,0 0 1 0 0,1-1 0 0 0,-1 1-1 0 0,0 0 1 0 0,0 0-1 0 0,0 0 1 0 0,0 0 0 0 0,0 1-1 0 0,-25-1 8 0 0,-328 46 81 0 0,139-14-75 0 0,94-16-19 0 0,-1161 166 487 0 0,355-3-305 0 0,922-178-332 0 0,8-1 7 0 0,17-2-121 0 0,31-7-98 0 0,-34 5 321 0 0,-29 7 112 0 0,-9 0-2385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6:31.246"/>
    </inkml:context>
    <inkml:brush xml:id="br0">
      <inkml:brushProperty name="width" value="0.05" units="cm"/>
      <inkml:brushProperty name="height" value="0.05" units="cm"/>
      <inkml:brushProperty name="color" value="#FFC114"/>
    </inkml:brush>
  </inkml:definitions>
  <inkml:trace contextRef="#ctx0" brushRef="#br0">88 444 9061 0 0,'-1'-2'50'0'0,"0"1"-1"0"0,0 0 1 0 0,0-1 0 0 0,0 1-1 0 0,1-1 1 0 0,-1 0 0 0 0,1 1 0 0 0,-1-1-1 0 0,1 1 1 0 0,-1-1 0 0 0,1 0 0 0 0,0 1-1 0 0,0-1 1 0 0,0 0 0 0 0,0 1 0 0 0,0-1-1 0 0,0 0 1 0 0,1 1 0 0 0,-1-1-1 0 0,0 0 1 0 0,1 1 0 0 0,-1-1 0 0 0,1 1-1 0 0,0-1 1 0 0,-1 1 0 0 0,2-3 0 0 0,1-9 1705 0 0,-2 10-514 0 0,7 7-888 0 0,-6-2-354 0 0,0 0 0 0 0,0-1 1 0 0,0 1-1 0 0,0 0 0 0 0,0 1 0 0 0,-1-1 1 0 0,1 0-1 0 0,-1 0 0 0 0,1 1 1 0 0,-1-1-1 0 0,0 1 0 0 0,1 3 1 0 0,10 36 1 0 0,-7-24 35 0 0,5 20 17 0 0,-1 2 1 0 0,4 41 0 0 0,-11-65-51 0 0,-1 0 0 0 0,-1 0 0 0 0,-1 0 0 0 0,0 1 0 0 0,-1-1 0 0 0,0 0 0 0 0,-2-1 0 0 0,-5 17 0 0 0,9-31-8 0 0,0-1-1 0 0,0 1 0 0 0,0 0 0 0 0,0-1 0 0 0,0 1 1 0 0,-1-1-1 0 0,1 1 0 0 0,0-1 0 0 0,0 1 1 0 0,-1-1-1 0 0,1 1 0 0 0,0-1 0 0 0,0 1 0 0 0,-1-1 1 0 0,1 0-1 0 0,-1 1 0 0 0,1-1 0 0 0,0 1 1 0 0,-1-1-1 0 0,1 0 0 0 0,-1 1 0 0 0,1-1 0 0 0,-1 0 1 0 0,1 0-1 0 0,-1 1 0 0 0,1-1 0 0 0,-1 0 1 0 0,1 0-1 0 0,-1 0 0 0 0,1 0 0 0 0,-2 0 1 0 0,1 0-12 0 0,0-1 1 0 0,0 1-1 0 0,0-1 1 0 0,0 1-1 0 0,0-1 1 0 0,0 0-1 0 0,0 0 1 0 0,0 0-1 0 0,0 1 1 0 0,0-1-1 0 0,0 0 1 0 0,0 0-1 0 0,1 0 1 0 0,-2-1 0 0 0,-5-11-134 0 0,0 0 0 0 0,-5-14 0 0 0,6 15 75 0 0,-3-10 10 0 0,1 1-1 0 0,0-1 1 0 0,2-1-1 0 0,0 1 1 0 0,-4-47-1 0 0,4-116 79 0 0,6 161-34 0 0,0-6 22 0 0,3-103 28 0 0,-1 108 11 0 0,1 1 1 0 0,1-1-1 0 0,9-31 1 0 0,-12 53-38 0 0,0 0 0 0 0,0 0 0 0 0,0 0 0 0 0,1 0 0 0 0,-1 1 0 0 0,1-1 1 0 0,-1 0-1 0 0,1 1 0 0 0,0-1 0 0 0,0 1 0 0 0,0 0 0 0 0,1-1 0 0 0,-1 1 0 0 0,0 0 0 0 0,1 0 0 0 0,-1 1 1 0 0,1-1-1 0 0,0 0 0 0 0,0 1 0 0 0,3-2 0 0 0,-3 3-4 0 0,-1-1 0 0 0,1 1 0 0 0,-1 0 0 0 0,1-1 0 0 0,0 1 0 0 0,-1 0 0 0 0,1 1 0 0 0,-1-1 0 0 0,1 0 0 0 0,-1 1 0 0 0,1 0 0 0 0,-1-1 0 0 0,0 1 0 0 0,1 0 0 0 0,-1 0 0 0 0,0 0 0 0 0,1 1 0 0 0,-1-1 0 0 0,0 0 0 0 0,0 1 0 0 0,0 0 0 0 0,0-1 0 0 0,0 1 0 0 0,-1 0 0 0 0,4 4 0 0 0,4 5 15 0 0,-1 2 0 0 0,0-1 0 0 0,-1 1 0 0 0,-1 0 0 0 0,0 1 0 0 0,0 0 1 0 0,-1-1-1 0 0,4 24 0 0 0,-5-18 15 0 0,0 1 0 0 0,-2 1 0 0 0,0-1 1 0 0,-2 0-1 0 0,-2 34 0 0 0,0-45-12 0 0,1 0 0 0 0,-1 0 1 0 0,0 0-1 0 0,-1 0 0 0 0,0 0 0 0 0,0-1 0 0 0,-1 1 0 0 0,0-1 0 0 0,-10 14 1 0 0,11-18-42 0 0,0 0 0 0 0,0-1 0 0 0,0 1 1 0 0,-1-1-1 0 0,1 0 0 0 0,-1 0 1 0 0,0 0-1 0 0,0-1 0 0 0,0 1 1 0 0,0-1-1 0 0,0 0 0 0 0,-1 0 1 0 0,1-1-1 0 0,-1 1 0 0 0,1-1 1 0 0,-1 0-1 0 0,1 0 0 0 0,-1 0 1 0 0,0-1-1 0 0,-8 1 0 0 0,-43-7-1047 0 0,52 5 825 0 0,0 0 0 0 0,0 0-1 0 0,0 0 1 0 0,0-1-1 0 0,0 1 1 0 0,0-1-1 0 0,1 0 1 0 0,-1 0-1 0 0,1 0 1 0 0,-1 0-1 0 0,-4-5 1 0 0,-2-5-920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6:32.460"/>
    </inkml:context>
    <inkml:brush xml:id="br0">
      <inkml:brushProperty name="width" value="0.05" units="cm"/>
      <inkml:brushProperty name="height" value="0.05" units="cm"/>
      <inkml:brushProperty name="color" value="#FFC114"/>
    </inkml:brush>
  </inkml:definitions>
  <inkml:trace contextRef="#ctx0" brushRef="#br0">138 271 8165 0 0,'0'0'-5'0'0,"0"0"0"0"0,0 0 0 0 0,0 0 0 0 0,0 0 0 0 0,0 0 0 0 0,-1 0 0 0 0,1 1 0 0 0,0-1 0 0 0,0 0 0 0 0,0 0 0 0 0,0 0 0 0 0,0 0 1 0 0,0 0-1 0 0,-1 0 0 0 0,1 0 0 0 0,0 0 0 0 0,0 0 0 0 0,0 0 0 0 0,0 0 0 0 0,0 0 0 0 0,0 0 0 0 0,-1 0 0 0 0,1 0 0 0 0,0 0 0 0 0,0 0 0 0 0,0 0 0 0 0,0 0 0 0 0,0 0 0 0 0,0 0 1 0 0,0-1-1 0 0,-1 1 0 0 0,1 0 0 0 0,0 0 0 0 0,0 0 0 0 0,0 0 0 0 0,0 0 0 0 0,0 0 0 0 0,0 0 0 0 0,0 0 0 0 0,0 0 0 0 0,0-1 0 0 0,-1 1 0 0 0,1 0 0 0 0,0 0 0 0 0,0 0 0 0 0,0 0 1 0 0,0 0-1 0 0,0 0 0 0 0,0 0 0 0 0,0-1 0 0 0,0 1 0 0 0,0 0 0 0 0,0 0 0 0 0,-6-10 53 0 0,3 8 139 0 0,1-2 0 0 0,-1 1 0 0 0,1 0 0 0 0,0 0 0 0 0,0-1 0 0 0,0 1 0 0 0,-1-5 0 0 0,2 15-256 0 0,1-5 78 0 0,0 0 1 0 0,-1 0 0 0 0,1 0-1 0 0,0 0 1 0 0,0 0-1 0 0,0 0 1 0 0,1 0-1 0 0,-1 0 1 0 0,0 0 0 0 0,1 0-1 0 0,-1-1 1 0 0,1 1-1 0 0,1 3 1 0 0,-2-5 44 0 0,0-1 1 0 0,0 1 0 0 0,0 0-1 0 0,0-1 1 0 0,0 1 0 0 0,0-1-1 0 0,0 1 1 0 0,0 0-1 0 0,0-1 1 0 0,0 1 0 0 0,0 0-1 0 0,0-1 1 0 0,0 1-1 0 0,0-1 1 0 0,0 1 0 0 0,0 0-1 0 0,1-1 1 0 0,-1 1 0 0 0,0 0-1 0 0,0-1 1 0 0,0 1-1 0 0,1 0 1 0 0,-1-1 0 0 0,1 1 34 0 0,-1-1 1 0 0,1 0-1 0 0,-1 1 0 0 0,0-1 1 0 0,1 1-1 0 0,-1-1 1 0 0,0 0-1 0 0,1 1 1 0 0,-1-1-1 0 0,0 1 1 0 0,0-1-1 0 0,0 0 1 0 0,0 1-1 0 0,0-1 0 0 0,0 0 1 0 0,0 1-1 0 0,0-2 1 0 0,-29-53 89 0 0,29 55-175 0 0,0 0 0 0 0,0-1 0 0 0,0 1 0 0 0,-1 0-1 0 0,1 0 1 0 0,0 0 0 0 0,0-1 0 0 0,0 1 0 0 0,0 0 0 0 0,0 0 0 0 0,0-1-1 0 0,0 1 1 0 0,-1 0 0 0 0,1 0 0 0 0,0 0 0 0 0,0 0 0 0 0,0-1 0 0 0,0 1-1 0 0,-1 0 1 0 0,1 0 0 0 0,0 0 0 0 0,0 0 0 0 0,0 0 0 0 0,-1-1 0 0 0,1 1-1 0 0,0 0 1 0 0,0 0 0 0 0,0 0 0 0 0,-1 0 0 0 0,1 0 0 0 0,0 0-1 0 0,0 0 1 0 0,-1 0 0 0 0,1 0 0 0 0,0 0 0 0 0,0 0 0 0 0,-1 0 0 0 0,1 0-1 0 0,0 0 1 0 0,0 0 0 0 0,-1 0 0 0 0,1 0 0 0 0,0 0 0 0 0,0 1 0 0 0,0-1-1 0 0,-1 0 1 0 0,-10 13 82 0 0,-4 20 67 0 0,0 4 73 0 0,8-19-114 0 0,0 0 1 0 0,1 0-1 0 0,-6 33 0 0 0,11-42-100 0 0,-1 2-3 0 0,1 0 0 0 0,0 0-1 0 0,0 0 1 0 0,1 0 0 0 0,3 20 0 0 0,-3-28-7 0 0,1 0-1 0 0,0-1 1 0 0,0 1 0 0 0,0 0 0 0 0,0-1 0 0 0,0 1 0 0 0,1-1 0 0 0,-1 1 0 0 0,1-1 0 0 0,-1 1 0 0 0,1-1 0 0 0,0 0-1 0 0,0 0 1 0 0,0 0 0 0 0,0 0 0 0 0,1 0 0 0 0,-1-1 0 0 0,0 1 0 0 0,1-1 0 0 0,-1 1 0 0 0,1-1 0 0 0,0 0 0 0 0,-1 0-1 0 0,1 0 1 0 0,0 0 0 0 0,-1-1 0 0 0,1 1 0 0 0,3 0 0 0 0,2-1 7 0 0,-1 0 1 0 0,1 0-1 0 0,-1 0 0 0 0,1-1 1 0 0,-1 0-1 0 0,1-1 0 0 0,-1 0 1 0 0,0 0-1 0 0,13-5 1 0 0,-9 2-2 0 0,0 0 1 0 0,-1 0-1 0 0,0-1 1 0 0,0 0 0 0 0,16-14-1 0 0,-23 17-6 0 0,0-1 0 0 0,0 1 0 0 0,0-1 0 0 0,0 0-1 0 0,-1 0 1 0 0,1 0 0 0 0,-1 0 0 0 0,0 0 0 0 0,-1-1 0 0 0,1 1-1 0 0,-1-1 1 0 0,1 1 0 0 0,-1-1 0 0 0,-1 1 0 0 0,1-1 0 0 0,-1 0 0 0 0,0-5-1 0 0,0-8 5 0 0,-2 0-1 0 0,0 1 1 0 0,-6-21-1 0 0,5 21-14 0 0,7 48-239 0 0,-2-14 253 0 0,0 1 0 0 0,1-1 0 0 0,1 0 0 0 0,11 31 0 0 0,-14-45 1 0 0,44 82 170 0 0,-39-76-168 0 0,0 0 1 0 0,0-1-1 0 0,1 1 0 0 0,0-2 1 0 0,0 1-1 0 0,1-1 0 0 0,9 8 1 0 0,-15-15-10 0 0,-1 1 1 0 0,0 0-1 0 0,1-1 1 0 0,-1 1 0 0 0,1-1-1 0 0,-1 1 1 0 0,1-1 0 0 0,-1 1-1 0 0,1-1 1 0 0,-1 0-1 0 0,1 0 1 0 0,0 0 0 0 0,-1 0-1 0 0,1 0 1 0 0,-1 0-1 0 0,1-1 1 0 0,-1 1 0 0 0,1 0-1 0 0,-1-1 1 0 0,1 1 0 0 0,-1-1-1 0 0,1 1 1 0 0,-1-1-1 0 0,0 0 1 0 0,1 0 0 0 0,-1 0-1 0 0,0 1 1 0 0,2-3-1 0 0,5-4-23 0 0,-1 1 0 0 0,0-2-1 0 0,10-11 1 0 0,-4 4-32 0 0,1 0-37 0 0,20-27 0 0 0,-30 36 88 0 0,0 0-1 0 0,-1 0 1 0 0,0 0-1 0 0,0-1 1 0 0,0 1 0 0 0,-1-1-1 0 0,0 1 1 0 0,2-13-1 0 0,-2 5 8 0 0,8-84-7 0 0,-10 88 23 0 0,0 0-1 0 0,0 0 0 0 0,-1 0 0 0 0,-1 0 0 0 0,0 0 1 0 0,0 0-1 0 0,-6-16 0 0 0,7 25-14 0 0,1 0-1 0 0,-1 0 1 0 0,0-1 0 0 0,1 1 0 0 0,-1 0-1 0 0,0 0 1 0 0,0 0 0 0 0,0 0 0 0 0,0 0-1 0 0,0 0 1 0 0,0 0 0 0 0,0 0-1 0 0,0 0 1 0 0,0 0 0 0 0,-1 0 0 0 0,1 1-1 0 0,0-1 1 0 0,0 1 0 0 0,-1-1 0 0 0,1 1-1 0 0,0-1 1 0 0,-3 0 0 0 0,1 1-5 0 0,0 0 0 0 0,0 0 0 0 0,-1 0-1 0 0,1 1 1 0 0,0-1 0 0 0,0 1 0 0 0,-1-1 0 0 0,1 1 0 0 0,-5 2 0 0 0,-2 1-10 0 0,1 1-1 0 0,-1 0 1 0 0,1 1 0 0 0,0 0 0 0 0,-9 7 0 0 0,15-11 7 0 0,0 1 0 0 0,0-1 0 0 0,0 1 1 0 0,0 0-1 0 0,1 0 0 0 0,-1 0 1 0 0,1 0-1 0 0,0 0 0 0 0,0 1 1 0 0,0-1-1 0 0,0 1 0 0 0,1-1 0 0 0,-1 1 1 0 0,1 0-1 0 0,0-1 0 0 0,0 1 1 0 0,0 0-1 0 0,1 0 0 0 0,-1 0 0 0 0,1 0 1 0 0,0 4-1 0 0,1-5 5 0 0,0 1 0 0 0,0 0 1 0 0,0-1-1 0 0,1 1 0 0 0,-1 0 0 0 0,1-1 0 0 0,0 0 1 0 0,0 1-1 0 0,0-1 0 0 0,0 0 0 0 0,1 0 0 0 0,-1 0 1 0 0,1-1-1 0 0,0 1 0 0 0,0 0 0 0 0,0-1 0 0 0,0 0 0 0 0,0 0 1 0 0,0 0-1 0 0,1 0 0 0 0,4 2 0 0 0,13 4 10 0 0,0-1 0 0 0,0-1-1 0 0,1 0 1 0 0,0-2 0 0 0,37 3-1 0 0,-25-3-33 0 0,46 11 0 0 0,-77-15 23 0 0,-1 1-1 0 0,1 0 1 0 0,-1 0 0 0 0,0 1-1 0 0,0-1 1 0 0,1 0-1 0 0,-1 1 1 0 0,0-1-1 0 0,0 1 1 0 0,2 3 0 0 0,-3-5 1 0 0,-1 0 1 0 0,1 1-1 0 0,-1-1 1 0 0,0 1 0 0 0,0-1-1 0 0,1 1 1 0 0,-1-1-1 0 0,0 1 1 0 0,0-1 0 0 0,1 1-1 0 0,-1-1 1 0 0,0 1-1 0 0,0-1 1 0 0,0 1 0 0 0,0 0-1 0 0,0-1 1 0 0,0 1-1 0 0,0-1 1 0 0,0 1 0 0 0,0-1-1 0 0,0 2 1 0 0,-1-2 2 0 0,1 1 0 0 0,-1 0 0 0 0,1 0 0 0 0,-1 0 0 0 0,0-1 0 0 0,1 1 0 0 0,-1 0 0 0 0,0-1 0 0 0,1 1 0 0 0,-1-1 0 0 0,0 1 0 0 0,0-1 0 0 0,1 1 0 0 0,-1-1 0 0 0,0 1 0 0 0,0-1 0 0 0,-1 1 0 0 0,-18 4 9 0 0,-1 0 0 0 0,1-1 0 0 0,-1-1 1 0 0,-40 0-1 0 0,8 0-9 0 0,51-3-2 0 0,-42 1-54 0 0,43-1 36 0 0,0 0-1 0 0,-1 0 0 0 0,1-1 1 0 0,0 1-1 0 0,-1 0 0 0 0,1-1 0 0 0,0 1 1 0 0,0-1-1 0 0,-1 0 0 0 0,1 1 1 0 0,-2-2-1 0 0,3 1 3 0 0,-1 1 0 0 0,1-1 0 0 0,0 1 0 0 0,0-1 0 0 0,-1 1-1 0 0,1-1 1 0 0,0 1 0 0 0,0-1 0 0 0,-1 1 0 0 0,1-1 0 0 0,0 1 0 0 0,0-1 0 0 0,0 1 0 0 0,0-1 0 0 0,0 1 0 0 0,0-1 0 0 0,0 1 0 0 0,0-1 0 0 0,0 0 0 0 0,0 1 0 0 0,0-1 0 0 0,0 1 0 0 0,1-1 0 0 0,-1 1-1 0 0,0-1 1 0 0,0 1 0 0 0,1-1 0 0 0,-1 1 0 0 0,1-1 0 0 0,6-11-200 0 0,0 1 0 0 0,1 0 0 0 0,1 0 0 0 0,0 1-1 0 0,15-13 1 0 0,58-45-617 0 0,-71 60 708 0 0,70-53-438 0 0,97-82 227 0 0,-144 106 695 0 0,-33 35-319 0 0,0 1-1 0 0,0 0 1 0 0,0-1-1 0 0,0 1 1 0 0,0-1-1 0 0,0 0 1 0 0,0 1-1 0 0,0-1 1 0 0,-1 1-1 0 0,1-1 1 0 0,-1 0-1 0 0,1 0 1 0 0,-1 1-1 0 0,1-1 1 0 0,-1 0-1 0 0,0 0 1 0 0,0 0-1 0 0,0 1 1 0 0,0-1-1 0 0,-1 0 1 0 0,1 0-1 0 0,0 1 1 0 0,-1-1-1 0 0,0-3 1 0 0,0 4-1 0 0,-1 0 0 0 0,1 0 0 0 0,-1-1 0 0 0,1 1 0 0 0,-1 0 1 0 0,1 1-1 0 0,-1-1 0 0 0,0 0 0 0 0,1 0 0 0 0,-1 1 0 0 0,0-1 0 0 0,1 1 1 0 0,-1-1-1 0 0,0 1 0 0 0,0 0 0 0 0,0 0 0 0 0,1 0 0 0 0,-1 0 0 0 0,-2 0 1 0 0,-35 4 244 0 0,27-2-233 0 0,-1 0 0 0 0,1 1 0 0 0,0 0 0 0 0,0 1-1 0 0,0 1 1 0 0,0 0 0 0 0,1 0 0 0 0,0 1-1 0 0,0 0 1 0 0,-10 8 0 0 0,20-12-51 0 0,0-1 1 0 0,0 0 0 0 0,0 1-1 0 0,0-1 1 0 0,0 0-1 0 0,0 1 1 0 0,1-1 0 0 0,-1 1-1 0 0,0 0 1 0 0,1-1-1 0 0,-1 1 1 0 0,1 0-1 0 0,0-1 1 0 0,-1 1 0 0 0,1 0-1 0 0,0-1 1 0 0,0 1-1 0 0,0 0 1 0 0,0-1 0 0 0,1 1-1 0 0,-1 0 1 0 0,0-1-1 0 0,1 1 1 0 0,-1 0-1 0 0,1-1 1 0 0,-1 1 0 0 0,1-1-1 0 0,0 1 1 0 0,0-1-1 0 0,0 1 1 0 0,-1-1 0 0 0,2 0-1 0 0,-1 1 1 0 0,1 0-1 0 0,3 4 34 0 0,0 0-1 0 0,0 0 1 0 0,0-1 0 0 0,1 0-1 0 0,0 0 1 0 0,7 5-1 0 0,8 1 30 0 0,0-1 0 0 0,1-1 0 0 0,0-1-1 0 0,0 0 1 0 0,26 4 0 0 0,-19-5-31 0 0,-2 1 1 0 0,42 17-1 0 0,-68-24-24 0 0,0-1-1 0 0,0 0 1 0 0,0 1 0 0 0,0-1 0 0 0,0 1-1 0 0,0 0 1 0 0,0-1 0 0 0,0 1 0 0 0,0 0-1 0 0,0-1 1 0 0,0 1 0 0 0,0 0-1 0 0,0 0 1 0 0,-1 0 0 0 0,1 0 0 0 0,0 0-1 0 0,-1 0 1 0 0,1 0 0 0 0,0 0 0 0 0,-1 0-1 0 0,0 0 1 0 0,1 0 0 0 0,-1 0 0 0 0,1 0-1 0 0,-1 1 1 0 0,0-1 0 0 0,0 0-1 0 0,0 0 1 0 0,0 0 0 0 0,0 0 0 0 0,0 1-1 0 0,0-1 1 0 0,0 0 0 0 0,0 0 0 0 0,0 0-1 0 0,-1 0 1 0 0,1 1 0 0 0,0-1 0 0 0,-1 0-1 0 0,1 0 1 0 0,-1 0 0 0 0,0 0-1 0 0,1 0 1 0 0,-1 0 0 0 0,0 0 0 0 0,1 0-1 0 0,-1 0 1 0 0,0 0 0 0 0,-1 1 0 0 0,-5 4 45 0 0,1 0 1 0 0,-1 0 0 0 0,0 0 0 0 0,-1-1 0 0 0,-7 5-1 0 0,-19 8-436 0 0,0-1 1 0 0,0-2-1 0 0,-2-1 0 0 0,-71 17 0 0 0,68-20-865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6:32.957"/>
    </inkml:context>
    <inkml:brush xml:id="br0">
      <inkml:brushProperty name="width" value="0.05" units="cm"/>
      <inkml:brushProperty name="height" value="0.05" units="cm"/>
      <inkml:brushProperty name="color" value="#FFC114"/>
    </inkml:brush>
  </inkml:definitions>
  <inkml:trace contextRef="#ctx0" brushRef="#br0">0 332 12021 0 0,'7'3'625'0'0,"-1"74"-152"0"0,-2-26-397 0 0,10 57 0 0 0,-12-92-68 0 0,-2-13 2 0 0,0 0 0 0 0,1 0 0 0 0,-1 0 0 0 0,1 0 0 0 0,-1 0 0 0 0,1 1 0 0 0,0-1 0 0 0,0 0 0 0 0,0-1 0 0 0,0 1 0 0 0,4 5 0 0 0,-4-10 2 0 0,0 0 1 0 0,0 1 0 0 0,0-1 0 0 0,-1 0 0 0 0,1 0 0 0 0,0 0 0 0 0,-1 0 0 0 0,1 0 0 0 0,-1 0 0 0 0,0 0 0 0 0,1 0-1 0 0,-1-2 1 0 0,0 2-3 0 0,19-234-21 0 0,-1 11 101 0 0,-16 212-82 0 0,0 1 0 0 0,2-1 0 0 0,-1 1 0 0 0,2-1 0 0 0,-1 1 0 0 0,9-14 1 0 0,-12 24-8 0 0,1-1 0 0 0,0 0 1 0 0,0 0-1 0 0,1 0 1 0 0,-1 1-1 0 0,0 0 0 0 0,1-1 1 0 0,-1 1-1 0 0,1 0 0 0 0,0 0 1 0 0,0 0-1 0 0,4-2 1 0 0,-5 3-4 0 0,0 1 0 0 0,1-1 0 0 0,-1 1 0 0 0,1-1 1 0 0,-1 1-1 0 0,1 0 0 0 0,-1 0 0 0 0,1 0 0 0 0,-1 0 1 0 0,1 0-1 0 0,-1 1 0 0 0,1-1 0 0 0,-1 1 0 0 0,1-1 0 0 0,-1 1 1 0 0,0 0-1 0 0,1 0 0 0 0,3 2 0 0 0,2 3 10 0 0,0-1 0 0 0,-1 1 0 0 0,1 0 0 0 0,-1 0 0 0 0,0 1 0 0 0,-1 0 0 0 0,0 0 0 0 0,0 1 0 0 0,-1 0 0 0 0,0 0 0 0 0,0 0 0 0 0,6 15 0 0 0,3 11 98 0 0,18 66 0 0 0,29 154-476 0 0,-60-250-5 0 0,0-1 1 0 0,0 1-1 0 0,-1-1 0 0 0,1 1 0 0 0,-1 0 1 0 0,0-1-1 0 0,0 1 0 0 0,0 0 0 0 0,-1 5 1 0 0,-1-7-1079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28.738"/>
    </inkml:context>
    <inkml:brush xml:id="br0">
      <inkml:brushProperty name="width" value="0.05" units="cm"/>
      <inkml:brushProperty name="height" value="0.05" units="cm"/>
      <inkml:brushProperty name="color" value="#FFC114"/>
    </inkml:brush>
  </inkml:definitions>
  <inkml:trace contextRef="#ctx0" brushRef="#br0">50 70 24575,'-1'-5'0,"-1"1"0,1-1 0,-1 0 0,0 0 0,0 1 0,0-1 0,-1 1 0,1 0 0,-1 0 0,0 0 0,0 0 0,-1 0 0,1 0 0,-6-3 0,9 7 0,0 0 0,0 0 0,-1 0 0,1-1 0,0 1 0,0 0 0,0 0 0,0 0 0,0 0 0,-1 0 0,1 0 0,0 0 0,0 0 0,0 0 0,0 0 0,-1 0 0,1 0 0,0 0 0,0 0 0,0 0 0,0 0 0,-1 0 0,1 0 0,0 0 0,0 0 0,0 0 0,0 0 0,0 0 0,-1 1 0,1-1 0,0 0 0,0 0 0,0 0 0,0 0 0,0 0 0,0 0 0,-1 0 0,1 1 0,0-1 0,0 0 0,0 0 0,0 0 0,-2 11 0,4 12 0,28 129 0,-4-23 0,-12-34 0,-4 0 0,-4 1 0,-9 155 0,-5-195-1365,0-10-5461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6:33.446"/>
    </inkml:context>
    <inkml:brush xml:id="br0">
      <inkml:brushProperty name="width" value="0.05" units="cm"/>
      <inkml:brushProperty name="height" value="0.05" units="cm"/>
      <inkml:brushProperty name="color" value="#FFC114"/>
    </inkml:brush>
  </inkml:definitions>
  <inkml:trace contextRef="#ctx0" brushRef="#br0">37 285 6973 0 0,'-2'0'9'0'0,"-19"1"335"0"0,20-1-313 0 0,1 0-1 0 0,-1 0 1 0 0,0 0-1 0 0,1 0 1 0 0,-1 0-1 0 0,1 1 1 0 0,-1-1-1 0 0,1 0 1 0 0,-1 0 0 0 0,1 0-1 0 0,-1 1 1 0 0,1-1-1 0 0,-1 0 1 0 0,1 0-1 0 0,-1 1 1 0 0,1-1 0 0 0,-1 1-1 0 0,1-1 1 0 0,0 0-1 0 0,-1 1 1 0 0,1-1-1 0 0,0 1 1 0 0,-1-1-1 0 0,1 1 1 0 0,0-1 0 0 0,0 1-1 0 0,-1-1 1 0 0,1 1-1 0 0,0-1 1 0 0,0 1-1 0 0,0 0 0 0 0,1 0-1 0 0,-1-1 0 0 0,1 1 0 0 0,-1-1 1 0 0,1 1-1 0 0,0-1 0 0 0,-1 1 0 0 0,1-1 1 0 0,0 0-1 0 0,-1 1 0 0 0,1-1 0 0 0,0 0 1 0 0,-1 1-1 0 0,1-1 0 0 0,0 0 0 0 0,0 0 1 0 0,-1 0-1 0 0,1 0 0 0 0,0 0 0 0 0,0 0 1 0 0,0 0-1 0 0,-1 0 0 0 0,1 0 0 0 0,1 0 0 0 0,23-2 28 0 0,26-8-512 0 0,-1-2 0 0 0,0-2 0 0 0,-1-2 1 0 0,-1-3-1 0 0,-1-1 0 0 0,72-43 0 0 0,-117 62 553 0 0,-1 0 1 0 0,1 0-1 0 0,0 0 0 0 0,0-1 0 0 0,-1 1 0 0 0,1 0 0 0 0,-1-1 0 0 0,1 1 1 0 0,-1-1-1 0 0,0 0 0 0 0,1 1 0 0 0,-1-1 0 0 0,0 0 0 0 0,0 0 0 0 0,0 0 1 0 0,0 0-1 0 0,-1 1 0 0 0,1-1 0 0 0,0 0 0 0 0,-1-1 0 0 0,0 1 1 0 0,1 0-1 0 0,-1-3 0 0 0,0 1 211 0 0,-1 0 0 0 0,0 1 0 0 0,0-1 0 0 0,0 0 0 0 0,-1 1 0 0 0,1-1 1 0 0,-1 1-1 0 0,0 0 0 0 0,0-1 0 0 0,0 1 0 0 0,0 0 0 0 0,-3-3 0 0 0,4 4 267 0 0,4 5-380 0 0,8 11-197 0 0,6 28 17 0 0,-1 1 1 0 0,-2 0-1 0 0,-2 2 0 0 0,-2-1 1 0 0,-2 1-1 0 0,3 72 1 0 0,-10-107 27 0 0,-1-10-45 0 0,0 0 0 0 0,0 0 0 0 0,0 0 0 0 0,0 0 0 0 0,0 0 0 0 0,0 0 0 0 0,0 0 0 0 0,0 0 0 0 0,0 0 0 0 0,0 0 0 0 0,0 0 0 0 0,0 0 0 0 0,0 0 0 0 0,0 0-1 0 0,0-1 1 0 0,0 1 0 0 0,0 0 0 0 0,-1 0 0 0 0,1 0 0 0 0,0 0 0 0 0,0 0 0 0 0,0 0 0 0 0,0 0 0 0 0,0 0 0 0 0,0 0 0 0 0,0 0 0 0 0,0 0 0 0 0,0 0 0 0 0,0 0 0 0 0,0 0-1 0 0,0 0 1 0 0,0 0 0 0 0,0 1 0 0 0,0-1 0 0 0,0 0 0 0 0,-1 0 0 0 0,1 0 0 0 0,0 0 0 0 0,0 0 0 0 0,0 0 0 0 0,0 0 0 0 0,0 0 0 0 0,0 0 0 0 0,0 0 0 0 0,0 0 0 0 0,0 0-1 0 0,0 0 1 0 0,0 0 0 0 0,0 0 0 0 0,0 0 0 0 0,0 0 0 0 0,0 0 0 0 0,0 0 0 0 0,0 0 0 0 0,0 0 0 0 0,0 1 0 0 0,0-1 0 0 0,0 0 0 0 0,0 0 0 0 0,0 0 0 0 0,-9-17-433 0 0,-31-79 423 0 0,30 72 17 0 0,1 0 0 0 0,-9-44-1 0 0,10 36-16 0 0,4 17 9 0 0,0 0-1 0 0,1 0 0 0 0,1 0 0 0 0,0 0 0 0 0,1 0 0 0 0,1 0 0 0 0,1-20 0 0 0,0 32 1 0 0,-1 0-1 0 0,1 1 1 0 0,0-1 0 0 0,0 0-1 0 0,1 0 1 0 0,-1 1 0 0 0,0-1-1 0 0,1 1 1 0 0,0-1 0 0 0,-1 1-1 0 0,1 0 1 0 0,0-1 0 0 0,0 1-1 0 0,0 0 1 0 0,1 0 0 0 0,3-2-1 0 0,-2 1 2 0 0,1 1 0 0 0,-1 0 0 0 0,1 1 1 0 0,-1-1-1 0 0,1 1 0 0 0,-1 0 0 0 0,1 0 0 0 0,0 0 0 0 0,6 0 0 0 0,6 1 7 0 0,0 1 0 0 0,0 0 0 0 0,0 2-1 0 0,28 7 1 0 0,-22-4-11 0 0,33 14-1 0 0,-48-16 4 0 0,1 0 1 0 0,-1 0-1 0 0,0 1 0 0 0,-1 0 0 0 0,1 0 1 0 0,12 13-1 0 0,-19-17 3 0 0,1 0 1 0 0,-1 0-1 0 0,0 1 0 0 0,0-1 1 0 0,0 1-1 0 0,0-1 0 0 0,0 1 1 0 0,0-1-1 0 0,0 1 0 0 0,-1-1 1 0 0,1 1-1 0 0,-1 0 0 0 0,1-1 1 0 0,-1 1-1 0 0,1 0 0 0 0,-1 0 1 0 0,0-1-1 0 0,0 1 0 0 0,0 0 1 0 0,0 0-1 0 0,-1 3 0 0 0,1-3 5 0 0,-1 1-1 0 0,-1 0 0 0 0,1-1 0 0 0,0 1 0 0 0,-1-1 0 0 0,1 1 0 0 0,-1-1 0 0 0,0 0 0 0 0,1 0 0 0 0,-1 1 0 0 0,0-1 0 0 0,-3 2 0 0 0,-6 4 16 0 0,-1 0-1 0 0,0-1 1 0 0,0 0-1 0 0,-16 6 1 0 0,-6 1-331 0 0,-1-2 0 0 0,-1-1 1 0 0,1-2-1 0 0,-2-1 0 0 0,-53 4 1 0 0,61-12-625 0 0,1-2-119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6:33.832"/>
    </inkml:context>
    <inkml:brush xml:id="br0">
      <inkml:brushProperty name="width" value="0.05" units="cm"/>
      <inkml:brushProperty name="height" value="0.05" units="cm"/>
      <inkml:brushProperty name="color" value="#FFC114"/>
    </inkml:brush>
  </inkml:definitions>
  <inkml:trace contextRef="#ctx0" brushRef="#br0">70 276 8961 0 0,'0'0'308'0'0,"12"38"2661"0"0,51 54-2660 0 0,-47-70-304 0 0,0 1 0 0 0,-1 0 0 0 0,-1 0 0 0 0,11 30 0 0 0,8 1-9 0 0,-33-54 5 0 0,0 1-1 0 0,0-1 1 0 0,0 0-1 0 0,1 0 1 0 0,-1 0-1 0 0,0 0 1 0 0,0 1-1 0 0,0-1 1 0 0,0 0-1 0 0,0 0 1 0 0,0 0-1 0 0,0 0 1 0 0,0 1-1 0 0,0-1 1 0 0,0 0-1 0 0,0 0 0 0 0,0 0 1 0 0,0 1-1 0 0,0-1 1 0 0,0 0-1 0 0,0 0 1 0 0,0 0-1 0 0,0 0 1 0 0,0 1-1 0 0,0-1 1 0 0,0 0-1 0 0,0 0 1 0 0,0 0-1 0 0,0 0 1 0 0,-1 1-1 0 0,1-1 0 0 0,0 0 1 0 0,0 0-1 0 0,0 0 1 0 0,0 0-1 0 0,0 0 1 0 0,0 1-1 0 0,-1-1 1 0 0,-7-1 16 0 0,-11-9-7 0 0,-86-68-20 0 0,90 65 16 0 0,1 0 0 0 0,1-1 0 0 0,0 0 0 0 0,-11-18 0 0 0,18 23 5 0 0,0-1 0 0 0,0-1 0 0 0,1 1 1 0 0,0-1-1 0 0,1 0 0 0 0,0 0 0 0 0,1-1 0 0 0,-2-11 0 0 0,2 3 39 0 0,1 0 1 0 0,0 0-1 0 0,2 0 1 0 0,0 0-1 0 0,1 0 1 0 0,5-25-1 0 0,-5 37-21 0 0,1 0-1 0 0,0 0 1 0 0,1 1-1 0 0,-1-1 1 0 0,2 1 0 0 0,-1-1-1 0 0,1 1 1 0 0,0 0-1 0 0,0 0 1 0 0,1 0 0 0 0,0 1-1 0 0,0 0 1 0 0,1 0 0 0 0,-1 0-1 0 0,1 1 1 0 0,0-1-1 0 0,1 2 1 0 0,8-7 0 0 0,-3 6 1 0 0,0 0 0 0 0,0 0 1 0 0,0 2-1 0 0,1-1 1 0 0,-1 1-1 0 0,1 1 0 0 0,0 0 1 0 0,0 1-1 0 0,-1 0 1 0 0,1 1-1 0 0,0 1 0 0 0,0 0 1 0 0,0 1-1 0 0,0 0 1 0 0,-1 1-1 0 0,16 5 0 0 0,-26-8-17 0 0,1 0 0 0 0,-1 1 0 0 0,0 0 0 0 0,0-1 0 0 0,0 1 1 0 0,0 0-1 0 0,0 0 0 0 0,0 0 0 0 0,0 0 0 0 0,0 1 0 0 0,0-1 0 0 0,-1 1 0 0 0,1-1 0 0 0,0 1 0 0 0,-1-1 0 0 0,1 1 0 0 0,-1 0 0 0 0,0 0 0 0 0,1-1 0 0 0,-1 1 0 0 0,0 0 0 0 0,0 0 0 0 0,0 0 0 0 0,0 1 0 0 0,-1-1 0 0 0,1 0 0 0 0,-1 0 0 0 0,1 0 0 0 0,-1 0 0 0 0,0 1 0 0 0,0-1 0 0 0,0 0 0 0 0,0 0 0 0 0,0 1 1 0 0,0-1-1 0 0,0 0 0 0 0,-1 0 0 0 0,-1 5 0 0 0,-2 4 53 0 0,0 0 0 0 0,-1-1 0 0 0,0 1-1 0 0,0-1 1 0 0,-2 0 0 0 0,-8 12 0 0 0,0-1-343 0 0,-1-1 0 0 0,-1 0-1 0 0,-1-2 1 0 0,-39 33 0 0 0,17-22-1065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6:37.404"/>
    </inkml:context>
    <inkml:brush xml:id="br0">
      <inkml:brushProperty name="width" value="0.05" units="cm"/>
      <inkml:brushProperty name="height" value="0.05" units="cm"/>
      <inkml:brushProperty name="color" value="#FFC114"/>
    </inkml:brush>
  </inkml:definitions>
  <inkml:trace contextRef="#ctx0" brushRef="#br0">2 63 7777 0 0,'0'-1'35'0'0,"-1"0"1"0"0,1 0-1 0 0,0 0 1 0 0,0 0 0 0 0,-1-1-1 0 0,1 1 1 0 0,0 0-1 0 0,0 0 1 0 0,0 0-1 0 0,0-1 1 0 0,0 1 0 0 0,1 0-1 0 0,-1 0 1 0 0,0 0-1 0 0,0-1 1 0 0,1 1 0 0 0,-1 0-1 0 0,1 0 1 0 0,-1 0-1 0 0,1 0 1 0 0,-1 0-1 0 0,1 0 1 0 0,0 0 0 0 0,1-2-1 0 0,-1 1 222 0 0,1 0 0 0 0,-1 0-1 0 0,1 0 1 0 0,0 0 0 0 0,-1 1-1 0 0,1-1 1 0 0,0 0 0 0 0,0 1-1 0 0,0-1 1 0 0,0 1 0 0 0,5-2-1 0 0,5-2 820 0 0,10-1 1784 0 0,-21 6-2832 0 0,0 0 1 0 0,-1 0-1 0 0,1 0 0 0 0,-1 1 1 0 0,1-1-1 0 0,-1 0 0 0 0,1 0 1 0 0,-1 0-1 0 0,1 0 0 0 0,-1 1 0 0 0,1-1 1 0 0,-1 0-1 0 0,1 1 0 0 0,-1-1 1 0 0,1 0-1 0 0,-1 1 0 0 0,0-1 1 0 0,1 0-1 0 0,-1 1 0 0 0,1-1 0 0 0,-1 1 1 0 0,0-1-1 0 0,0 1 0 0 0,1-1 1 0 0,-1 1-1 0 0,0-1 0 0 0,0 1 0 0 0,1-1 1 0 0,-1 1-1 0 0,0-1 0 0 0,0 1 1 0 0,0 0-1 0 0,0-1 0 0 0,0 1 1 0 0,0 0-1 0 0,21 95 134 0 0,-13-68-168 0 0,-2 0 0 0 0,4 37-1 0 0,-8-12-950 0 0,-6 58-1 0 0,3-99 524 0 0,-1 0-1 0 0,-1 0 0 0 0,0 0 1 0 0,-1 0-1 0 0,-6 13 0 0 0,-1 7-848 0 0,6-9 97 0 0,7-1-77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6:38.179"/>
    </inkml:context>
    <inkml:brush xml:id="br0">
      <inkml:brushProperty name="width" value="0.05" units="cm"/>
      <inkml:brushProperty name="height" value="0.05" units="cm"/>
      <inkml:brushProperty name="color" value="#FFC114"/>
    </inkml:brush>
  </inkml:definitions>
  <inkml:trace contextRef="#ctx0" brushRef="#br0">0 55 6785 0 0,'0'0'1286'0'0,"6"-9"-704"0"0,17-27 105 0 0,-18 27 3660 0 0,-5 19-4267 0 0,-2 23-76 0 0,2-1 0 0 0,2 1 1 0 0,6 43-1 0 0,-6-63-1 0 0,-2-7-1 0 0,1 0 0 0 0,0 0 0 0 0,0-1 0 0 0,0 1 0 0 0,1 0 0 0 0,-1-1 1 0 0,1 1-1 0 0,0-1 0 0 0,1 0 0 0 0,0 1 0 0 0,6 8 0 0 0,1 2 7 0 0,14 21 21 0 0,-22-35 96 0 0,14-4-76 0 0,-8 0-50 0 0,0 0 0 0 0,0-1 1 0 0,-1 0-1 0 0,1 0 0 0 0,0-1 0 0 0,-1 0 0 0 0,0 0 0 0 0,0 0 0 0 0,0-1 0 0 0,-1-1 0 0 0,1 1 0 0 0,-1-1 0 0 0,8-10 1 0 0,1-2 1 0 0,0-1 0 0 0,18-35 0 0 0,-32 53-2 0 0,2-4 1 0 0,0 0 0 0 0,-1 0-1 0 0,1 0 1 0 0,-1 0 0 0 0,0 0-1 0 0,1-7 1 0 0,-3 11-1 0 0,0 0 0 0 0,0 0 0 0 0,0-1 1 0 0,0 1-1 0 0,0 0 0 0 0,0 0 0 0 0,0 0 0 0 0,0 0 0 0 0,-1 0 0 0 0,1 0 0 0 0,0-1 0 0 0,-1 1 0 0 0,1 0 0 0 0,-2-1 1 0 0,-1-6 0 0 0,0 0-4 0 0,-1 1 1 0 0,0-1 0 0 0,0 1 0 0 0,-10-14-1 0 0,12 18-109 0 0,-16 8-3388 0 0,-54 15 2607 0 0,54-15-180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6:39.063"/>
    </inkml:context>
    <inkml:brush xml:id="br0">
      <inkml:brushProperty name="width" value="0.05" units="cm"/>
      <inkml:brushProperty name="height" value="0.05" units="cm"/>
      <inkml:brushProperty name="color" value="#FFC114"/>
    </inkml:brush>
  </inkml:definitions>
  <inkml:trace contextRef="#ctx0" brushRef="#br0">0 310 8001 0 0,'28'-9'116'0'0,"-22"7"2162"0"0,4-10-1710 0 0,30-39-45 0 0,-31 39 1762 0 0,-3-16-1749 0 0,-5 23 118 0 0,-7 20-617 0 0,-18 51 31 0 0,23-63-62 0 0,0 1 0 0 0,0 0-1 0 0,0-1 1 0 0,0 1 0 0 0,1 0 0 0 0,-1-1 0 0 0,1 1-1 0 0,0 0 1 0 0,0 0 0 0 0,1-1 0 0 0,0 6-1 0 0,1 8 21 0 0,-2-10-25 0 0,1 1-1 0 0,-1-1 1 0 0,1 1 0 0 0,1-1 0 0 0,-1 0 0 0 0,2 1 0 0 0,-1-1-1 0 0,1 0 1 0 0,0 0 0 0 0,0 0 0 0 0,0-1 0 0 0,6 7 0 0 0,-8-10-41 0 0,1-1 1 0 0,0 1 0 0 0,0-1 0 0 0,0 0 0 0 0,1 0 0 0 0,-1 0 0 0 0,1 0 0 0 0,-1 0 0 0 0,1-1-1 0 0,-1 1 1 0 0,1-1 0 0 0,0 0 0 0 0,0 0 0 0 0,-1 0 0 0 0,1 0 0 0 0,0 0 0 0 0,0 0-1 0 0,0-1 1 0 0,0 1 0 0 0,0-1 0 0 0,0 0 0 0 0,0 0 0 0 0,0 0 0 0 0,0-1 0 0 0,1 1-1 0 0,-2-1 1 0 0,1 1 0 0 0,0-1 0 0 0,0 0 0 0 0,0 0 0 0 0,0 0 0 0 0,3-2 0 0 0,7-4-111 0 0,0 1 0 0 0,0-2 0 0 0,-1 0 0 0 0,0-1 0 0 0,-1 0 0 0 0,1 0 0 0 0,-2-2 0 0 0,1 1 0 0 0,11-16 0 0 0,-16 17 231 0 0,1-1 1 0 0,-2 1 0 0 0,1-1-1 0 0,-1 0 1 0 0,-1 0 0 0 0,0-1-1 0 0,0 1 1 0 0,-1-1 0 0 0,0 0 0 0 0,-1 0-1 0 0,0 0 1 0 0,0-20 0 0 0,-4 10 624 0 0,2 20-548 0 0,0 19-146 0 0,0-6-17 0 0,1 0 1 0 0,0-1-1 0 0,0 1 1 0 0,2 0 0 0 0,-1-1-1 0 0,1 0 1 0 0,1 1-1 0 0,0-1 1 0 0,7 12 0 0 0,-11-22 4 0 0,0 0 0 0 0,1 0 1 0 0,-1-1-1 0 0,1 1 0 0 0,-1 0 1 0 0,1 0-1 0 0,-1-1 1 0 0,1 1-1 0 0,0 0 0 0 0,-1-1 1 0 0,1 1-1 0 0,0 0 0 0 0,-1-1 1 0 0,1 1-1 0 0,0-1 0 0 0,0 1 1 0 0,0-1-1 0 0,-1 0 0 0 0,1 1 1 0 0,0-1-1 0 0,0 0 1 0 0,0 1-1 0 0,0-1 0 0 0,0 0 1 0 0,0 0-1 0 0,0 0 0 0 0,-1 0 1 0 0,1 0-1 0 0,0 0 0 0 0,0 0 1 0 0,0 0-1 0 0,0 0 1 0 0,0-1-1 0 0,0 1 0 0 0,0 0 1 0 0,0-1-1 0 0,-1 1 0 0 0,1 0 1 0 0,0-1-1 0 0,1 0 0 0 0,4-3 23 0 0,-1 0-1 0 0,0-1 0 0 0,0 0 0 0 0,7-9 0 0 0,-2 2 54 0 0,45-44 267 0 0,-55 60-307 0 0,0 1-1 0 0,0 0 1 0 0,0-1 0 0 0,0 1-1 0 0,1 0 1 0 0,-1-1-1 0 0,1 1 1 0 0,3 6-1 0 0,-2-7 4 0 0,1 0 0 0 0,0 0-1 0 0,0 0 1 0 0,1 0-1 0 0,-1-1 1 0 0,1 0 0 0 0,-1 1-1 0 0,1-1 1 0 0,0-1-1 0 0,0 1 1 0 0,1 0 0 0 0,-1-1-1 0 0,0 0 1 0 0,6 2-1 0 0,-2-2-16 0 0,-1 0 0 0 0,1-1 0 0 0,0 0 0 0 0,0 0 0 0 0,-1 0-1 0 0,1-1 1 0 0,0 0 0 0 0,9-2 0 0 0,-1 0-11 0 0,0-1 0 0 0,-1-1 0 0 0,1-1-1 0 0,-1 0 1 0 0,0-1 0 0 0,-1 0 0 0 0,1-1 0 0 0,13-10 0 0 0,-15 8-6 0 0,-1 0 0 0 0,0 0 0 0 0,-1-1-1 0 0,0-1 1 0 0,0 0 0 0 0,-1-1 0 0 0,-1 0 0 0 0,0 0 0 0 0,-1-1 0 0 0,0 0 0 0 0,-1 0 0 0 0,0-1 0 0 0,5-16-1 0 0,-10 24 4 0 0,-1 0 0 0 0,0 0 0 0 0,-1 0 0 0 0,1 0 0 0 0,-1 0 0 0 0,0 0 0 0 0,-1 0 0 0 0,1 0 0 0 0,-3-7 0 0 0,3 12-3 0 0,0-1-1 0 0,-1 0 1 0 0,1 0 0 0 0,-1 0 0 0 0,1 1 0 0 0,-1-1-1 0 0,0 0 1 0 0,1 1 0 0 0,-1-1 0 0 0,0 1 0 0 0,0-1-1 0 0,0 1 1 0 0,-1-1 0 0 0,1 1 0 0 0,0 0 0 0 0,0-1-1 0 0,-1 1 1 0 0,1 0 0 0 0,-1 0 0 0 0,1 0 0 0 0,-1 0-1 0 0,1 0 1 0 0,-1 1 0 0 0,0-1 0 0 0,1 0 0 0 0,-1 1 0 0 0,0-1-1 0 0,0 1 1 0 0,1-1 0 0 0,-1 1 0 0 0,0 0 0 0 0,0 0-1 0 0,-3 0 1 0 0,5 0-6 0 0,-1 0-1 0 0,1 0 1 0 0,-1 0-1 0 0,1 0 1 0 0,-1 0-1 0 0,1 1 1 0 0,-1-1-1 0 0,1 0 1 0 0,-1 0-1 0 0,1 0 1 0 0,-1 1-1 0 0,1-1 1 0 0,-1 0-1 0 0,1 0 1 0 0,0 1-1 0 0,-1-1 1 0 0,1 0-1 0 0,-1 1 1 0 0,1-1-1 0 0,0 1 1 0 0,0-1-1 0 0,-1 0 1 0 0,1 1-1 0 0,0-1 1 0 0,0 1-1 0 0,-1-1 1 0 0,1 1-1 0 0,0-1 1 0 0,0 1-1 0 0,2 18-51 0 0,0-14 49 0 0,0 0 1 0 0,0 0-1 0 0,1 0 1 0 0,6 10-1 0 0,56 58 51 0 0,-39-45-27 0 0,0 2-1 0 0,21 33 1 0 0,-46-61-16 0 0,0 0 0 0 0,0 0 0 0 0,0 0 0 0 0,0 0 0 0 0,0 0 0 0 0,-1 0-1 0 0,1 1 1 0 0,0-1 0 0 0,-1 0 0 0 0,0 0 0 0 0,0 0 0 0 0,0 1 0 0 0,0-1 0 0 0,0 0 0 0 0,0 0 0 0 0,0 0 0 0 0,-1 1-1 0 0,1-1 1 0 0,-1 0 0 0 0,1 0 0 0 0,-1 0 0 0 0,0 0 0 0 0,0 0 0 0 0,0 0 0 0 0,0 0 0 0 0,-2 2 0 0 0,0 0-5 0 0,0 0 1 0 0,-1 0-1 0 0,0 0 1 0 0,1-1-1 0 0,-1 1 1 0 0,-1-1-1 0 0,1 0 1 0 0,0 0-1 0 0,-1-1 1 0 0,1 1-1 0 0,-8 2 1 0 0,8-4-98 0 0,0 1 1 0 0,0-1-1 0 0,0 0 1 0 0,0 0-1 0 0,0 0 1 0 0,0-1-1 0 0,0 1 1 0 0,0-1-1 0 0,-1 0 1 0 0,1 0-1 0 0,0-1 1 0 0,0 1 0 0 0,0-1-1 0 0,-5-1 1 0 0,7 1-61 0 0,0 0 0 0 0,0 0 0 0 0,0 0 0 0 0,0-1 0 0 0,0 1 0 0 0,0 0 0 0 0,0-1 0 0 0,0 0 0 0 0,1 1 0 0 0,-1-1 0 0 0,0 0 0 0 0,1 0 0 0 0,0 0 0 0 0,-1 0 0 0 0,1 0 0 0 0,0 0 0 0 0,0 0 1 0 0,0 0-1 0 0,1-1 0 0 0,-1 1 0 0 0,0 0 0 0 0,1 0 0 0 0,-1-1 0 0 0,1 1 0 0 0,0-1 0 0 0,0-3 0 0 0,0-3-376 0 0,1 0 0 0 0,0 0 0 0 0,0 0 0 0 0,4-10 0 0 0,3-14-862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6:39.434"/>
    </inkml:context>
    <inkml:brush xml:id="br0">
      <inkml:brushProperty name="width" value="0.05" units="cm"/>
      <inkml:brushProperty name="height" value="0.05" units="cm"/>
      <inkml:brushProperty name="color" value="#FFC114"/>
    </inkml:brush>
  </inkml:definitions>
  <inkml:trace contextRef="#ctx0" brushRef="#br0">0 29 6785 0 0,'42'-29'1393'0'0,"-39"42"2616"0"0,11 11-3227 0 0,16 19-388 0 0,-3 1 1 0 0,41 90-1 0 0,-61-120-586 0 0,-2-1-1 0 0,1 2 1 0 0,-2-1-1 0 0,0 1 1 0 0,0-1-1 0 0,-2 1 1 0 0,1 0-1 0 0,-2 0 1 0 0,0 0 0 0 0,-3 29-1 0 0,-1-13-2056 0 0,1-19 856 0 0</inkml:trace>
  <inkml:trace contextRef="#ctx0" brushRef="#br0" timeOffset="1">242 260 11273 0 0,'-9'-11'180'0'0,"1"3"188"0"0,-3-3 144 0 0,11 7 76 0 0,-8 2 56 0 0,5-5 20 0 0,3 6-4 0 0,7-3 16 0 0,1-1-200 0 0,7-1-192 0 0,4 1-147 0 0,7-2-133 0 0,5-2-265 0 0,1 0-263 0 0,4 1-412 0 0,-2 4-460 0 0,-2-1-348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6:40.036"/>
    </inkml:context>
    <inkml:brush xml:id="br0">
      <inkml:brushProperty name="width" value="0.05" units="cm"/>
      <inkml:brushProperty name="height" value="0.05" units="cm"/>
      <inkml:brushProperty name="color" value="#FFC114"/>
    </inkml:brush>
  </inkml:definitions>
  <inkml:trace contextRef="#ctx0" brushRef="#br0">100 271 9333 0 0,'-37'2'-175'0'0,"31"-2"390"0"0,1 0 0 0 0,-1 0 0 0 0,1 0 1 0 0,0 1-1 0 0,-1 0 0 0 0,1 0 0 0 0,-1 0 0 0 0,1 1 1 0 0,-9 3-1 0 0,57-9 1781 0 0,1287-192 105 0 0,-1073 167-1325 0 0,-262 29-750 0 0,1 0 0 0 0,-1 0 0 0 0,0-1 0 0 0,0 0 0 0 0,1 0 0 0 0,-1 0 0 0 0,0 0 0 0 0,1-1 0 0 0,-7-3 0 0 0,3 2-1019 0 0,1-1 0 0 0,-1-1 0 0 0,1 0 0 0 0,0 0 0 0 0,-9-7 0 0 0,9 4-655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6:40.376"/>
    </inkml:context>
    <inkml:brush xml:id="br0">
      <inkml:brushProperty name="width" value="0.05" units="cm"/>
      <inkml:brushProperty name="height" value="0.05" units="cm"/>
      <inkml:brushProperty name="color" value="#FFC114"/>
    </inkml:brush>
  </inkml:definitions>
  <inkml:trace contextRef="#ctx0" brushRef="#br0">197 15 7969 0 0,'-8'0'99'0'0,"1"-1"0"0"0,-1 0 0 0 0,1 0 0 0 0,0 0 0 0 0,-11-4 0 0 0,5 3 401 0 0,-1 0-1 0 0,1 1 1 0 0,0 1-1 0 0,-1 0 1 0 0,-20 3-1 0 0,31-3-323 0 0,-22 4 442 0 0,24-4-606 0 0,1 0-1 0 0,-1 0 0 0 0,1 0 0 0 0,-1 0 0 0 0,1 0 1 0 0,-1 0-1 0 0,1 1 0 0 0,-1-1 0 0 0,1 0 0 0 0,-1 0 0 0 0,1 0 1 0 0,-1 1-1 0 0,1-1 0 0 0,-1 0 0 0 0,1 1 0 0 0,0-1 1 0 0,-1 0-1 0 0,1 1 0 0 0,-1-1 0 0 0,1 0 0 0 0,0 1 0 0 0,-1-1 1 0 0,1 1-1 0 0,0-1 0 0 0,0 1 0 0 0,-1-1 0 0 0,1 1 1 0 0,0-1-1 0 0,0 1 0 0 0,0-1 0 0 0,-1 1 0 0 0,1-1 0 0 0,0 1 1 0 0,0 0-1 0 0,2 1-7 0 0,-1-1 1 0 0,1 1-1 0 0,0-1 1 0 0,0 1 0 0 0,0-1-1 0 0,0 0 1 0 0,0 0-1 0 0,0 0 1 0 0,0 0-1 0 0,0 0 1 0 0,1 0-1 0 0,-1 0 1 0 0,0-1-1 0 0,4 1 1 0 0,1 1 8 0 0,52 13 19 0 0,85 12 1 0 0,34 8-12 0 0,-169-33 9 0 0,-1 1 1 0 0,1 0-1 0 0,-1 0 1 0 0,1 1-1 0 0,-1 0 1 0 0,8 6 0 0 0,-14-9 4 0 0,0 1 0 0 0,0-1 0 0 0,0 1 0 0 0,0-1 0 0 0,-1 1-1 0 0,1 0 1 0 0,0 0 0 0 0,-1 0 0 0 0,0 0 0 0 0,1 0 0 0 0,-1 0 0 0 0,0 1 0 0 0,0-1 0 0 0,0 0 0 0 0,0 0 0 0 0,-1 1 0 0 0,1-1 0 0 0,-1 1 0 0 0,1-1 0 0 0,-1 0 0 0 0,0 1 0 0 0,0-1 0 0 0,0 1 0 0 0,0-1 0 0 0,0 1 0 0 0,-1 3 0 0 0,-2 4 116 0 0,0-1 0 0 0,-1 1 0 0 0,0-1 0 0 0,0 0 0 0 0,-1 0 0 0 0,0-1-1 0 0,-1 1 1 0 0,-8 9 0 0 0,-60 59 569 0 0,50-53-550 0 0,-94 85 6 0 0,-21 24-3699 0 0,115-108 1820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6:42.812"/>
    </inkml:context>
    <inkml:brush xml:id="br0">
      <inkml:brushProperty name="width" value="0.05" units="cm"/>
      <inkml:brushProperty name="height" value="0.05" units="cm"/>
      <inkml:brushProperty name="color" value="#FFC114"/>
    </inkml:brush>
  </inkml:definitions>
  <inkml:trace contextRef="#ctx0" brushRef="#br0">1 30 8893 0 0,'0'0'-56'0'0,"5"-3"222"0"0,18-9 108 0 0,-18 10 3065 0 0,-3 1-3283 0 0,-1 1 0 0 0,0 0 1 0 0,0 0-1 0 0,0 0 0 0 0,0-1 0 0 0,0 1 1 0 0,0 0-1 0 0,0-1 0 0 0,0 1 0 0 0,0-1 1 0 0,0 1-1 0 0,0-1 0 0 0,2-1 0 0 0,6-3 1868 0 0,-2 34-1812 0 0,19 96-18 0 0,-22-109-73 0 0,-2 0 0 0 0,0 0 0 0 0,-1 0 0 0 0,-2 30 0 0 0,0-11-1 0 0,9 207-2577 0 0,-8-240 2283 0 0,0 1 0 0 0,1-1-1 0 0,-1 1 1 0 0,0 0 0 0 0,1-1 0 0 0,0 1-1 0 0,-1-1 1 0 0,3 4 0 0 0,-2-4-1122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6:43.168"/>
    </inkml:context>
    <inkml:brush xml:id="br0">
      <inkml:brushProperty name="width" value="0.05" units="cm"/>
      <inkml:brushProperty name="height" value="0.05" units="cm"/>
      <inkml:brushProperty name="color" value="#FFC114"/>
    </inkml:brush>
  </inkml:definitions>
  <inkml:trace contextRef="#ctx0" brushRef="#br0">1 211 9229 0 0,'6'-19'-105'0'0,"16"-56"165"0"0,-16 56 1502 0 0,-5 15-1285 0 0,5-12-83 0 0,-5 12 749 0 0,0 13-756 0 0,1 20 11 0 0,2 0 1 0 0,0-1-1 0 0,2 1 0 0 0,17 47 1 0 0,-20-69-142 0 0,0 1 0 0 0,1-1 1 0 0,0 1-1 0 0,0-1 0 0 0,1 0 0 0 0,0-1 1 0 0,0 1-1 0 0,0-1 0 0 0,1 0 1 0 0,0-1-1 0 0,11 10 0 0 0,-12-13-54 0 0,-1 1-1 0 0,1-1 1 0 0,0 0-1 0 0,0 0 1 0 0,-1-1-1 0 0,1 1 1 0 0,0-1-1 0 0,0 0 0 0 0,1 0 1 0 0,-1-1-1 0 0,0 1 1 0 0,0-1-1 0 0,0 0 1 0 0,0-1-1 0 0,0 1 1 0 0,0-1-1 0 0,1 0 0 0 0,-1 0 1 0 0,9-4-1 0 0,-8 3-1 0 0,0-1-1 0 0,0 1 0 0 0,0-1 0 0 0,0 0 1 0 0,0-1-1 0 0,-1 1 0 0 0,0-1 0 0 0,0 0 1 0 0,0-1-1 0 0,0 1 0 0 0,0-1 0 0 0,7-10 1 0 0,-9 10-16 0 0,0 0 0 0 0,-1-1 0 0 0,0 1 1 0 0,0 0-1 0 0,0-1 0 0 0,0 1 0 0 0,-1-1 1 0 0,0 0-1 0 0,0 0 0 0 0,-1 1 0 0 0,1-1 1 0 0,-1 0-1 0 0,-1 0 0 0 0,-1-9 0 0 0,0 1-41 0 0,-1 0 0 0 0,-1 1-1 0 0,0 0 1 0 0,-1 0 0 0 0,0 0-1 0 0,-1 0 1 0 0,0 1 0 0 0,-16-23-1 0 0,17 29 24 0 0,0-1 0 0 0,0 1 1 0 0,0 0-1 0 0,-1 0 0 0 0,0 0 0 0 0,0 1 0 0 0,-1 0 0 0 0,0 0 1 0 0,1 1-1 0 0,-1-1 0 0 0,-1 2 0 0 0,1-1 0 0 0,-1 1 0 0 0,1 0 1 0 0,-1 0-1 0 0,-11-1 0 0 0,17 4 21 0 0,0-1 0 0 0,-1 1-1 0 0,1 0 1 0 0,0 1 0 0 0,-1-1 0 0 0,1 0 0 0 0,-1 1 0 0 0,1-1-1 0 0,0 1 1 0 0,0 0 0 0 0,-1-1 0 0 0,1 1 0 0 0,0 0 0 0 0,0 1-1 0 0,0-1 1 0 0,-3 3 0 0 0,1-1-43 0 0,1 0 0 0 0,0 0 1 0 0,0 0-1 0 0,0 1 0 0 0,0-1 0 0 0,1 1 0 0 0,-1 0 0 0 0,-2 6 1 0 0,2-3-221 0 0,0-1 0 0 0,1 1 1 0 0,0-1-1 0 0,0 1 0 0 0,1 0 1 0 0,0 0-1 0 0,0 0 0 0 0,0 0 0 0 0,1 0 1 0 0,0 0-1 0 0,1 10 0 0 0,3-2-699 0 0,0-1-166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29.141"/>
    </inkml:context>
    <inkml:brush xml:id="br0">
      <inkml:brushProperty name="width" value="0.05" units="cm"/>
      <inkml:brushProperty name="height" value="0.05" units="cm"/>
      <inkml:brushProperty name="color" value="#FFC114"/>
    </inkml:brush>
  </inkml:definitions>
  <inkml:trace contextRef="#ctx0" brushRef="#br0">4 1 24575,'-3'0'0,"2"0"0,4 0 0,8 3 0,12 1 0,11 0 0,9 0 0,9-2 0,9-1 0,6 0 0,5-1 0,-2 0 0,-2 0 0,-8 0 0,-10-3 0,-10-2 0,-13 1-8191</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6:43.557"/>
    </inkml:context>
    <inkml:brush xml:id="br0">
      <inkml:brushProperty name="width" value="0.05" units="cm"/>
      <inkml:brushProperty name="height" value="0.05" units="cm"/>
      <inkml:brushProperty name="color" value="#FFC114"/>
    </inkml:brush>
  </inkml:definitions>
  <inkml:trace contextRef="#ctx0" brushRef="#br0">8 17 9165 0 0,'0'0'36'0'0,"-1"0"1"0"0,1 0 0 0 0,0 0-1 0 0,0 0 1 0 0,0 0-1 0 0,0 0 1 0 0,0 0-1 0 0,-1-1 1 0 0,1 1 0 0 0,0 0-1 0 0,0 0 1 0 0,0 0-1 0 0,0 0 1 0 0,0 0-1 0 0,0 0 1 0 0,0 0 0 0 0,-1 0-1 0 0,1 0 1 0 0,0-1-1 0 0,0 1 1 0 0,0 0 0 0 0,0 0-1 0 0,0 0 1 0 0,0 0-1 0 0,0 0 1 0 0,0-1-1 0 0,0 1 1 0 0,0 0 0 0 0,0 0-1 0 0,0 0 1 0 0,0 0-1 0 0,0 0 1 0 0,0-1-1 0 0,0 1 1 0 0,0 0 0 0 0,0 0-1 0 0,0 0 1 0 0,0 0-1 0 0,0 0 1 0 0,0-1-1 0 0,0 1 1 0 0,0 0 0 0 0,0 0-1 0 0,0 0 1 0 0,0 0-1 0 0,0 0 1 0 0,0 0-1 0 0,0-1 1 0 0,1 1 0 0 0,-1 0-1 0 0,0 0 1 0 0,0 0-1 0 0,0 0 1 0 0,0 0 0 0 0,0 0-1 0 0,0 0 1 0 0,0 0-1 0 0,1 0 1 0 0,-1-1-1 0 0,0 1 1 0 0,0 0 0 0 0,0 0-1 0 0,0 0 1 0 0,0 0-1 0 0,1 0 1 0 0,-1 0-1 0 0,0 0-2 0 0,-1 0 0 0 0,1 1-1 0 0,-1-1 1 0 0,1 0 0 0 0,0 0-1 0 0,-1 0 1 0 0,1 1 0 0 0,0-1-1 0 0,-1 0 1 0 0,1 0-1 0 0,0 1 1 0 0,-1-1 0 0 0,1 0-1 0 0,0 1 1 0 0,0-1 0 0 0,-1 0-1 0 0,1 1 1 0 0,0-1 0 0 0,0 0-1 0 0,0 1 1 0 0,-1-1-1 0 0,1 0 1 0 0,0 1 0 0 0,0-1-1 0 0,0 1 1 0 0,0-1 0 0 0,0 1-1 0 0,0-1 1 0 0,0 0-1 0 0,0 1 1 0 0,0-1 0 0 0,0 1-1 0 0,0-1 1 0 0,0 0 0 0 0,0 1-1 0 0,0-1 1 0 0,0 1 0 0 0,1-1-1 0 0,-1 3-34 0 0,4 32-4 0 0,2-1 0 0 0,19 66 0 0 0,-22-91 17 0 0,0-1-1 0 0,1 1 1 0 0,0-1 0 0 0,0 0-1 0 0,1 0 1 0 0,0 0 0 0 0,0-1-1 0 0,1 0 1 0 0,-1 0 0 0 0,2 0-1 0 0,-1-1 1 0 0,1 0 0 0 0,0 0-1 0 0,0 0 1 0 0,1-1 0 0 0,13 7-1 0 0,-18-11-14 0 0,1 0 0 0 0,0 1 0 0 0,0-2 0 0 0,0 1 0 0 0,-1 0 0 0 0,1-1 0 0 0,0 0-1 0 0,0 0 1 0 0,0 0 0 0 0,0 0 0 0 0,0-1 0 0 0,0 1 0 0 0,0-1 0 0 0,0 0 0 0 0,-1 0 0 0 0,1-1 0 0 0,0 1 0 0 0,-1-1-1 0 0,1 0 1 0 0,-1 0 0 0 0,0 0 0 0 0,1 0 0 0 0,-1 0 0 0 0,0-1 0 0 0,0 0 0 0 0,2-2 0 0 0,1-1-23 0 0,-1 0 0 0 0,0 0 1 0 0,0 0-1 0 0,0 0 0 0 0,-1-1 0 0 0,0 0 1 0 0,0 1-1 0 0,-1-1 0 0 0,0-1 0 0 0,0 1 1 0 0,-1 0-1 0 0,3-12 0 0 0,-5 11 26 0 0,1-1 0 0 0,-2 0 0 0 0,1 0 0 0 0,-1 0 1 0 0,0 1-1 0 0,-1-1 0 0 0,0 1 0 0 0,0-1 0 0 0,-1 1 0 0 0,0 0 0 0 0,-1 0 0 0 0,1 0 0 0 0,-2 0 0 0 0,1 0 0 0 0,-1 1 0 0 0,0 0 1 0 0,0 0-1 0 0,-1 0 0 0 0,0 1 0 0 0,-1 0 0 0 0,1 0 0 0 0,-1 1 0 0 0,0-1 0 0 0,-8-3 0 0 0,14 8-14 0 0,0 0-1 0 0,0 0 0 0 0,0 0 1 0 0,-1 1-1 0 0,1-1 0 0 0,0 1 1 0 0,-1-1-1 0 0,1 1 0 0 0,0-1 1 0 0,-1 1-1 0 0,1 0 0 0 0,0 0 1 0 0,-1 0-1 0 0,1-1 0 0 0,-1 1 1 0 0,1 0-1 0 0,0 1 0 0 0,-1-1 1 0 0,1 0-1 0 0,0 0 0 0 0,-1 1 1 0 0,1-1-1 0 0,0 1 0 0 0,-1-1 1 0 0,1 1-1 0 0,0-1 0 0 0,0 1 1 0 0,-1 0-1 0 0,1-1 0 0 0,0 1 1 0 0,0 0-1 0 0,0 0 0 0 0,0 0 1 0 0,0 0-1 0 0,0 0 0 0 0,0 0 1 0 0,0 0-1 0 0,1 1 0 0 0,-1-1 1 0 0,0 0-1 0 0,1 0 0 0 0,-1 1 1 0 0,1-1-1 0 0,-1 0 0 0 0,1 1 1 0 0,0-1-1 0 0,-1 2 0 0 0,0 4-353 0 0,-1 0-1 0 0,2 0 0 0 0,-1 0 0 0 0,1 0 0 0 0,0 0 0 0 0,0 0 1 0 0,3 14-1 0 0,6 5-1268 0 0,1-18 716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6:43.912"/>
    </inkml:context>
    <inkml:brush xml:id="br0">
      <inkml:brushProperty name="width" value="0.05" units="cm"/>
      <inkml:brushProperty name="height" value="0.05" units="cm"/>
      <inkml:brushProperty name="color" value="#FFC114"/>
    </inkml:brush>
  </inkml:definitions>
  <inkml:trace contextRef="#ctx0" brushRef="#br0">95 25 7905 0 0,'1'0'87'0'0,"0"0"0"0"0,0 0 0 0 0,-1 0 0 0 0,1 0 1 0 0,0 0-1 0 0,0-1 0 0 0,0 1 0 0 0,0 0 0 0 0,0-1 0 0 0,0 1 1 0 0,-1 0-1 0 0,1-1 0 0 0,0 1 0 0 0,0-1 0 0 0,-1 0 0 0 0,1 1 1 0 0,0-1-1 0 0,0 1 0 0 0,-1-1 0 0 0,1 0 0 0 0,-1 0 0 0 0,1 1 1 0 0,-1-1-1 0 0,1 0 0 0 0,-1 0 0 0 0,1 0 0 0 0,-1 0 0 0 0,0 1 1 0 0,1-1-1 0 0,-1 0 0 0 0,0 0 0 0 0,0 0 0 0 0,0 0 1 0 0,0 0-1 0 0,0 0 0 0 0,0 0 0 0 0,0 0 0 0 0,0-1 0 0 0,-22 16 707 0 0,18-11-773 0 0,-1-1-1 0 0,1 0 1 0 0,0 1-1 0 0,-1 0 1 0 0,1 0-1 0 0,1 0 1 0 0,-1 1-1 0 0,0-1 1 0 0,1 1-1 0 0,0 0 1 0 0,0 0-1 0 0,0 0 0 0 0,0 0 1 0 0,1 1-1 0 0,-1-1 1 0 0,1 1-1 0 0,-2 7 1 0 0,-4 10 136 0 0,1-1 1 0 0,-5 34-1 0 0,11-49-116 0 0,0 0-1 0 0,0 1 1 0 0,1-1-1 0 0,-1 0 1 0 0,1 0-1 0 0,1 1 1 0 0,0-1-1 0 0,-1 0 1 0 0,2 0-1 0 0,-1 0 1 0 0,1 0-1 0 0,0 0 1 0 0,0 0-1 0 0,0 0 1 0 0,4 5-1 0 0,-3-7-20 0 0,0 0 0 0 0,0-1 0 0 0,0 1 0 0 0,0-1 0 0 0,0 1 1 0 0,1-1-1 0 0,0 0 0 0 0,-1-1 0 0 0,1 1 0 0 0,0-1 0 0 0,0 1 0 0 0,1-1 0 0 0,-1 0 0 0 0,0-1 0 0 0,1 1 0 0 0,-1-1 0 0 0,1 0 0 0 0,0 0 0 0 0,8 1 0 0 0,-1-2-29 0 0,0 0-1 0 0,0 0 1 0 0,0-1 0 0 0,-1 0 0 0 0,1-1-1 0 0,0-1 1 0 0,-1 0 0 0 0,0 0 0 0 0,0-1-1 0 0,11-6 1 0 0,-7 3-37 0 0,-1-1 0 0 0,0-1 0 0 0,-1 0 0 0 0,0-1 0 0 0,0 0 0 0 0,19-21 1 0 0,-28 26 37 0 0,0 0 0 0 0,0 0 1 0 0,0-1-1 0 0,-1 1 1 0 0,0-1-1 0 0,0 0 0 0 0,0 0 1 0 0,-1 0-1 0 0,1 0 1 0 0,-2-1-1 0 0,1 1 0 0 0,-1 0 1 0 0,0-1-1 0 0,0 1 1 0 0,-1-1-1 0 0,1 0 0 0 0,-3-11 1 0 0,2 14 2 0 0,-1 0 1 0 0,0-1 0 0 0,0 1-1 0 0,0 0 1 0 0,-1 0-1 0 0,1 0 1 0 0,-1 0 0 0 0,0 0-1 0 0,0 0 1 0 0,-1 0-1 0 0,1 1 1 0 0,-1-1 0 0 0,0 1-1 0 0,0-1 1 0 0,0 1-1 0 0,0 0 1 0 0,0 0 0 0 0,-1 1-1 0 0,1-1 1 0 0,-1 1-1 0 0,0 0 1 0 0,0 0 0 0 0,0 0-1 0 0,0 0 1 0 0,0 0-1 0 0,0 1 1 0 0,-5-1 0 0 0,-8-1-42 0 0,-1 0 1 0 0,1 2-1 0 0,-1 0 0 0 0,-28 2 1 0 0,-68 13-2201 0 0,112-14 2170 0 0,-10 6-1662 0 0,10-3 702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6:44.839"/>
    </inkml:context>
    <inkml:brush xml:id="br0">
      <inkml:brushProperty name="width" value="0.05" units="cm"/>
      <inkml:brushProperty name="height" value="0.05" units="cm"/>
      <inkml:brushProperty name="color" value="#FFC114"/>
    </inkml:brush>
  </inkml:definitions>
  <inkml:trace contextRef="#ctx0" brushRef="#br0">189 71 8461 0 0,'2'-1'28'0'0,"-1"0"0"0"0,0 0 0 0 0,0 0 1 0 0,0-1-1 0 0,0 1 0 0 0,0 0 0 0 0,0-1 1 0 0,0 1-1 0 0,0 0 0 0 0,0-1 0 0 0,-1 1 1 0 0,1-1-1 0 0,0 0 0 0 0,-1 1 0 0 0,0-1 0 0 0,1 1 1 0 0,-1-1-1 0 0,0 0 0 0 0,0 1 0 0 0,0-1 1 0 0,0 1-1 0 0,0-1 0 0 0,0 0 0 0 0,0 1 1 0 0,0-1-1 0 0,-1 0 0 0 0,1 1 0 0 0,-2-4 1 0 0,1 4 45 0 0,0 0 0 0 0,0 0 0 0 0,0 0 0 0 0,0 0 0 0 0,0 0 0 0 0,0 0 0 0 0,0 0 0 0 0,0 1 0 0 0,0-1 1 0 0,-1 0-1 0 0,1 0 0 0 0,0 1 0 0 0,-1-1 0 0 0,1 1 0 0 0,0-1 0 0 0,-1 1 0 0 0,1 0 0 0 0,-1 0 1 0 0,1-1-1 0 0,0 1 0 0 0,-1 0 0 0 0,1 0 0 0 0,-1 0 0 0 0,1 1 0 0 0,-1-1 0 0 0,1 0 0 0 0,0 0 1 0 0,-1 1-1 0 0,1-1 0 0 0,-1 1 0 0 0,1-1 0 0 0,-2 2 0 0 0,-4 1 51 0 0,1 1 0 0 0,-1-1 0 0 0,1 1 0 0 0,0 0 0 0 0,-6 6 0 0 0,10-8-101 0 0,-15 12 302 0 0,1 0 0 0 0,-25 31 0 0 0,36-39-271 0 0,1 0 1 0 0,0 1-1 0 0,0-1 0 0 0,1 1 0 0 0,0-1 0 0 0,0 1 1 0 0,1 0-1 0 0,0 0 0 0 0,0 1 0 0 0,0-1 0 0 0,1 0 0 0 0,-1 10 1 0 0,2-8-15 0 0,1 1 1 0 0,-1-1-1 0 0,1 1 0 0 0,1-1 1 0 0,0 0-1 0 0,0 1 1 0 0,1-1-1 0 0,0 0 1 0 0,0 0-1 0 0,1-1 0 0 0,8 14 1 0 0,-9-17-62 0 0,-1-1 0 0 0,1 0-1 0 0,1 0 1 0 0,-1 0 0 0 0,1 0 0 0 0,-1 0 0 0 0,1-1 0 0 0,0 0 0 0 0,0 1-1 0 0,1-2 1 0 0,-1 1 0 0 0,1 0 0 0 0,-1-1 0 0 0,1 0 0 0 0,0 0 0 0 0,0 0-1 0 0,0-1 1 0 0,0 1 0 0 0,0-1 0 0 0,0-1 0 0 0,0 1 0 0 0,9-1 0 0 0,-4 0-185 0 0,1-2 1 0 0,0 0 0 0 0,-1 0 0 0 0,1-1 0 0 0,-1 0 0 0 0,0-1 0 0 0,17-8-1 0 0,-10 3-56 0 0,0-1-1 0 0,-1-1 1 0 0,21-18-1 0 0,-30 23 276 0 0,-2 0 0 0 0,1 0 0 0 0,-1 0 0 0 0,0-1 0 0 0,0 0 0 0 0,-1 0 0 0 0,0 0 0 0 0,0 0 0 0 0,-1-1 0 0 0,5-12 0 0 0,-6 13 93 0 0,0 1-1 0 0,-1-1 1 0 0,0 1 0 0 0,0-1 0 0 0,0 0-1 0 0,-1 1 1 0 0,0-1 0 0 0,0 0-1 0 0,-1 1 1 0 0,0-1 0 0 0,0 1-1 0 0,-1-1 1 0 0,-2-8 0 0 0,20 134 97 0 0,-14-107-195 0 0,1-1 0 0 0,0 0 1 0 0,1-1-1 0 0,0 1 0 0 0,10 18 1 0 0,-13-27-6 0 0,0 0-1 0 0,0-1 1 0 0,0 1 0 0 0,1 0-1 0 0,-1-1 1 0 0,0 1 0 0 0,1-1-1 0 0,-1 1 1 0 0,1-1 0 0 0,-1 0 0 0 0,1 0-1 0 0,-1 0 1 0 0,1 0 0 0 0,0 0-1 0 0,0 0 1 0 0,-1 0 0 0 0,1 0-1 0 0,0-1 1 0 0,0 1 0 0 0,0-1 0 0 0,0 1-1 0 0,0-1 1 0 0,0 0 0 0 0,0 0-1 0 0,0 1 1 0 0,0-2 0 0 0,0 1-1 0 0,0 0 1 0 0,0 0 0 0 0,0-1 0 0 0,0 1-1 0 0,0-1 1 0 0,0 1 0 0 0,-1-1-1 0 0,1 0 1 0 0,0 0 0 0 0,0 0-1 0 0,-1 0 1 0 0,1 0 0 0 0,3-2 0 0 0,12-12 12 0 0,0 0 0 0 0,0 0 0 0 0,-2-2 0 0 0,0 0 0 0 0,-1 0 0 0 0,0-2 1 0 0,-2 0-1 0 0,0 0 0 0 0,11-25 0 0 0,0 13 699 0 0,-23 31-591 0 0,-16 10 66 0 0,15-6-189 0 0,1 1 1 0 0,-1-1-1 0 0,1 1 1 0 0,0 0-1 0 0,1-1 1 0 0,-1 1-1 0 0,1-1 1 0 0,0 1-1 0 0,0-1 0 0 0,0 1 1 0 0,3 5-1 0 0,1 5 15 0 0,-3-2-9 0 0,2 0 0 0 0,-1-1 0 0 0,2 1-1 0 0,0-1 1 0 0,0 0 0 0 0,1 0 0 0 0,0-1 0 0 0,1 1 0 0 0,9 10 0 0 0,-14-21-4 0 0,-1 0 0 0 0,1 0 1 0 0,0 0-1 0 0,-1 0 1 0 0,1 0-1 0 0,0 0 0 0 0,0 0 1 0 0,0-1-1 0 0,0 1 1 0 0,0 0-1 0 0,0-1 0 0 0,0 0 1 0 0,0 0-1 0 0,0 1 1 0 0,0-1-1 0 0,0 0 0 0 0,0 0 1 0 0,0-1-1 0 0,0 1 0 0 0,0 0 1 0 0,0-1-1 0 0,0 1 1 0 0,0-1-1 0 0,0 0 0 0 0,-1 0 1 0 0,4-1-1 0 0,0 0 5 0 0,0 0 0 0 0,0-1 0 0 0,0 0 0 0 0,-1 0 0 0 0,1 0 0 0 0,-1-1 0 0 0,1 0-1 0 0,4-6 1 0 0,1-3 8 0 0,-1-1-1 0 0,0-1 0 0 0,6-15 0 0 0,-7 14-22 0 0,0 0-1 0 0,17-23 1 0 0,19-10-40 0 0,-33 38 48 0 0,0 0-1 0 0,-1 0 1 0 0,-1-1 0 0 0,0 0 0 0 0,10-19-1 0 0,-15 15 130 0 0,-4 16-120 0 0,0 0-1 0 0,0-1 0 0 0,0 1 0 0 0,0 0 0 0 0,0 0 1 0 0,-1-1-1 0 0,1 1 0 0 0,0 0 0 0 0,0 0 1 0 0,0-1-1 0 0,-1 1 0 0 0,1 0 0 0 0,0 0 1 0 0,0-1-1 0 0,-1 1 0 0 0,1 0 0 0 0,0 0 1 0 0,0 0-1 0 0,-1 0 0 0 0,1 0 0 0 0,0-1 1 0 0,0 1-1 0 0,-1 0 0 0 0,1 0 0 0 0,0 0 0 0 0,-1 0 1 0 0,1 0-1 0 0,-1 0 0 0 0,-2 0 29 0 0,0 0-1 0 0,1 1 0 0 0,-1-1 1 0 0,0 1-1 0 0,0 0 0 0 0,0 0 1 0 0,1 0-1 0 0,-4 2 0 0 0,5-3-34 0 0,-14 7 35 0 0,1 0 0 0 0,-17 11 0 0 0,28-16-41 0 0,0 0-1 0 0,1 0 0 0 0,-1 0 0 0 0,0 0 1 0 0,1 1-1 0 0,-1-1 0 0 0,1 1 1 0 0,0 0-1 0 0,-1 0 0 0 0,1 0 1 0 0,1 0-1 0 0,-1 0 0 0 0,0 0 1 0 0,1 0-1 0 0,0 1 0 0 0,-2 5 0 0 0,3-7-1 0 0,0-1-1 0 0,0 0 1 0 0,0 1-1 0 0,1-1 0 0 0,-1 0 1 0 0,1 1-1 0 0,-1-1 0 0 0,1 0 1 0 0,-1 0-1 0 0,1 0 0 0 0,-1 1 1 0 0,1-1-1 0 0,0 0 0 0 0,0 0 1 0 0,0 0-1 0 0,0 0 1 0 0,0 0-1 0 0,0 0 0 0 0,0 0 1 0 0,0 0-1 0 0,0-1 0 0 0,0 1 1 0 0,0 0-1 0 0,0-1 0 0 0,1 1 1 0 0,-1-1-1 0 0,2 1 0 0 0,44 15-34 0 0,-29-11 37 0 0,0 1-4 0 0,33 17 1 0 0,-45-20 5 0 0,-1 1 1 0 0,1-1-1 0 0,-1 1 0 0 0,0 0 1 0 0,0 0-1 0 0,0 0 1 0 0,-1 1-1 0 0,0 0 0 0 0,7 8 1 0 0,-10-11 3 0 0,0 1 0 0 0,0-1 0 0 0,0 0 0 0 0,0 0 0 0 0,0 1 1 0 0,-1-1-1 0 0,1 0 0 0 0,-1 1 0 0 0,1-1 0 0 0,-1 1 0 0 0,0-1 0 0 0,0 1 0 0 0,0-1 1 0 0,0 1-1 0 0,-1-1 0 0 0,0 5 0 0 0,-1-2 8 0 0,1 0 0 0 0,-1-1 0 0 0,0 1 0 0 0,-1 0 0 0 0,1-1 0 0 0,-1 0 0 0 0,-6 8 0 0 0,1-3 15 0 0,-1 0-1 0 0,0 0 1 0 0,0-1 0 0 0,-1 0-1 0 0,-20 13 1 0 0,23-18-44 0 0,-11 9-275 0 0,-2-1 0 0 0,1-2 0 0 0,-1 0 0 0 0,-30 9 0 0 0,49-17 183 0 0,0-1 1 0 0,0 0 0 0 0,0 1 0 0 0,0-1-1 0 0,0 0 1 0 0,0 0 0 0 0,0 0 0 0 0,0 0-1 0 0,0 0 1 0 0,0 0 0 0 0,0 0 0 0 0,0 0-1 0 0,0 0 1 0 0,1-1 0 0 0,-1 1 0 0 0,0 0-1 0 0,0 0 1 0 0,0-1 0 0 0,0 1 0 0 0,0-1-1 0 0,-1 0 1 0 0,2 0-71 0 0,-1 0-1 0 0,0 0 0 0 0,1 0 1 0 0,-1-1-1 0 0,1 1 0 0 0,-1 0 1 0 0,1 0-1 0 0,0 0 0 0 0,-1-1 1 0 0,1 1-1 0 0,0 0 0 0 0,0-1 1 0 0,0 1-1 0 0,0 0 0 0 0,0-2 1 0 0,0-11-1164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6:45.195"/>
    </inkml:context>
    <inkml:brush xml:id="br0">
      <inkml:brushProperty name="width" value="0.05" units="cm"/>
      <inkml:brushProperty name="height" value="0.05" units="cm"/>
      <inkml:brushProperty name="color" value="#FFC114"/>
    </inkml:brush>
  </inkml:definitions>
  <inkml:trace contextRef="#ctx0" brushRef="#br0">0 34 9165 0 0,'4'-17'543'0'0,"-4"16"-415"0"0,0 0 0 0 0,0 0 0 0 0,0 0 0 0 0,0 0 0 0 0,0 0 0 0 0,0 0 0 0 0,1 0 0 0 0,-1 0-1 0 0,0 0 1 0 0,1 0 0 0 0,-1 0 0 0 0,1 0 0 0 0,-1 0 0 0 0,1 0 0 0 0,0-1 0 0 0,24 28 1447 0 0,-18-16-1458 0 0,-2 0 1 0 0,1 1-1 0 0,-2 0 1 0 0,1-1-1 0 0,-2 2 1 0 0,1-1-1 0 0,-1 0 1 0 0,-1 1 0 0 0,0-1-1 0 0,0 23 1 0 0,-2 3 151 0 0,-2 1 0 0 0,-8 38 0 0 0,0 4-178 0 0,10-69-387 0 0,0-1 0 0 0,1 1-1 0 0,0-1 1 0 0,4 19 0 0 0,-1-6-1814 0 0,-2-18 828 0 0,2-3-121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6:45.534"/>
    </inkml:context>
    <inkml:brush xml:id="br0">
      <inkml:brushProperty name="width" value="0.05" units="cm"/>
      <inkml:brushProperty name="height" value="0.05" units="cm"/>
      <inkml:brushProperty name="color" value="#FFC114"/>
    </inkml:brush>
  </inkml:definitions>
  <inkml:trace contextRef="#ctx0" brushRef="#br0">34 7 7805 0 0,'-1'0'31'0'0,"-1"0"0"0"0,1 0 0 0 0,0 0 0 0 0,0 0 0 0 0,0 0 0 0 0,-1 0 0 0 0,1 0 0 0 0,0 0 0 0 0,0-1 0 0 0,0 1 0 0 0,0-1 0 0 0,-1 1 0 0 0,1 0 0 0 0,-1-2 0 0 0,1 2 41 0 0,1 0 0 0 0,0-1-1 0 0,-1 1 1 0 0,1 0 0 0 0,0 0 0 0 0,-1 0 0 0 0,1 0-1 0 0,0-1 1 0 0,-1 1 0 0 0,1 0 0 0 0,-1 0 0 0 0,1 0 0 0 0,0 0-1 0 0,-1 0 1 0 0,1 0 0 0 0,-1 0 0 0 0,1 0 0 0 0,0 0-1 0 0,-1 0 1 0 0,1 0 0 0 0,-1 0 0 0 0,1 0 0 0 0,0 0-1 0 0,-1 1 1 0 0,1-1 0 0 0,0 0 0 0 0,-1 0 0 0 0,1 0 0 0 0,0 0-1 0 0,-1 1 1 0 0,1-1 0 0 0,0 0 0 0 0,-1 0 0 0 0,1 1-1 0 0,0-1 1 0 0,0 0 0 0 0,-1 1 0 0 0,1-1 0 0 0,0 0 0 0 0,-1 1-1 0 0,1 0-11 0 0,0-1 0 0 0,1 0 0 0 0,-1 1 0 0 0,0-1 0 0 0,0 0 0 0 0,0 1 0 0 0,0-1 0 0 0,1 0 0 0 0,-1 1 0 0 0,0-1 0 0 0,0 0 0 0 0,0 0 0 0 0,1 1 0 0 0,-1-1 0 0 0,0 0-1 0 0,1 0 1 0 0,-1 1 0 0 0,0-1 0 0 0,1 0 0 0 0,-1 0 0 0 0,0 0 0 0 0,0 0 0 0 0,1 1 0 0 0,-1-1 0 0 0,1 0 0 0 0,-1 0 0 0 0,0 0 0 0 0,1 0 0 0 0,-1 0 0 0 0,0 0 0 0 0,1 0 0 0 0,0 0-1 0 0,13 3 541 0 0,4-2-517 0 0,0 0 0 0 0,0-1 0 0 0,0-1-1 0 0,19-4 1 0 0,2 1-1048 0 0,-22 4-18 0 0,-13 0-302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6:45.875"/>
    </inkml:context>
    <inkml:brush xml:id="br0">
      <inkml:brushProperty name="width" value="0.05" units="cm"/>
      <inkml:brushProperty name="height" value="0.05" units="cm"/>
      <inkml:brushProperty name="color" value="#FFC114"/>
    </inkml:brush>
  </inkml:definitions>
  <inkml:trace contextRef="#ctx0" brushRef="#br0">162 437 7069 0 0,'-40'-3'98'0'0,"-23"-1"299"0"0,58 4-300 0 0,-1 0 0 0 0,1 1-1 0 0,-1-1 1 0 0,1 1 0 0 0,-1 1 0 0 0,1-1 0 0 0,0 1 0 0 0,-9 4-1 0 0,14-6-87 0 0,0 0-1 0 0,-1 0 1 0 0,1 0-1 0 0,0 0 0 0 0,0 1 1 0 0,0-1-1 0 0,0 0 0 0 0,0 0 1 0 0,0 0-1 0 0,0 0 1 0 0,0 0-1 0 0,0 0 0 0 0,0 0 1 0 0,0 0-1 0 0,0 0 0 0 0,0 1 1 0 0,0-1-1 0 0,0 0 1 0 0,0 0-1 0 0,0 0 0 0 0,0 0 1 0 0,0 0-1 0 0,0 0 0 0 0,0 0 1 0 0,0 1-1 0 0,0-1 1 0 0,0 0-1 0 0,0 0 0 0 0,0 0 1 0 0,0 0-1 0 0,0 0 0 0 0,0 0 1 0 0,0 0-1 0 0,0 0 0 0 0,0 0 1 0 0,0 1-1 0 0,0-1 1 0 0,1 0-1 0 0,-1 0 0 0 0,0 0 1 0 0,0 0-1 0 0,0 0 0 0 0,0 0 1 0 0,0 0-1 0 0,0 0 1 0 0,0 0-1 0 0,0 0 0 0 0,0 0 1 0 0,1 0-1 0 0,-1 0 0 0 0,0 0 1 0 0,0 0-1 0 0,0 0 1 0 0,0 0-1 0 0,0 0 0 0 0,0 0 1 0 0,0 0-1 0 0,1 0 0 0 0,-1 0 1 0 0,0 0-1 0 0,0 0 1 0 0,0 0-1 0 0,0 0 0 0 0,0 0 1 0 0,0 0-1 0 0,0 0 0 0 0,1 0 1 0 0,15 4 329 0 0,24 0 45 0 0,221-11 576 0 0,3-21-670 0 0,-177 18-126 0 0,2263-272 4687 0 0,-2223 265-4485 0 0,556-81 1352 0 0,-667 94-1624 0 0,-16 4-94 0 0,0 0 0 0 0,0 0 0 0 0,0-1-1 0 0,0 1 1 0 0,0 0 0 0 0,0 0 0 0 0,0 0-1 0 0,0 0 1 0 0,0 0 0 0 0,0 0 0 0 0,0-1 0 0 0,0 1-1 0 0,0 0 1 0 0,0 0 0 0 0,0 0 0 0 0,0 0-1 0 0,0 0 1 0 0,0 0 0 0 0,0-1 0 0 0,0 1 0 0 0,0 0-1 0 0,-1 0 1 0 0,1 0 0 0 0,0 0 0 0 0,0 0-1 0 0,0 0 1 0 0,0 0 0 0 0,0-1 0 0 0,0 1-1 0 0,0 0 1 0 0,0 0 0 0 0,0 0 0 0 0,-1 0 0 0 0,1 0-1 0 0,0 0 1 0 0,0 0 0 0 0,0 0 0 0 0,0 0-1 0 0,0 0 1 0 0,0 0 0 0 0,-1 0 0 0 0,1 0-1 0 0,0 0 1 0 0,0 0 0 0 0,0 0 0 0 0,0 0 0 0 0,0 0-1 0 0,0 0 1 0 0,-1 0 0 0 0,-30-5-436 0 0,-113 6-2904 0 0,74 2 1439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6:51.231"/>
    </inkml:context>
    <inkml:brush xml:id="br0">
      <inkml:brushProperty name="width" value="0.05" units="cm"/>
      <inkml:brushProperty name="height" value="0.05" units="cm"/>
      <inkml:brushProperty name="color" value="#FFC114"/>
    </inkml:brush>
  </inkml:definitions>
  <inkml:trace contextRef="#ctx0" brushRef="#br0">35 480 6813 0 0,'-8'2'-55'0'0,"7"-2"67"0"0,-1 0-1 0 0,1 0 1 0 0,0 0 0 0 0,0 0-1 0 0,0 1 1 0 0,0-1 0 0 0,0 0 0 0 0,0 0-1 0 0,0 1 1 0 0,0-1 0 0 0,0 1 0 0 0,0-1-1 0 0,0 1 1 0 0,0-1 0 0 0,0 1-1 0 0,1-1 1 0 0,-1 1 0 0 0,0 0 0 0 0,0 0-1 0 0,0-1 1 0 0,1 1 0 0 0,-1 0 0 0 0,0 0-1 0 0,1 0 1 0 0,-1 0 0 0 0,1 0-1 0 0,-1 0 1 0 0,1 0 0 0 0,0 0 0 0 0,-1 2-1 0 0,1-3 4 0 0,0 0-1 0 0,0 1 1 0 0,0-1-1 0 0,0 0 0 0 0,0 1 1 0 0,0-1-1 0 0,0 0 1 0 0,0 1-1 0 0,0-1 0 0 0,0 0 1 0 0,1 0-1 0 0,-1 1 1 0 0,0-1-1 0 0,0 0 0 0 0,0 1 1 0 0,1-1-1 0 0,-1 0 1 0 0,0 0-1 0 0,0 0 0 0 0,1 1 1 0 0,-1-1-1 0 0,0 0 1 0 0,0 0-1 0 0,1 0 0 0 0,-1 0 1 0 0,0 1-1 0 0,1-1 1 0 0,-1 0-1 0 0,0 0 0 0 0,0 0 1 0 0,1 0-1 0 0,-1 0 1 0 0,0 0-1 0 0,1 0 0 0 0,-1 0 1 0 0,0 0-1 0 0,1 0 0 0 0,-1 0 1 0 0,0 0-1 0 0,1 0 1 0 0,-1 0-1 0 0,0 0 0 0 0,1 0 1 0 0,17-6 364 0 0,-13 4-264 0 0,61-13 821 0 0,82-8 0 0 0,-61 11-557 0 0,740-91 345 0 0,5 28-713 0 0,184 1-43 0 0,354-33 589 0 0,-1317 103-412 0 0,31-4 647 0 0,138-28 1 0 0,-222 36-782 0 0,0 0-1 0 0,1 0 1 0 0,-1 0 0 0 0,0 0 0 0 0,1 0 0 0 0,-1-1-1 0 0,0 1 1 0 0,0 0 0 0 0,1 0 0 0 0,-1 0-1 0 0,0 0 1 0 0,0 0 0 0 0,0 0 0 0 0,1 0 0 0 0,-1-1-1 0 0,0 1 1 0 0,0 0 0 0 0,1 0 0 0 0,-1 0 0 0 0,0 0-1 0 0,0-1 1 0 0,0 1 0 0 0,0 0 0 0 0,1 0-1 0 0,-1-1 1 0 0,0 1 0 0 0,0 0 0 0 0,0 0 0 0 0,0-1-1 0 0,0 1 1 0 0,0 0 0 0 0,0 0 0 0 0,0-1-1 0 0,0 1 1 0 0,0 0 0 0 0,0 0 0 0 0,0-1 0 0 0,0 1-1 0 0,0 0 1 0 0,-8-11-69 0 0,-13-3-830 0 0,7 9-9 0 0,-8-1-240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6:51.570"/>
    </inkml:context>
    <inkml:brush xml:id="br0">
      <inkml:brushProperty name="width" value="0.05" units="cm"/>
      <inkml:brushProperty name="height" value="0.05" units="cm"/>
      <inkml:brushProperty name="color" value="#FFC114"/>
    </inkml:brush>
  </inkml:definitions>
  <inkml:trace contextRef="#ctx0" brushRef="#br0">13 0 11665 0 0,'-11'2'44'0'0,"9"-2"-11"0"0,11 1-59 0 0,12 2-14 0 0,-1 1-1 0 0,0 1 0 0 0,-1 1 0 0 0,37 15 0 0 0,-13-4 29 0 0,43 13 22 0 0,116 45 39 0 0,-156-56 58 0 0,-1 3 0 0 0,56 36 0 0 0,-89-50-30 0 0,0 0 0 0 0,0 1 0 0 0,-1 1 0 0 0,0 0 1 0 0,-1 0-1 0 0,12 15 0 0 0,-20-23-55 0 0,0 1 0 0 0,0 0 0 0 0,0 0 0 0 0,0 0-1 0 0,-1 1 1 0 0,1-1 0 0 0,-1 0 0 0 0,0 0 0 0 0,0 1 0 0 0,0-1 0 0 0,0 1 0 0 0,-1-1 0 0 0,1 1-1 0 0,-1-1 1 0 0,0 1 0 0 0,0 0 0 0 0,0-1 0 0 0,-1 1 0 0 0,1-1 0 0 0,-1 1 0 0 0,0-1 0 0 0,0 1-1 0 0,0-1 1 0 0,0 0 0 0 0,0 0 0 0 0,-1 1 0 0 0,0-1 0 0 0,0 0 0 0 0,0 0 0 0 0,0 0 0 0 0,-3 3 0 0 0,-5 5-74 0 0,0-1 1 0 0,-1-1 0 0 0,-1 0 0 0 0,1 0 0 0 0,-1-1 0 0 0,-23 12 0 0 0,2-5-823 0 0,-54 19 0 0 0,35-19-200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6:52.110"/>
    </inkml:context>
    <inkml:brush xml:id="br0">
      <inkml:brushProperty name="width" value="0.05" units="cm"/>
      <inkml:brushProperty name="height" value="0.05" units="cm"/>
      <inkml:brushProperty name="color" value="#FFC114"/>
    </inkml:brush>
  </inkml:definitions>
  <inkml:trace contextRef="#ctx0" brushRef="#br0">582 21 6845 0 0,'0'0'93'0'0,"1"0"1"0"0,0 0 0 0 0,0 0 0 0 0,0 0 0 0 0,0 0 0 0 0,-1-1 0 0 0,1 1 0 0 0,0 0-1 0 0,0-1 1 0 0,0 1 0 0 0,-1-1 0 0 0,1 1 0 0 0,0-1 0 0 0,0 1 0 0 0,-1-1-1 0 0,1 1 1 0 0,0-1 0 0 0,-1 1 0 0 0,1-1 0 0 0,-1 0 0 0 0,1 0 0 0 0,-1 1-1 0 0,1-2 1 0 0,-1 1 15 0 0,0 1 0 0 0,0-1 0 0 0,-1 0 0 0 0,1 1 0 0 0,0-1 0 0 0,-1 1 0 0 0,1-1 0 0 0,-1 1 0 0 0,1 0 0 0 0,-1-1 0 0 0,1 1 0 0 0,-1-1 0 0 0,1 1 0 0 0,-1 0 0 0 0,1-1 0 0 0,-1 1 0 0 0,1 0 0 0 0,-1 0-1 0 0,1-1 1 0 0,-1 1 0 0 0,1 0 0 0 0,-1 0 0 0 0,0 0 0 0 0,1 0 0 0 0,-1 0 0 0 0,0 0 0 0 0,1 0 0 0 0,-1 0 0 0 0,1 0 0 0 0,-1 0 0 0 0,0 0 0 0 0,1 0 0 0 0,-2 0 0 0 0,-40 2-132 0 0,0 2 1 0 0,1 1-1 0 0,-1 2 1 0 0,-47 15-1 0 0,-156 63 408 0 0,235-81-351 0 0,-30 12 133 0 0,38-15-167 0 0,0 0 1 0 0,0 0-1 0 0,1 0 0 0 0,-1 1 1 0 0,0-1-1 0 0,0 0 1 0 0,0 1-1 0 0,1-1 0 0 0,-1 1 1 0 0,1 0-1 0 0,0-1 1 0 0,-1 1-1 0 0,1 0 0 0 0,0 0 1 0 0,-1 2-1 0 0,2-3-5 0 0,0 0-1 0 0,0 0 1 0 0,0 0-1 0 0,0 0 1 0 0,0 0-1 0 0,1 0 1 0 0,-1 0 0 0 0,0 0-1 0 0,1 0 1 0 0,-1 0-1 0 0,1 0 1 0 0,-1 0-1 0 0,1 0 1 0 0,0 0-1 0 0,-1 0 1 0 0,1-1-1 0 0,0 1 1 0 0,1 1 0 0 0,18 16-58 0 0,-17-15 46 0 0,22 17 23 0 0,1-1 0 0 0,1-1-1 0 0,37 18 1 0 0,92 36 37 0 0,-109-52-42 0 0,-7-4-9 0 0,42 20-31 0 0,-74-31 25 0 0,1 0 1 0 0,-1 0-1 0 0,0 1 0 0 0,0 0 1 0 0,0 1-1 0 0,11 12 1 0 0,-18-18 10 0 0,0 1 1 0 0,0-1 0 0 0,0 1 0 0 0,0-1 0 0 0,0 1 0 0 0,0-1 0 0 0,0 1 0 0 0,0 0 0 0 0,-1-1-1 0 0,1 1 1 0 0,-1 0 0 0 0,1 0 0 0 0,-1-1 0 0 0,0 1 0 0 0,0 0 0 0 0,0 0 0 0 0,0 0 0 0 0,0 0-1 0 0,0 2 1 0 0,-1-1 4 0 0,0-1 0 0 0,0 1-1 0 0,0 0 1 0 0,0 0 0 0 0,-1-1-1 0 0,1 1 1 0 0,-1-1-1 0 0,0 1 1 0 0,1-1 0 0 0,-1 0-1 0 0,-3 2 1 0 0,-5 5 18 0 0,0 0 0 0 0,-2-1-1 0 0,1 0 1 0 0,-14 6 0 0 0,25-13-20 0 0,-43 22 16 0 0,0-2 0 0 0,-82 28 0 0 0,98-41-219 0 0,0-1 0 0 0,-1-1 0 0 0,0-1 0 0 0,0-1-1 0 0,-1-2 1 0 0,-29-1 0 0 0,53-1 13 0 0,1 0 0 0 0,-1 0 0 0 0,0-1 0 0 0,1 0 1 0 0,-1 0-1 0 0,1 0 0 0 0,0-1 0 0 0,-6-2 0 0 0,9 4 122 0 0,0-1 0 0 0,0 1 0 0 0,0-1 0 0 0,1 0 0 0 0,-1 0 0 0 0,0 1 0 0 0,0-1 0 0 0,1 0 0 0 0,-1 0 0 0 0,1 0 0 0 0,-1 0 0 0 0,1 0 0 0 0,-1 0 0 0 0,1 0 0 0 0,-1 0 0 0 0,1 0 0 0 0,0 0 0 0 0,-1 0 0 0 0,1 0 0 0 0,0 0 0 0 0,0 0 0 0 0,0-1 0 0 0,0 1 0 0 0,0 0 0 0 0,0 0 0 0 0,0 0 0 0 0,1 0 0 0 0,-1 0-1 0 0,0 0 1 0 0,0 0 0 0 0,1 0 0 0 0,-1 0 0 0 0,1 0 0 0 0,-1 0 0 0 0,1 0 0 0 0,-1 0 0 0 0,1 0 0 0 0,1-1 0 0 0,9-13-826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6:52.453"/>
    </inkml:context>
    <inkml:brush xml:id="br0">
      <inkml:brushProperty name="width" value="0.05" units="cm"/>
      <inkml:brushProperty name="height" value="0.05" units="cm"/>
      <inkml:brushProperty name="color" value="#FFC114"/>
    </inkml:brush>
  </inkml:definitions>
  <inkml:trace contextRef="#ctx0" brushRef="#br0">197 117 7069 0 0,'15'-12'544'0'0,"0"-1"0"0"0,-1 0 0 0 0,-1-1 0 0 0,0-1 0 0 0,-1 0 0 0 0,12-20 0 0 0,-49 46 104 0 0,-12 15-622 0 0,0 2-1 0 0,-48 48 1 0 0,72-63 79 0 0,1 1 0 0 0,0 0 1 0 0,2 0-1 0 0,-1 1 0 0 0,2 1 1 0 0,0 0-1 0 0,1 0 0 0 0,0 0 1 0 0,-6 23-1 0 0,13-36-97 0 0,-2 6 32 0 0,1 0 0 0 0,0 1 0 0 0,0-1-1 0 0,0 16 1 0 0,2-23-46 0 0,0 0-1 0 0,0-1 1 0 0,0 1 0 0 0,0-1-1 0 0,0 1 1 0 0,1 0-1 0 0,-1-1 1 0 0,0 1 0 0 0,1-1-1 0 0,-1 1 1 0 0,1-1-1 0 0,0 1 1 0 0,-1-1 0 0 0,1 0-1 0 0,0 1 1 0 0,0-1-1 0 0,0 0 1 0 0,0 1 0 0 0,0-1-1 0 0,0 0 1 0 0,0 0-1 0 0,1 0 1 0 0,-1 0-1 0 0,0 0 1 0 0,1 0 0 0 0,-1 0-1 0 0,0-1 1 0 0,1 1-1 0 0,-1 0 1 0 0,1-1 0 0 0,-1 1-1 0 0,1-1 1 0 0,-1 0-1 0 0,1 1 1 0 0,0-1 0 0 0,1 0-1 0 0,10 1-399 0 0,1-1-1 0 0,-1-1 0 0 0,0 0 1 0 0,0-1-1 0 0,0 0 0 0 0,0-1 1 0 0,21-7-1 0 0,-2-2-712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30.233"/>
    </inkml:context>
    <inkml:brush xml:id="br0">
      <inkml:brushProperty name="width" value="0.05" units="cm"/>
      <inkml:brushProperty name="height" value="0.05" units="cm"/>
      <inkml:brushProperty name="color" value="#FFC114"/>
    </inkml:brush>
  </inkml:definitions>
  <inkml:trace contextRef="#ctx0" brushRef="#br0">0 0 24575,'3'4'0,"1"3"0,0 7 0,-1 4 0,2 9 0,1 6 0,-1 6 0,-2 6 0,0 5 0,-2 3 0,0 2 0,-1 1 0,0-3 0,-1-4 0,1-8 0,0-10-8191</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6:52.947"/>
    </inkml:context>
    <inkml:brush xml:id="br0">
      <inkml:brushProperty name="width" value="0.05" units="cm"/>
      <inkml:brushProperty name="height" value="0.05" units="cm"/>
      <inkml:brushProperty name="color" value="#FFC114"/>
    </inkml:brush>
  </inkml:definitions>
  <inkml:trace contextRef="#ctx0" brushRef="#br0">295 513 6845 0 0,'2'-2'64'0'0,"-1"0"0"0"0,1-1 0 0 0,-1 0 1 0 0,0 1-1 0 0,0-1 0 0 0,0 0 0 0 0,0 1 0 0 0,-1-1 1 0 0,1 0-1 0 0,-1 0 0 0 0,1 0 0 0 0,-1 0 1 0 0,0 1-1 0 0,-1-6 0 0 0,0 4 91 0 0,0 0 1 0 0,0 0-1 0 0,-1 0 1 0 0,1 0-1 0 0,-1 0 1 0 0,0 1-1 0 0,-1-1 0 0 0,1 1 1 0 0,-5-6-1 0 0,-1-2 139 0 0,-21-24 170 0 0,27 33-454 0 0,1 1 0 0 0,-1-1 0 0 0,0 0 0 0 0,0 1 0 0 0,1 0 0 0 0,-1-1 0 0 0,0 1 0 0 0,0 0 0 0 0,-1 0 0 0 0,1 0 0 0 0,0 0 0 0 0,0 0 0 0 0,0 1 0 0 0,-1-1 0 0 0,-1 0 0 0 0,2 1-9 0 0,1 1 0 0 0,0-1 0 0 0,-1 0 0 0 0,1 1 0 0 0,-1-1 0 0 0,1 1 0 0 0,0 0 0 0 0,0-1 0 0 0,-1 1 0 0 0,1 0 0 0 0,0 0 0 0 0,0 0 0 0 0,0 0 0 0 0,0 0 0 0 0,0 0-1 0 0,-1 1 1 0 0,-17 23-20 0 0,14-18 16 0 0,-18 26 13 0 0,-58 85 241 0 0,69-98-156 0 0,1 1 1 0 0,1 0-1 0 0,-15 45 1 0 0,24-65-94 0 0,1 0 0 0 0,-1 0-1 0 0,1 1 1 0 0,-1-1 0 0 0,1 0 0 0 0,0 0 0 0 0,-1 1-1 0 0,1-1 1 0 0,0 0 0 0 0,0 1 0 0 0,0-1 0 0 0,0 0-1 0 0,0 0 1 0 0,0 1 0 0 0,0-1 0 0 0,1 0 0 0 0,-1 1-1 0 0,0-1 1 0 0,1 0 0 0 0,-1 0 0 0 0,1 0-1 0 0,-1 1 1 0 0,1-1 0 0 0,0 0 0 0 0,0 0 0 0 0,-1 0-1 0 0,1 0 1 0 0,1 1 0 0 0,0-1-7 0 0,0-1 0 0 0,0 1 0 0 0,0-1 0 0 0,0 1 0 0 0,-1-1 0 0 0,1 0 0 0 0,0 0 0 0 0,0 0 0 0 0,0 0 1 0 0,0 0-1 0 0,0-1 0 0 0,0 1 0 0 0,0 0 0 0 0,0-1 0 0 0,0 1 0 0 0,-1-1 0 0 0,1 0 0 0 0,3-1 0 0 0,31-13-342 0 0,72-36-596 0 0,-98 46 952 0 0,-1-1-1 0 0,1 0 1 0 0,-2-1-1 0 0,1 0 1 0 0,-1 0-1 0 0,0-1 1 0 0,0 0-1 0 0,9-13 1 0 0,-14 15 118 0 0,0 1 0 0 0,0-2 0 0 0,0 1 0 0 0,1-8 0 0 0,7-13 658 0 0,-11 31-796 0 0,0 0 1 0 0,0 0 0 0 0,0 0 0 0 0,0 1-1 0 0,2 7 1 0 0,1 15-22 0 0,-3-17 43 0 0,0 1 1 0 0,1 0 0 0 0,0 0 0 0 0,1-1 0 0 0,0 1 0 0 0,8 20-1 0 0,-9-28-14 0 0,0-1 0 0 0,0 1 0 0 0,0-1 0 0 0,1 0-1 0 0,-1 0 1 0 0,0 1 0 0 0,1-1 0 0 0,0 0 0 0 0,0 0 0 0 0,-1 0-1 0 0,1 0 1 0 0,1-1 0 0 0,-1 1 0 0 0,0-1 0 0 0,0 1-1 0 0,0-1 1 0 0,1 0 0 0 0,-1 1 0 0 0,1-1 0 0 0,-1-1 0 0 0,1 1-1 0 0,-1 0 1 0 0,1 0 0 0 0,-1-1 0 0 0,1 0 0 0 0,0 1-1 0 0,-1-1 1 0 0,1 0 0 0 0,0 0 0 0 0,-1-1 0 0 0,1 1 0 0 0,0 0-1 0 0,-1-1 1 0 0,4 0 0 0 0,4-3-136 0 0,-1 1 0 0 0,1-1 0 0 0,-1-1 1 0 0,1 0-1 0 0,-1 0 0 0 0,-1 0 0 0 0,1-1 0 0 0,-1-1 0 0 0,0 0 0 0 0,0 0 0 0 0,-1 0 1 0 0,9-12-1 0 0,-3 3-90 0 0,-2 0 1 0 0,0-1 0 0 0,0-1-1 0 0,-2 0 1 0 0,11-26-1 0 0,-14 26 165 0 0,-1 0-1 0 0,-1 0 0 0 0,0-1 0 0 0,2-32 1 0 0,-5-77 86 0 0,-1 74 67 0 0,-1 33 0 0 0,0 0 0 0 0,-2 0 0 0 0,0 1 0 0 0,-1-1-1 0 0,-10-26 1 0 0,13 45-61 0 0,0-1 0 0 0,0 1 0 0 0,0 0-1 0 0,-1-1 1 0 0,1 1 0 0 0,-1 0 0 0 0,1 0 0 0 0,-1 0-1 0 0,-3-4 1 0 0,4 5-14 0 0,-1 1 0 0 0,1-1 1 0 0,0 0-1 0 0,0 0 0 0 0,0 0 0 0 0,0 1 0 0 0,-1-1 0 0 0,1 1 0 0 0,0-1 0 0 0,-1 1 1 0 0,1-1-1 0 0,0 1 0 0 0,-1 0 0 0 0,1 0 0 0 0,-1-1 0 0 0,1 1 0 0 0,0 0 0 0 0,-1 0 0 0 0,1 1 1 0 0,-1-1-1 0 0,-1 0 0 0 0,2 1-8 0 0,0 0 0 0 0,0 0 1 0 0,0 0-1 0 0,0 0 0 0 0,0-1 0 0 0,0 1 1 0 0,1 0-1 0 0,-1 0 0 0 0,0 0 0 0 0,1 1 1 0 0,-1-1-1 0 0,1 0 0 0 0,-1 0 0 0 0,1 0 1 0 0,0 0-1 0 0,-1 0 0 0 0,1 1 0 0 0,0 0 1 0 0,-5 26 53 0 0,4 23 227 0 0,1 0 0 0 0,3 0-1 0 0,9 52 1 0 0,-5-42 62 0 0,20 122 416 0 0,1-63-3335 0 0,-24-106 1464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6:53.287"/>
    </inkml:context>
    <inkml:brush xml:id="br0">
      <inkml:brushProperty name="width" value="0.05" units="cm"/>
      <inkml:brushProperty name="height" value="0.05" units="cm"/>
      <inkml:brushProperty name="color" value="#FFC114"/>
    </inkml:brush>
  </inkml:definitions>
  <inkml:trace contextRef="#ctx0" brushRef="#br0">4 211 5849 0 0,'0'0'22'0'0,"0"0"1"0"0,-1 1 0 0 0,1-1 0 0 0,0 0-1 0 0,0 1 1 0 0,-1-1 0 0 0,1 0 0 0 0,0 1-1 0 0,0-1 1 0 0,-1 0 0 0 0,1 1 0 0 0,0-1-1 0 0,0 0 1 0 0,0 1 0 0 0,0-1 0 0 0,0 1 0 0 0,0-1-1 0 0,-1 0 1 0 0,1 1 0 0 0,0-1 0 0 0,0 1-1 0 0,0-1 1 0 0,0 1 0 0 0,1-1 0 0 0,-1 0-1 0 0,0 1 1 0 0,0-1 0 0 0,0 1 0 0 0,0-1-1 0 0,0 0 1 0 0,0 1 0 0 0,1-1 0 0 0,-1 0 0 0 0,0 1-1 0 0,0-1 1 0 0,1 1 0 0 0,17 11 471 0 0,-14-10-441 0 0,1 0 1 0 0,-1-1-1 0 0,1 1 0 0 0,-1-1 1 0 0,1 0-1 0 0,0 0 0 0 0,7 0 0 0 0,-2-2 67 0 0,0 0-1 0 0,1-1 1 0 0,-1 0-1 0 0,0-1 1 0 0,0 0-1 0 0,0 0 1 0 0,-1-1-1 0 0,1 0 1 0 0,-1-1-1 0 0,0 0 1 0 0,0 0-1 0 0,15-13 1 0 0,-18 12 30 0 0,4-1 63 0 0,0-1 0 0 0,-1 0 1 0 0,0-1-1 0 0,-1 0 0 0 0,14-20 0 0 0,-20 26-159 0 0,-1 0 1 0 0,1 0-1 0 0,-1 0 0 0 0,0 0 0 0 0,0 0 0 0 0,0 0 0 0 0,-1 0 0 0 0,1 0 0 0 0,-1 0 0 0 0,0-1 0 0 0,0 1 0 0 0,0 0 0 0 0,0 0 0 0 0,0 0 0 0 0,-1-1 0 0 0,1 1 0 0 0,-1 0 0 0 0,0 0 0 0 0,0 0 0 0 0,0 0 0 0 0,0 0 0 0 0,-1 0 1 0 0,1 0-1 0 0,-1 1 0 0 0,0-1 0 0 0,1 0 0 0 0,-1 1 0 0 0,-3-3 0 0 0,4 3 7 0 0,-1 0 0 0 0,0-1 0 0 0,0 2 0 0 0,0-1 0 0 0,0 0 0 0 0,0 0 0 0 0,0 1 0 0 0,-1-1 0 0 0,1 1 0 0 0,0-1 0 0 0,-1 1 0 0 0,1 0 0 0 0,-1 0 0 0 0,1 0 0 0 0,-1 1 0 0 0,0-1 0 0 0,1 0 0 0 0,-5 1 0 0 0,3 0-15 0 0,0 0 1 0 0,0 1-1 0 0,0-1 0 0 0,0 1 1 0 0,0 0-1 0 0,0 0 1 0 0,0 1-1 0 0,1-1 0 0 0,-1 1 1 0 0,0-1-1 0 0,-4 4 0 0 0,-2 2-13 0 0,1 0 0 0 0,0 1 0 0 0,0 0-1 0 0,1 0 1 0 0,0 1 0 0 0,0 0 0 0 0,-10 17-1 0 0,12-18 15 0 0,1 1 0 0 0,0 0 0 0 0,1 1 0 0 0,0-1 0 0 0,1 1 0 0 0,0 0 0 0 0,0-1 0 0 0,1 1 0 0 0,1 1 0 0 0,-1-1 0 0 0,1 13 0 0 0,1-17-21 0 0,1 0 0 0 0,-1-1 0 0 0,1 1 0 0 0,1-1 0 0 0,-1 1 0 0 0,1-1 0 0 0,-1 1 0 0 0,2-1 0 0 0,-1 0 0 0 0,0 0 0 0 0,1 0 0 0 0,0 0 1 0 0,0-1-1 0 0,1 1 0 0 0,-1-1 0 0 0,1 1 0 0 0,0-1 0 0 0,0 0 0 0 0,0-1 0 0 0,1 1 0 0 0,-1-1 0 0 0,6 3 0 0 0,2 0-216 0 0,-1-1 1 0 0,1 0-1 0 0,0-1 0 0 0,1 0 1 0 0,-1-1-1 0 0,1 0 1 0 0,-1-1-1 0 0,17 1 0 0 0,8 0-1008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04.122"/>
    </inkml:context>
    <inkml:brush xml:id="br0">
      <inkml:brushProperty name="width" value="0.05" units="cm"/>
      <inkml:brushProperty name="height" value="0.05" units="cm"/>
      <inkml:brushProperty name="color" value="#FFC114"/>
    </inkml:brush>
  </inkml:definitions>
  <inkml:trace contextRef="#ctx0" brushRef="#br0">0 31 6157 0 0,'21'-23'943'0'0,"-14"16"818"0"0,-7 7-1728 0 0,0 0-1 0 0,0 0 0 0 0,1 0 0 0 0,-1 0 0 0 0,0 0 0 0 0,0 0 1 0 0,1 0-1 0 0,-1 0 0 0 0,0 0 0 0 0,0 0 0 0 0,1 0 1 0 0,-1 0-1 0 0,0 0 0 0 0,0 0 0 0 0,1 0 0 0 0,-1 0 0 0 0,0 0 1 0 0,0 0-1 0 0,1 0 0 0 0,-1 0 0 0 0,0 1 0 0 0,0-1 0 0 0,1 0 1 0 0,-1 0-1 0 0,0 0 0 0 0,0 0 0 0 0,0 0 0 0 0,0 1 0 0 0,1-1 1 0 0,-1 0-1 0 0,0 0 0 0 0,0 0 0 0 0,0 1 0 0 0,0-1 0 0 0,0 0 1 0 0,1 0-1 0 0,-1 1 0 0 0,0-1 0 0 0,0 0 0 0 0,0 0 0 0 0,0 1 1 0 0,0-1-1 0 0,0 0 0 0 0,0 0 0 0 0,0 1 0 0 0,0-1 0 0 0,0 0 1 0 0,0 0-1 0 0,0 1 0 0 0,5 20 120 0 0,-3-15 13 0 0,15 90 826 0 0,11 187 0 0 0,-14-97-736 0 0,-7-111-195 0 0,19 199 157 0 0,-22 0 465 0 0,-5-219-485 0 0,-5 48 65 0 0,6-55-247 0 0,19-98-3297 0 0,-18 36 2100 0 0,0 3-210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04.521"/>
    </inkml:context>
    <inkml:brush xml:id="br0">
      <inkml:brushProperty name="width" value="0.05" units="cm"/>
      <inkml:brushProperty name="height" value="0.05" units="cm"/>
      <inkml:brushProperty name="color" value="#FFC114"/>
    </inkml:brush>
  </inkml:definitions>
  <inkml:trace contextRef="#ctx0" brushRef="#br0">108 123 5328 0 0,'-14'-2'339'0'0,"11"2"-237"0"0,0-1-1 0 0,1 1 1 0 0,-1 0-1 0 0,1 0 1 0 0,-1 0 0 0 0,0 0-1 0 0,1 0 1 0 0,-4 1-1 0 0,-10 2 256 0 0,11-2-241 0 0,0-1 0 0 0,0 1 0 0 0,0 1-1 0 0,0-1 1 0 0,0 1 0 0 0,0 0 0 0 0,1 0 0 0 0,-6 3 0 0 0,10-4-109 0 0,0-1 0 0 0,-1 0 1 0 0,1 0-1 0 0,0 0 0 0 0,0 0 1 0 0,0 0-1 0 0,0 0 0 0 0,0 1 0 0 0,0-1 1 0 0,0 0-1 0 0,0 0 0 0 0,0 0 1 0 0,0 0-1 0 0,0 0 0 0 0,0 1 1 0 0,0-1-1 0 0,0 0 0 0 0,0 0 0 0 0,0 0 1 0 0,0 0-1 0 0,0 0 0 0 0,0 1 1 0 0,0-1-1 0 0,0 0 0 0 0,0 0 1 0 0,0 0-1 0 0,0 0 0 0 0,0 0 0 0 0,0 0 1 0 0,0 1-1 0 0,1-1 0 0 0,-1 0 1 0 0,0 0-1 0 0,0 0 0 0 0,0 0 1 0 0,0 0-1 0 0,0 0 0 0 0,0 0 0 0 0,0 0 1 0 0,1 1-1 0 0,-1-1 0 0 0,0 0 1 0 0,0 0-1 0 0,0 0 0 0 0,0 0 1 0 0,0 0-1 0 0,0 0 0 0 0,1 0 0 0 0,-1 0 1 0 0,0 0-1 0 0,0 0 0 0 0,0 0 1 0 0,0 0-1 0 0,0 0 0 0 0,1 0 1 0 0,16 4 162 0 0,20-1 5 0 0,429-47 866 0 0,-148 10-93 0 0,794-36 1439 0 0,-745 65-2045 0 0,-351 7-232 0 0,-23 2-22 0 0,-23 2-102 0 0,-157 8-3281 0 0,139-15 1886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05.445"/>
    </inkml:context>
    <inkml:brush xml:id="br0">
      <inkml:brushProperty name="width" value="0.05" units="cm"/>
      <inkml:brushProperty name="height" value="0.05" units="cm"/>
      <inkml:brushProperty name="color" value="#FFC114"/>
    </inkml:brush>
  </inkml:definitions>
  <inkml:trace contextRef="#ctx0" brushRef="#br0">124 133 3208 0 0,'-14'1'253'0'0,"0"-2"0"0"0,-28-4 0 0 0,-12 0 1508 0 0,111 18-1186 0 0,27-3-541 0 0,149-3 0 0 0,85-25-19 0 0,-290 16-10 0 0,650-59 139 0 0,23-1 103 0 0,-658 58-177 0 0,-28 1 33 0 0,-1 2 0 0 0,2 0 0 0 0,-1 0 0 0 0,16 3 0 0 0,-52 2 407 0 0,14-1-438 0 0,15-2 319 0 0,-10 3-250 0 0,-10 11-19 0 0,9-11-28 0 0,1 1-20 0 0,0-1-64 0 0,0 1-1 0 0,0-1 0 0 0,1 1 1 0 0,0 0-1 0 0,0 0 0 0 0,0-1 1 0 0,0 1-1 0 0,1 0 0 0 0,0 8 1 0 0,1-7 518 0 0,0 4-421 0 0,2 1-71 0 0,2 41 166 0 0,-2 8-100 0 0,-3-56-82 0 0,1 0 1 0 0,-1 0-1 0 0,0 0 1 0 0,0-1-1 0 0,-1 1 1 0 0,1 0-1 0 0,-2 5 1 0 0,1-6 5 0 0,0 0 1012 0 0,8 34-908 0 0,18 111 4 0 0,-19-111-4 0 0,1-6-17 0 0,19 100-85 0 0,-19-92 117 0 0,3 66 0 0 0,-7-58 46 0 0,2 28 231 0 0,-2-21-20 0 0,13 73-1 0 0,-13-109-380 0 0,2-1-1 0 0,0 0 1 0 0,0-1 0 0 0,2 0-1 0 0,0 1 1 0 0,1-2-1 0 0,1 1 1 0 0,13 18 0 0 0,31 48 36 0 0,-52-81-69 0 0,2 4 124 0 0,-3-7 229 0 0,-5-16 337 0 0,5 15-634 0 0,0 1 0 0 0,0-1-1 0 0,0 0 1 0 0,-1 1 0 0 0,1-1-1 0 0,-1 1 1 0 0,1-1 0 0 0,-1 1-1 0 0,0-1 1 0 0,0 1 0 0 0,0-1-1 0 0,0 1 1 0 0,0-1-1 0 0,0 1 1 0 0,-1 0 0 0 0,1 0-1 0 0,-1 0 1 0 0,-3-3 0 0 0,2 3-18 0 0,0 0 0 0 0,0 0 0 0 0,0 1 1 0 0,0-1-1 0 0,-1 1 0 0 0,1 0 0 0 0,-1 0 0 0 0,1 0 0 0 0,0 0 1 0 0,-1 0-1 0 0,0 1 0 0 0,1 0 0 0 0,-7 0 0 0 0,-48 4-416 0 0,0 2-1 0 0,-68 16 0 0 0,48-5-739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06.737"/>
    </inkml:context>
    <inkml:brush xml:id="br0">
      <inkml:brushProperty name="width" value="0.05" units="cm"/>
      <inkml:brushProperty name="height" value="0.05" units="cm"/>
      <inkml:brushProperty name="color" value="#FFC114"/>
    </inkml:brush>
  </inkml:definitions>
  <inkml:trace contextRef="#ctx0" brushRef="#br0">98 249 4996 0 0,'-48'5'120'0'0,"38"-5"829"0"0,4 2-810 0 0,-2 0-79 0 0,-18 2 847 0 0,106 1-859 0 0,259 11-119 0 0,-271-13 81 0 0,105-10 0 0 0,-106 1-2 0 0,1422-58 664 0 0,6 43-492 0 0,313-8 1354 0 0,-441-18 3115 0 0,-549 0-2728 0 0,73-3-1192 0 0,-757 47-971 0 0,-123 4-188 0 0,-17 2-212 0 0,5-3 509 0 0,0 0-1 0 0,0 1 1 0 0,0-1-1 0 0,0 0 1 0 0,0 0-1 0 0,0 0 1 0 0,0 0-1 0 0,0 0 1 0 0,0 0-1 0 0,0 0 1 0 0,0 0-1 0 0,-1 0 1 0 0,1-1 0 0 0,0 1-1 0 0,0 0 1 0 0,0-1-1 0 0,-2 0 1 0 0,-14-10-3177 0 0,16 8 2236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07.061"/>
    </inkml:context>
    <inkml:brush xml:id="br0">
      <inkml:brushProperty name="width" value="0.05" units="cm"/>
      <inkml:brushProperty name="height" value="0.05" units="cm"/>
      <inkml:brushProperty name="color" value="#FFC114"/>
    </inkml:brush>
  </inkml:definitions>
  <inkml:trace contextRef="#ctx0" brushRef="#br0">268 16 6941 0 0,'-25'-8'-111'0'0,"21"7"129"0"0,0-1 0 0 0,0 1 0 0 0,0 0 1 0 0,0 0-1 0 0,0 1 0 0 0,0-1 0 0 0,0 1 0 0 0,0 0 0 0 0,-1 0 1 0 0,1 0-1 0 0,-4 1 0 0 0,-12 2 159 0 0,-31 5 561 0 0,-63 18 0 0 0,114-26-728 0 0,0 0 0 0 0,0 0 0 0 0,0 0 0 0 0,0 0 0 0 0,0 0 0 0 0,-1 0 0 0 0,1 0 0 0 0,0 0 0 0 0,0 0 0 0 0,0 0 0 0 0,0 0 0 0 0,-1 0 0 0 0,1 0 0 0 0,0 0 0 0 0,0 0 0 0 0,0 0 0 0 0,0 0 0 0 0,0 0 0 0 0,-1 0 0 0 0,1 0 0 0 0,0 0 0 0 0,0 0 0 0 0,0 0 0 0 0,0 0 0 0 0,0 1 0 0 0,0-1 0 0 0,-1 0 0 0 0,1 0 0 0 0,0 0 0 0 0,0 0 0 0 0,0 0 0 0 0,0 0 0 0 0,0 1 0 0 0,0-1 0 0 0,0 0 0 0 0,0 0 0 0 0,0 0 0 0 0,0 0 0 0 0,0 0 0 0 0,0 1 0 0 0,0-1 0 0 0,0 0 0 0 0,0 0 0 0 0,0 0 0 0 0,0 0 0 0 0,0 1 0 0 0,0-1-1 0 0,0 0 1 0 0,0 0 0 0 0,0 0 0 0 0,0 0 0 0 0,0 0 0 0 0,0 1 0 0 0,0-1 0 0 0,0 0 0 0 0,0 0 0 0 0,0 0 0 0 0,0 0 0 0 0,0 0 0 0 0,0 1 0 0 0,1-1 0 0 0,-1 0 0 0 0,0 0 0 0 0,15 7 326 0 0,20 2-74 0 0,203 26 231 0 0,-51-10-399 0 0,-139-16 136 0 0,86 28 0 0 0,-123-34-107 0 0,0 2 0 0 0,-1 0 0 0 0,1 0 0 0 0,-1 1 0 0 0,0 0 0 0 0,15 13 1 0 0,-23-18-76 0 0,0 1 1 0 0,0-1 0 0 0,0 1-1 0 0,-1 0 1 0 0,1 0 0 0 0,-1 0-1 0 0,1-1 1 0 0,-1 2 0 0 0,1-1-1 0 0,-1 0 1 0 0,0 0 0 0 0,0 0-1 0 0,0 0 1 0 0,-1 1 0 0 0,1-1 0 0 0,0 0-1 0 0,-1 1 1 0 0,0-1 0 0 0,1 1-1 0 0,-1-1 1 0 0,0 1 0 0 0,0-1-1 0 0,0 0 1 0 0,-1 1 0 0 0,1-1-1 0 0,0 1 1 0 0,-1-1 0 0 0,0 0-1 0 0,1 1 1 0 0,-1-1 0 0 0,0 0-1 0 0,0 0 1 0 0,-1 0 0 0 0,1 0 0 0 0,0 1-1 0 0,-1-2 1 0 0,1 1 0 0 0,-3 2-1 0 0,-1 2 58 0 0,-1 0-1 0 0,0-1 1 0 0,-1 0-1 0 0,1 0 0 0 0,-1-1 1 0 0,0 0-1 0 0,0 0 1 0 0,-15 6-1 0 0,-7 0-51 0 0,-32 7 0 0 0,13-4-348 0 0,-23 10-550 0 0,-14-1-491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08.405"/>
    </inkml:context>
    <inkml:brush xml:id="br0">
      <inkml:brushProperty name="width" value="0.05" units="cm"/>
      <inkml:brushProperty name="height" value="0.05" units="cm"/>
      <inkml:brushProperty name="color" value="#FFC114"/>
    </inkml:brush>
  </inkml:definitions>
  <inkml:trace contextRef="#ctx0" brushRef="#br0">30 80 4016 0 0,'-30'-77'2434'0'0,"31"74"-1355"0"0,6 6-468 0 0,-6-2-593 0 0,0 0 1 0 0,0-1 0 0 0,0 1 0 0 0,0 0 0 0 0,0 0-1 0 0,0 0 1 0 0,0 0 0 0 0,-1 0 0 0 0,1 0-1 0 0,0 0 1 0 0,-1 0 0 0 0,1 0 0 0 0,0 0 0 0 0,-1 0-1 0 0,1 2 1 0 0,38 181 482 0 0,0 106 160 0 0,19 108-587 0 0,-39-314-54 0 0,-11-54-322 0 0,-2 0 0 0 0,0 1 0 0 0,2 47-1 0 0,-9-73 201 0 0,1-1 0 0 0,-1 0-1 0 0,0 1 1 0 0,0-1 0 0 0,0 0-1 0 0,0 1 1 0 0,-1-1 0 0 0,0 0-1 0 0,1 0 1 0 0,-2 0 0 0 0,1 0-1 0 0,0-1 1 0 0,-4 5-1 0 0,-9 16-256 0 0,15-24 342 0 0,0 1 1 0 0,0-1 0 0 0,-1 1 0 0 0,1-1 0 0 0,0 1-1 0 0,0-1 1 0 0,0 1 0 0 0,0 0 0 0 0,-1-1 0 0 0,1 1-1 0 0,0-1 1 0 0,0 1 0 0 0,0 0 0 0 0,0-1 0 0 0,1 1 0 0 0,-1-1-1 0 0,0 1 1 0 0,0 0 0 0 0,0-1 0 0 0,0 1 0 0 0,1-1-1 0 0,-1 1 1 0 0,0-1 0 0 0,0 1 0 0 0,1-1 0 0 0,-1 1-1 0 0,0-1 1 0 0,1 1 0 0 0,-1-1 0 0 0,1 1 0 0 0,-1-1-1 0 0,0 1 1 0 0,1-1 0 0 0,-1 0 0 0 0,2 1 0 0 0,23 11 213 0 0,-11-7-257 0 0,2 4 135 0 0,-13-7 7 0 0,1 1-1 0 0,-1-1 0 0 0,1-1 1 0 0,0 1-1 0 0,-1 0 0 0 0,1-1 1 0 0,0 0-1 0 0,8 2 1 0 0,52 0-165 0 0,126-10 1 0 0,-101 2 99 0 0,722-25 534 0 0,-1 43 21 0 0,-789-11-549 0 0,-13-1-3 0 0,1-1 0 0 0,-1 1 0 0 0,15-3 0 0 0,-22 2 77 0 0,-3 0-96 0 0,0-1-1 0 0,-1 1 1 0 0,1 0-1 0 0,0 0 1 0 0,-1 0-1 0 0,1 1 1 0 0,0-1-1 0 0,0 1 1 0 0,-3 0-1 0 0,-4 1-118 0 0,-25-2-464 0 0,16 0 122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09.090"/>
    </inkml:context>
    <inkml:brush xml:id="br0">
      <inkml:brushProperty name="width" value="0.05" units="cm"/>
      <inkml:brushProperty name="height" value="0.05" units="cm"/>
      <inkml:brushProperty name="color" value="#FFC114"/>
    </inkml:brush>
  </inkml:definitions>
  <inkml:trace contextRef="#ctx0" brushRef="#br0">63 59 5573 0 0,'-3'-4'55'0'0,"-1"0"0"0"0,0 0 0 0 0,1 1 0 0 0,-2-1 1 0 0,1 1-1 0 0,0 0 0 0 0,-1 1 0 0 0,-8-5 1 0 0,-5-3 49 0 0,28 11 60 0 0,0 0 1 0 0,0-1 0 0 0,15-1 0 0 0,4 0-129 0 0,1266 28-139 0 0,-1230-25 156 0 0,-30-1-40 0 0,805-2 397 0 0,-804-2-403 0 0,54-14-1 0 0,-88 17 30 0 0,-1 0-1 0 0,0 0 1 0 0,1-1-1 0 0,-1 1 1 0 0,0-1 0 0 0,0 1-1 0 0,1-1 1 0 0,-1 0-1 0 0,0 1 1 0 0,0-1-1 0 0,0 0 1 0 0,0 0-1 0 0,1 0 1 0 0,0-1-1 0 0,-3-4 472 0 0,-10-1-212 0 0,10 7-296 0 0,0-1 0 0 0,0 1 0 0 0,0 0 0 0 0,0 0 0 0 0,0 0 0 0 0,1 0 0 0 0,-1 0 0 0 0,0 0 0 0 0,0 0-1 0 0,0 0 1 0 0,0 1 0 0 0,1-1 0 0 0,-1 0 0 0 0,0 0 0 0 0,0 1 0 0 0,0-1 0 0 0,1 0 0 0 0,-1 1-1 0 0,0-1 1 0 0,0 1 0 0 0,1-1 0 0 0,-1 1 0 0 0,0-1 0 0 0,1 1 0 0 0,-1 0 0 0 0,1-1 0 0 0,-1 1-1 0 0,1 0 1 0 0,-1-1 0 0 0,1 1 0 0 0,-1 0 0 0 0,1 0 0 0 0,0 0 0 0 0,-1-1 0 0 0,1 1 0 0 0,0 0 0 0 0,-1 1-1 0 0,-6 31-18 0 0,5-6 34 0 0,2 1 1 0 0,1-1-1 0 0,1 0 0 0 0,10 51 1 0 0,-5-42 5 0 0,2 69 1 0 0,-14 106 269 0 0,0-83-139 0 0,5-87-109 0 0,2 0 0 0 0,2 0 0 0 0,2 0-1 0 0,1 0 1 0 0,2-1 0 0 0,2 0 0 0 0,2-1 0 0 0,1 0 0 0 0,2-1 0 0 0,37 63 0 0 0,-27-59-58 0 0,-13-23 11 0 0,-1 1-1 0 0,12 30 0 0 0,-24-50 6 0 0,1 0 0 0 0,-1 1 0 0 0,0-1 0 0 0,0 0 0 0 0,0 1-1 0 0,0-1 1 0 0,0 0 0 0 0,0 1 0 0 0,0-1 0 0 0,1 0 0 0 0,-1 1 0 0 0,0-1 0 0 0,0 0-1 0 0,0 1 1 0 0,0-1 0 0 0,-1 0 0 0 0,1 1 0 0 0,0-1 0 0 0,0 0 0 0 0,0 1-1 0 0,0-1 1 0 0,0 0 0 0 0,0 1 0 0 0,0-1 0 0 0,-1 0 0 0 0,1 1 0 0 0,0-1 0 0 0,0 0-1 0 0,0 0 1 0 0,-1 1 0 0 0,1-1 0 0 0,0 0 0 0 0,-1 1 0 0 0,-14 1 27 0 0,-27-8 14 0 0,32 4-34 0 0,-129-15 75 0 0,-203 0 0 0 0,-141 31-1239 0 0,415-11 647 0 0,26-2-257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09.445"/>
    </inkml:context>
    <inkml:brush xml:id="br0">
      <inkml:brushProperty name="width" value="0.05" units="cm"/>
      <inkml:brushProperty name="height" value="0.05" units="cm"/>
      <inkml:brushProperty name="color" value="#FFC114"/>
    </inkml:brush>
  </inkml:definitions>
  <inkml:trace contextRef="#ctx0" brushRef="#br0">41 125 5116 0 0,'0'0'258'0'0,"-7"-21"-71"0"0,-20-62-47 0 0,20 62 1740 0 0,10 39-1708 0 0,10 55 8 0 0,-10-55 812 0 0,9 71-890 0 0,37 279-15 0 0,-32-211-13 0 0,-16-127-55 0 0,4 34-591 0 0,-4 0 1 0 0,-7 77-1 0 0,6-135-311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30.625"/>
    </inkml:context>
    <inkml:brush xml:id="br0">
      <inkml:brushProperty name="width" value="0.05" units="cm"/>
      <inkml:brushProperty name="height" value="0.05" units="cm"/>
      <inkml:brushProperty name="color" value="#FFC114"/>
    </inkml:brush>
  </inkml:definitions>
  <inkml:trace contextRef="#ctx0" brushRef="#br0">52 224 24575,'-6'-7'0,"1"-1"0,-1 0 0,1 0 0,1-1 0,-1 0 0,1 0 0,1 0 0,0 0 0,0 0 0,1-1 0,-2-13 0,4 21 0,-1 0 0,1 0 0,0 0 0,0 0 0,0-1 0,0 1 0,0 0 0,0 0 0,1 0 0,-1 0 0,1-1 0,-1 1 0,1 0 0,0 0 0,0 0 0,0 0 0,0 1 0,0-1 0,0 0 0,1 0 0,-1 1 0,1-1 0,-1 0 0,1 1 0,1-2 0,0 2 0,-1 0 0,0 1 0,0-1 0,1 0 0,-1 1 0,1-1 0,-1 1 0,0 0 0,1 0 0,-1 0 0,1 0 0,-1 1 0,0-1 0,1 0 0,-1 1 0,0 0 0,1-1 0,-1 1 0,0 0 0,0 0 0,0 1 0,4 1 0,4 4 0,0 0 0,-1 1 0,0 0 0,0 1 0,-1 0 0,0 0 0,-1 0 0,8 14 0,-7-10 0,0 0 0,-2 1 0,1-1 0,-2 2 0,0-1 0,4 17 0,-8-25 0,-1 0 0,1-1 0,-1 1 0,0-1 0,-1 1 0,1 0 0,-1-1 0,0 1 0,0-1 0,-4 8 0,5-11 0,-1-1 0,1 1 0,-1-1 0,0 1 0,1-1 0,-1 1 0,0-1 0,0 0 0,0 0 0,0 1 0,0-1 0,-1 0 0,1 0 0,0 0 0,0 0 0,-1 0 0,1 0 0,-1 0 0,1-1 0,-1 1 0,1-1 0,-1 1 0,1-1 0,-1 1 0,0-1 0,1 0 0,-1 1 0,1-1 0,-1 0 0,0 0 0,1-1 0,-1 1 0,0 0 0,1 0 0,-1-1 0,1 1 0,-1-1 0,1 1 0,-3-2 0,1 0 0,1 1 0,-1-1 0,1 1 0,-1-1 0,1 0 0,0 0 0,0 0 0,0 0 0,0-1 0,0 1 0,1 0 0,-1-1 0,1 1 0,-1-1 0,1 0 0,0 1 0,0-1 0,0 0 0,0 0 0,1 1 0,-1-1 0,1 0 0,0 0 0,-1 0 0,2-4 0,-1-1 0,0 0 0,1 0 0,0 0 0,1 0 0,0 1 0,0-1 0,1 0 0,3-8 0,2 0 0,1 1 0,1 0 0,0 0 0,1 1 0,0 0 0,2 1 0,-1 1 0,16-13 0,-17 17 0,-1 0 0,1 1 0,1 0 0,-1 0 0,1 1 0,0 1 0,1 0 0,-1 1 0,1 0 0,0 1 0,20-2 0,-5 5-1365,-7 4-5461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10.061"/>
    </inkml:context>
    <inkml:brush xml:id="br0">
      <inkml:brushProperty name="width" value="0.05" units="cm"/>
      <inkml:brushProperty name="height" value="0.05" units="cm"/>
      <inkml:brushProperty name="color" value="#FFC114"/>
    </inkml:brush>
  </inkml:definitions>
  <inkml:trace contextRef="#ctx0" brushRef="#br0">107 222 6097 0 0,'-16'-16'139'0'0,"0"-1"1"0"0,1 0 0 0 0,1-1 0 0 0,1-1 0 0 0,-14-25 0 0 0,26 43-125 0 0,0 0 0 0 0,1 0 0 0 0,-1 0 0 0 0,1 0 0 0 0,-1 0 0 0 0,1 0 0 0 0,-1-1 0 0 0,1 1 0 0 0,0 0 0 0 0,0 0 0 0 0,0 0 0 0 0,-1-1 0 0 0,1 1 0 0 0,0 0 0 0 0,1-2 0 0 0,-1 2-14 0 0,0 1 1 0 0,0-1-1 0 0,1 1 1 0 0,-1-1-1 0 0,0 0 1 0 0,1 1-1 0 0,-1-1 1 0 0,1 1-1 0 0,-1-1 0 0 0,0 1 1 0 0,1-1-1 0 0,-1 1 1 0 0,1 0-1 0 0,0-1 1 0 0,-1 1-1 0 0,1-1 1 0 0,-1 1-1 0 0,1 0 0 0 0,-1 0 1 0 0,2-1-1 0 0,3 0-18 0 0,1 0-1 0 0,-1 0 0 0 0,0 1 0 0 0,1 0 1 0 0,8 0-1 0 0,-1 0 67 0 0,216-2-30 0 0,43-1 3 0 0,821-40-261 0 0,-449 34 1546 0 0,-593 9-778 0 0,-89 5-314 0 0,50 24-288 0 0,-5-7 111 0 0,-1 2-1 0 0,-1-1 1 0 0,-1 1 0 0 0,-2-1 0 0 0,1 32 0 0 0,-4 19 573 0 0,-18 131 0 0 0,-1 10-325 0 0,21-137-261 0 0,18 115-1 0 0,-14-152-23 0 0,-3-31 13 0 0,-1-1 0 0 0,-1 0 0 0 0,0 1 0 0 0,0-1 0 0 0,0 1 0 0 0,-3 9 0 0 0,2-16 5 0 0,0 0 1 0 0,0 0-1 0 0,0 0 1 0 0,0 0 0 0 0,0-1-1 0 0,-1 1 1 0 0,1-1 0 0 0,-1 1-1 0 0,0-1 1 0 0,1 1-1 0 0,-1-1 1 0 0,0 0 0 0 0,-1 0-1 0 0,1 0 1 0 0,0 0 0 0 0,-1 0-1 0 0,1 0 1 0 0,-1-1 0 0 0,1 1-1 0 0,-1-1 1 0 0,0 0-1 0 0,-4 2 1 0 0,-12 2 24 0 0,1-1 0 0 0,-1-1 0 0 0,0-1-1 0 0,-20 0 1 0 0,7 0-46 0 0,-320 9 52 0 0,176-9 6 0 0,-313 15 585 0 0,3 34 169 0 0,297-20-1011 0 0,184-30 15 0 0,0 0 1 0 0,0-1-1 0 0,0 0 1 0 0,0 0 0 0 0,-9-1-1 0 0,14 1 148 0 0,0-1-1 0 0,0 1 1 0 0,0 0 0 0 0,0 0-1 0 0,0 0 1 0 0,0 0-1 0 0,0-1 1 0 0,0 1 0 0 0,0 0-1 0 0,0 0 1 0 0,-1 0-1 0 0,1-1 1 0 0,0 1 0 0 0,0 0-1 0 0,0 0 1 0 0,0 0 0 0 0,0 0-1 0 0,0-1 1 0 0,0 1-1 0 0,1 0 1 0 0,-1 0 0 0 0,0 0-1 0 0,0-1 1 0 0,0 1-1 0 0,0 0 1 0 0,0 0 0 0 0,0 0-1 0 0,0 0 1 0 0,0-1 0 0 0,0 1-1 0 0,0 0 1 0 0,1 0-1 0 0,-1 0 1 0 0,0 0 0 0 0,0 0-1 0 0,0-1 1 0 0,0 1-1 0 0,0 0 1 0 0,1 0 0 0 0,-1 0-1 0 0,0 0 1 0 0,0 0-1 0 0,10-8-1178 0 0,5 1-125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10.433"/>
    </inkml:context>
    <inkml:brush xml:id="br0">
      <inkml:brushProperty name="width" value="0.05" units="cm"/>
      <inkml:brushProperty name="height" value="0.05" units="cm"/>
      <inkml:brushProperty name="color" value="#FFC114"/>
    </inkml:brush>
  </inkml:definitions>
  <inkml:trace contextRef="#ctx0" brushRef="#br0">0 37 6689 0 0,'15'-8'68'0'0,"27"-13"156"0"0,-39 20-135 0 0,1-1-1 0 0,-1 1 0 0 0,1 0 1 0 0,-1 0-1 0 0,1 1 0 0 0,-1-1 1 0 0,1 1-1 0 0,-1 0 0 0 0,7 0 1 0 0,-9 1-49 0 0,-1 0 0 0 0,0 1 0 0 0,0-1 0 0 0,0 0 0 0 0,0 0 0 0 0,0 1 1 0 0,-1-1-1 0 0,1 0 0 0 0,0 0 0 0 0,0 1 0 0 0,-1-1 0 0 0,1 0 0 0 0,-1 0 0 0 0,1 0 0 0 0,-1 0 1 0 0,1 0-1 0 0,-1 0 0 0 0,-1 2 0 0 0,0 2 30 0 0,0 3-9 0 0,0 0 0 0 0,0 0 0 0 0,1 0 0 0 0,0 0 0 0 0,1 0 0 0 0,0 11 0 0 0,7 51 579 0 0,-5-50-455 0 0,17 85 773 0 0,-4-33-314 0 0,-10-44-443 0 0,28 206 832 0 0,-31-211-1066 0 0,5 130 358 0 0,-7-136-518 0 0,-1 0 0 0 0,-1 0 0 0 0,-1-1 1 0 0,0 1-1 0 0,-2-1 0 0 0,1 0 1 0 0,-9 16-1 0 0,1-11-1547 0 0,8-15 606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11.114"/>
    </inkml:context>
    <inkml:brush xml:id="br0">
      <inkml:brushProperty name="width" value="0.05" units="cm"/>
      <inkml:brushProperty name="height" value="0.05" units="cm"/>
      <inkml:brushProperty name="color" value="#FFC114"/>
    </inkml:brush>
  </inkml:definitions>
  <inkml:trace contextRef="#ctx0" brushRef="#br0">60 206 8165 0 0,'-6'-5'89'0'0,"0"0"-1"0"0,0-1 1 0 0,1 0 0 0 0,0 0 0 0 0,0-1-1 0 0,0 1 1 0 0,1-1 0 0 0,0 0 0 0 0,0 0 0 0 0,1-1-1 0 0,-4-8 1 0 0,7 16-68 0 0,1-1 0 0 0,-1 0 0 0 0,0 0 1 0 0,0 0-1 0 0,0 1 0 0 0,0-1 0 0 0,1 0 0 0 0,-1 0 0 0 0,0 1 0 0 0,1-1 0 0 0,-1 0 0 0 0,1 0 0 0 0,-1 1 1 0 0,1-1-1 0 0,-1 0 0 0 0,1 1 0 0 0,-1-1 0 0 0,1 1 0 0 0,-1-1 0 0 0,1 1 0 0 0,0-1 0 0 0,-1 1 0 0 0,1-1 1 0 0,0 1-1 0 0,0 0 0 0 0,-1-1 0 0 0,1 1 0 0 0,0 0 0 0 0,0 0 0 0 0,0 0 0 0 0,-1-1 0 0 0,1 1 0 0 0,0 0 1 0 0,1 0-1 0 0,36-4-23 0 0,-28 3 35 0 0,398-17-73 0 0,-287 16 36 0 0,1300-59-210 0 0,-1359 55 478 0 0,86-3 1153 0 0,-143 10-1397 0 0,1-1-1 0 0,-1 1 1 0 0,0 1-1 0 0,0-1 1 0 0,0 1-1 0 0,-1 0 1 0 0,1 0 0 0 0,0 0-1 0 0,-1 1 1 0 0,1 0-1 0 0,-1 0 1 0 0,0 0-1 0 0,0 0 1 0 0,0 1 0 0 0,0-1-1 0 0,-1 1 1 0 0,1 0-1 0 0,-1 0 1 0 0,5 8-1 0 0,2 7 61 0 0,-1 1 0 0 0,-1-1-1 0 0,-1 2 1 0 0,6 25-1 0 0,12 88 663 0 0,0-4-411 0 0,37 90 497 0 0,1 4-561 0 0,-39-130-244 0 0,-4-20 29 0 0,12 92 0 0 0,-31-161-15 0 0,-1-2 12 0 0,1 1 0 0 0,-1-1 0 0 0,1 0 0 0 0,-1 0 0 0 0,0 1 0 0 0,0-1 0 0 0,0 0 0 0 0,0 1-1 0 0,-1-1 1 0 0,0 0 0 0 0,1 0 0 0 0,-1 1 0 0 0,0-1 0 0 0,-2 4 0 0 0,-26-20 852 0 0,7 9-849 0 0,0 0 0 0 0,0 1 0 0 0,0 1-1 0 0,-26 2 1 0 0,8-1-28 0 0,-1077-59 596 0 0,916 50-397 0 0,-409-42 96 0 0,570 43-1075 0 0,40 9 725 0 0,0 0-1 0 0,0 0 0 0 0,0 0 0 0 0,0 0 1 0 0,0-1-1 0 0,0 1 0 0 0,0 0 1 0 0,0 0-1 0 0,0 0 0 0 0,0 0 0 0 0,0 0 1 0 0,0 0-1 0 0,0 0 0 0 0,0 0 1 0 0,0 0-1 0 0,0 0 0 0 0,0 0 0 0 0,0 0 1 0 0,-1-1-1 0 0,1 1 0 0 0,0 0 1 0 0,0 0-1 0 0,0 0 0 0 0,0 0 0 0 0,0 0 1 0 0,0 0-1 0 0,0 0 0 0 0,0 0 1 0 0,0 0-1 0 0,0 0 0 0 0,0 0 0 0 0,0 0 1 0 0,0 0-1 0 0,0 0 0 0 0,0 0 1 0 0,0 0-1 0 0,-1 0 0 0 0,1 0 0 0 0,0 0 1 0 0,0 0-1 0 0,0 0 0 0 0,0-1 1 0 0,5 0-3809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13.042"/>
    </inkml:context>
    <inkml:brush xml:id="br0">
      <inkml:brushProperty name="width" value="0.05" units="cm"/>
      <inkml:brushProperty name="height" value="0.05" units="cm"/>
      <inkml:brushProperty name="color" value="#FFC114"/>
    </inkml:brush>
  </inkml:definitions>
  <inkml:trace contextRef="#ctx0" brushRef="#br0">273 108 7841 0 0,'1'0'6'0'0,"-1"0"1"0"0,1 0 0 0 0,-1 0-1 0 0,1-1 1 0 0,-1 1 0 0 0,0 0-1 0 0,1 0 1 0 0,-1 0 0 0 0,1 0-1 0 0,-1-1 1 0 0,1 1 0 0 0,-1 0-1 0 0,0 0 1 0 0,1-1 0 0 0,-1 1-1 0 0,1 0 1 0 0,-1-1 0 0 0,0 1-1 0 0,1 0 1 0 0,-1-1 0 0 0,0 1-1 0 0,0-1 1 0 0,1 1 0 0 0,-1 0-1 0 0,0-1 1 0 0,0 1 0 0 0,0-1-1 0 0,1 1 1 0 0,-1-1 0 0 0,0 1-1 0 0,0-1 1 0 0,0 1 0 0 0,0-1-1 0 0,0 1 1 0 0,0-1-1 0 0,0 1 1 0 0,0-1 0 0 0,0 1-1 0 0,0-1 1 0 0,0 1 0 0 0,0-1-1 0 0,-1 0 1 0 0,1 1 14 0 0,0-1-1 0 0,0 0 0 0 0,0 0 1 0 0,0 0-1 0 0,0 0 0 0 0,0 1 1 0 0,0-1-1 0 0,0 0 1 0 0,0 0-1 0 0,0 0 0 0 0,0 1 1 0 0,1-1-1 0 0,-1 0 1 0 0,0 0-1 0 0,0 1 0 0 0,1-1 1 0 0,-1 0-1 0 0,1 0 1 0 0,-1 1-1 0 0,2-2 0 0 0,71-73 1694 0 0,-177 116-147 0 0,75-25-1527 0 0,0 2 1 0 0,2 0-1 0 0,0 3 1 0 0,1 0-1 0 0,1 1 1 0 0,-38 45-1 0 0,60-63-22 0 0,0 0 0 0 0,0-1 0 0 0,0 1-1 0 0,0 0 1 0 0,1 1 0 0 0,0-1 0 0 0,0 0 0 0 0,0 1 0 0 0,0-1-1 0 0,1 1 1 0 0,0 0 0 0 0,0-1 0 0 0,0 1 0 0 0,0 0 0 0 0,1 9-1 0 0,0-10-1 0 0,1 0-1 0 0,0 0 0 0 0,0 0 1 0 0,0 0-1 0 0,0-1 0 0 0,1 1 0 0 0,0 0 1 0 0,-1-1-1 0 0,1 1 0 0 0,1-1 0 0 0,-1 1 1 0 0,0-1-1 0 0,1 0 0 0 0,-1 0 1 0 0,1 0-1 0 0,0-1 0 0 0,0 1 0 0 0,0 0 1 0 0,4 1-1 0 0,5 3-10 0 0,-1 0 1 0 0,1-1-1 0 0,1-1 1 0 0,-1 0-1 0 0,1 0 1 0 0,0-1-1 0 0,0-1 1 0 0,0 0-1 0 0,0-1 1 0 0,1 0-1 0 0,25-1 1 0 0,1-3-775 0 0,1-1 1 0 0,66-16 0 0 0,-61 8-205 0 0,-4-3-196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13.401"/>
    </inkml:context>
    <inkml:brush xml:id="br0">
      <inkml:brushProperty name="width" value="0.05" units="cm"/>
      <inkml:brushProperty name="height" value="0.05" units="cm"/>
      <inkml:brushProperty name="color" value="#FFC114"/>
    </inkml:brush>
  </inkml:definitions>
  <inkml:trace contextRef="#ctx0" brushRef="#br0">34 550 7069 0 0,'-10'-13'-28'0'0,"-9"-10"243"0"0,15 16 178 0 0,7 8 296 0 0,6 5-678 0 0,0 1 1 0 0,0 0-1 0 0,-1 1 0 0 0,0 0 1 0 0,0 0-1 0 0,11 17 0 0 0,-4-2 14 0 0,21 42-1 0 0,-32-56-20 0 0,0 1 1 0 0,-1 0-1 0 0,0 0 1 0 0,-1 0-1 0 0,0 0 0 0 0,0 0 1 0 0,-1 0-1 0 0,0 0 0 0 0,-1 1 1 0 0,0-1-1 0 0,0 0 1 0 0,-2 1-1 0 0,1-1 0 0 0,-1 0 1 0 0,0 0-1 0 0,-1 0 0 0 0,0 0 1 0 0,-1-1-1 0 0,-5 11 0 0 0,9-19-2 0 0,0-1-1 0 0,-1 0 0 0 0,1 1 0 0 0,0-1 0 0 0,0 1 1 0 0,0-1-1 0 0,0 0 0 0 0,-1 1 0 0 0,1-1 0 0 0,0 1 0 0 0,0-1 1 0 0,-1 0-1 0 0,1 1 0 0 0,0-1 0 0 0,-1 0 0 0 0,1 0 1 0 0,0 1-1 0 0,-1-1 0 0 0,1 0 0 0 0,0 0 0 0 0,-1 1 0 0 0,1-1 1 0 0,0 0-1 0 0,-1 0 0 0 0,1 0 0 0 0,-1 0 0 0 0,1 1 1 0 0,-1-1-1 0 0,1 0 0 0 0,0 0 0 0 0,-2 0 0 0 0,-4-12 58 0 0,2-20 18 0 0,-9-515-148 0 0,13 543 70 0 0,-5-72 98 0 0,7-99-1 0 0,-2 173-82 0 0,0-1 0 0 0,0 1 0 0 0,0-1 0 0 0,1 1 0 0 0,0-1 1 0 0,-1 1-1 0 0,1-1 0 0 0,0 1 0 0 0,0 0 0 0 0,0-1 0 0 0,3-3 0 0 0,-3 6-10 0 0,-1-1 0 0 0,1 1 0 0 0,0-1 1 0 0,0 1-1 0 0,-1-1 0 0 0,1 1 0 0 0,0 0 0 0 0,0-1 1 0 0,0 1-1 0 0,0 0 0 0 0,0 0 0 0 0,0-1 0 0 0,-1 1 1 0 0,1 0-1 0 0,0 0 0 0 0,0 0 0 0 0,0 0 0 0 0,0 0 0 0 0,0 1 1 0 0,0-1-1 0 0,0 0 0 0 0,-1 0 0 0 0,1 0 0 0 0,0 1 1 0 0,0-1-1 0 0,0 1 0 0 0,0-1 0 0 0,-1 0 0 0 0,1 1 1 0 0,0-1-1 0 0,0 1 0 0 0,-1 0 0 0 0,1-1 0 0 0,1 2 1 0 0,16 13-1 0 0,-1 1 0 0 0,0 1 1 0 0,17 22-1 0 0,-19-22-5 0 0,8 9-78 0 0,-1 1-1 0 0,-2 2 1 0 0,0 0-1 0 0,-2 1 1 0 0,-1 1-1 0 0,14 37 0 0 0,-29-63-48 0 0,0 0-1 0 0,0 1 1 0 0,-1-1-1 0 0,0 1 1 0 0,-1 0-1 0 0,1 7 0 0 0,-2 9-605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13.738"/>
    </inkml:context>
    <inkml:brush xml:id="br0">
      <inkml:brushProperty name="width" value="0.05" units="cm"/>
      <inkml:brushProperty name="height" value="0.05" units="cm"/>
      <inkml:brushProperty name="color" value="#FFC114"/>
    </inkml:brush>
  </inkml:definitions>
  <inkml:trace contextRef="#ctx0" brushRef="#br0">49 40 6125 0 0,'-19'-3'100'0'0,"11"2"-100"0"0,-1 0 280 0 0,-2 0-168 0 0,9-2 20 0 0,4 2 4 0 0,3-2-8 0 0,5 2 12 0 0,3 1-108 0 0,2-2 92 0 0,6 2-268 0 0,2-6 156 0 0,9 3-20 0 0,0 2-112 0 0,6-10 44 0 0,0 8-276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14.078"/>
    </inkml:context>
    <inkml:brush xml:id="br0">
      <inkml:brushProperty name="width" value="0.05" units="cm"/>
      <inkml:brushProperty name="height" value="0.05" units="cm"/>
      <inkml:brushProperty name="color" value="#FFC114"/>
    </inkml:brush>
  </inkml:definitions>
  <inkml:trace contextRef="#ctx0" brushRef="#br0">30 506 7873 0 0,'-2'0'1'0'0,"1"-1"0"0"0,-1 1 0 0 0,1-1 0 0 0,-1 1 0 0 0,1-1 1 0 0,-1 1-1 0 0,1-1 0 0 0,-1 0 0 0 0,1 0 0 0 0,0 0 0 0 0,-1 0 0 0 0,1 0 1 0 0,0 0-1 0 0,0 0 0 0 0,0 0 0 0 0,0 0 0 0 0,0-1 0 0 0,0 1 1 0 0,0 0-1 0 0,0-1 0 0 0,1 1 0 0 0,-1-1 0 0 0,0 1 0 0 0,0-3 0 0 0,3 5 33 0 0,1 0 0 0 0,-1 0 0 0 0,0 0 0 0 0,0 0-1 0 0,0 0 1 0 0,0 1 0 0 0,0-1 0 0 0,2 3-1 0 0,7 6-31 0 0,-1 0 0 0 0,0 1 0 0 0,-1 0 0 0 0,0 1 0 0 0,-1 0-1 0 0,0 0 1 0 0,-1 1 0 0 0,0 0 0 0 0,-1 0 0 0 0,5 16-1 0 0,-5-7 5 0 0,0 0-1 0 0,-1 0 1 0 0,-1 1-1 0 0,-1 0 1 0 0,0 36-1 0 0,-3-57-3 0 0,1-1 0 0 0,-1 0-1 0 0,0 0 1 0 0,0 1 0 0 0,0-1 0 0 0,0 0-1 0 0,0 0 1 0 0,0 1 0 0 0,-1-1 0 0 0,1 0-1 0 0,0 0 1 0 0,-1 0 0 0 0,1 0-1 0 0,0 1 1 0 0,-1-1 0 0 0,0 0 0 0 0,1 0-1 0 0,-1 0 1 0 0,0 0 0 0 0,1 0 0 0 0,-1 0-1 0 0,0 0 1 0 0,0 0 0 0 0,0 0 0 0 0,0-1-1 0 0,0 1 1 0 0,0 0 0 0 0,-1 0 0 0 0,0-1-2 0 0,1 0 0 0 0,-1 0 0 0 0,1 0 1 0 0,-1-1-1 0 0,1 1 0 0 0,-1 0 1 0 0,1-1-1 0 0,-1 1 0 0 0,1-1 1 0 0,0 0-1 0 0,-1 1 0 0 0,1-1 0 0 0,0 0 1 0 0,-1 0-1 0 0,1 0 0 0 0,0 0 1 0 0,0 0-1 0 0,0 0 0 0 0,0 0 1 0 0,0 0-1 0 0,0-1 0 0 0,-1-1 0 0 0,-7-10 3 0 0,0 0 0 0 0,2-1-1 0 0,-1 0 1 0 0,2 0 0 0 0,-1-1 0 0 0,2 0-1 0 0,0 0 1 0 0,1 0 0 0 0,1 0-1 0 0,0-1 1 0 0,0-17 0 0 0,0-11-8 0 0,2 0 0 0 0,9-78 0 0 0,-3 81 62 0 0,2-1 0 0 0,21-70-1 0 0,-21 93-8 0 0,0-1 1 0 0,1 1-1 0 0,1 1 0 0 0,1-1 0 0 0,1 1 0 0 0,0 1 0 0 0,21-25 0 0 0,-27 37-35 0 0,0 0-1 0 0,0 0 1 0 0,0 1 0 0 0,0 0-1 0 0,1-1 1 0 0,0 2 0 0 0,0-1-1 0 0,0 1 1 0 0,0 0 0 0 0,0 0-1 0 0,1 0 1 0 0,-1 1-1 0 0,9-2 1 0 0,-11 4-11 0 0,0-1 1 0 0,1 1-1 0 0,-1 0 1 0 0,0 0-1 0 0,0 1 0 0 0,1-1 1 0 0,-1 1-1 0 0,0 0 0 0 0,0 0 1 0 0,0 0-1 0 0,0 1 0 0 0,0-1 1 0 0,0 1-1 0 0,0 0 1 0 0,-1 0-1 0 0,1 1 0 0 0,-1-1 1 0 0,1 1-1 0 0,-1-1 0 0 0,0 1 1 0 0,0 0-1 0 0,3 4 0 0 0,0 1 0 0 0,0 0-1 0 0,-1 0 1 0 0,-1 0-1 0 0,1 0 1 0 0,-1 1-1 0 0,-1 0 1 0 0,1 0-1 0 0,-2 0 1 0 0,1 0-1 0 0,-1 0 1 0 0,-1 1-1 0 0,1-1 1 0 0,-1 1-1 0 0,-2 17 1 0 0,0 2-1 0 0,-2-1 1 0 0,-1 0 0 0 0,-14 47 0 0 0,13-59-1 0 0,0 0 0 0 0,-1-1 0 0 0,-1 0 1 0 0,0 0-1 0 0,-2-1 0 0 0,1 0 0 0 0,-2 0 0 0 0,0-1 1 0 0,0 0-1 0 0,-1-1 0 0 0,-18 16 0 0 0,18-19 1 0 0,1-1 0 0 0,-2 0 0 0 0,1 0 0 0 0,-1-1 0 0 0,0-1 0 0 0,0 0 0 0 0,-1-1 0 0 0,1 0 0 0 0,-1-1 0 0 0,-1 0 0 0 0,1-1 0 0 0,0-1 0 0 0,-1 0 0 0 0,-17 0 1 0 0,30-1-2 0 0,-1-1 0 0 0,1 0 0 0 0,0 0 0 0 0,0 0 0 0 0,0 0 1 0 0,0 0-1 0 0,0 0 0 0 0,0 0 0 0 0,0-1 0 0 0,0 1 1 0 0,0 0-1 0 0,0-1 0 0 0,0 1 0 0 0,0 0 0 0 0,0-1 1 0 0,0 1-1 0 0,0-1 0 0 0,0 0 0 0 0,0 1 0 0 0,0-1 1 0 0,1 0-1 0 0,-1 1 0 0 0,-1-3 0 0 0,2 2 4 0 0,-1 0 0 0 0,1 0 1 0 0,0 0-1 0 0,0 0 0 0 0,0 0 0 0 0,0 0 0 0 0,0 0 1 0 0,0 0-1 0 0,0 0 0 0 0,1 0 0 0 0,-1-1 0 0 0,0 1 1 0 0,1 0-1 0 0,-1 0 0 0 0,1 0 0 0 0,-1 0 0 0 0,1 1 0 0 0,-1-1 1 0 0,1-1-1 0 0,4-4 29 0 0,-1 0 1 0 0,1 0-1 0 0,0 1 0 0 0,0 0 1 0 0,11-9-1 0 0,-3 5-9 0 0,0 1-1 0 0,0 1 1 0 0,1 0-1 0 0,0 1 1 0 0,0 1 0 0 0,1 0-1 0 0,-1 1 1 0 0,1 0-1 0 0,0 1 1 0 0,0 1-1 0 0,0 0 1 0 0,16 1-1 0 0,-22 1-25 0 0,-1 1 1 0 0,1-1-1 0 0,-1 2 0 0 0,1-1 0 0 0,-1 1 0 0 0,0 1 0 0 0,0 0 0 0 0,0 0 0 0 0,0 0 0 0 0,7 5 0 0 0,-9-4 5 0 0,0 0-1 0 0,-1 0 1 0 0,0 1 0 0 0,0-1-1 0 0,0 1 1 0 0,-1 0 0 0 0,1 1-1 0 0,-1-1 1 0 0,0 1 0 0 0,-1 0-1 0 0,0 0 1 0 0,1 0 0 0 0,3 12-1 0 0,0 5 41 0 0,-2 0-1 0 0,5 32 0 0 0,-7-31-236 0 0,1-1-1 0 0,11 32 1 0 0,-14-52 36 0 0,1 0 1 0 0,0 0 0 0 0,-1 0-1 0 0,2 0 1 0 0,-1 0 0 0 0,0 0-1 0 0,0 0 1 0 0,1-1 0 0 0,0 1-1 0 0,2 1 1 0 0,6 6-757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14.944"/>
    </inkml:context>
    <inkml:brush xml:id="br0">
      <inkml:brushProperty name="width" value="0.05" units="cm"/>
      <inkml:brushProperty name="height" value="0.05" units="cm"/>
      <inkml:brushProperty name="color" value="#FFC114"/>
    </inkml:brush>
  </inkml:definitions>
  <inkml:trace contextRef="#ctx0" brushRef="#br0">101 546 6597 0 0,'-2'-8'33'0'0,"-1"-4"85"0"0,0 1 1 0 0,-1 0-1 0 0,-7-15 1 0 0,10 23-50 0 0,0 1 1 0 0,0 0-1 0 0,0 0 1 0 0,-1 0-1 0 0,1 0 1 0 0,-1 1-1 0 0,1-1 1 0 0,-1 0-1 0 0,0 1 1 0 0,1-1-1 0 0,-1 1 1 0 0,0-1-1 0 0,0 1 1 0 0,0 0-1 0 0,0 0 1 0 0,0 0-1 0 0,0 0 1 0 0,0 0-1 0 0,-1 0 1 0 0,1 0-1 0 0,0 1 0 0 0,-1-1 1 0 0,-3 1-1 0 0,5 0-43 0 0,0 0-1 0 0,0 0 0 0 0,-1 0 1 0 0,1 0-1 0 0,0 0 0 0 0,0 0 1 0 0,0 0-1 0 0,0 1 0 0 0,-1-1 1 0 0,1 1-1 0 0,0-1 0 0 0,0 1 1 0 0,0-1-1 0 0,0 1 0 0 0,0-1 0 0 0,0 1 1 0 0,0 0-1 0 0,0 0 0 0 0,1 0 1 0 0,-1-1-1 0 0,0 1 0 0 0,-1 1 1 0 0,1 0-10 0 0,0 0 1 0 0,1 0 0 0 0,-1 1-1 0 0,0-1 1 0 0,1 0 0 0 0,-1 0-1 0 0,1 0 1 0 0,-1 0 0 0 0,1 1 0 0 0,0-1-1 0 0,0 3 1 0 0,1 6 3 0 0,1 0 0 0 0,0 0 0 0 0,6 19 1 0 0,-7-24 26 0 0,6 16-11 0 0,0 0 0 0 0,12 24 0 0 0,-16-39-22 0 0,1-1-1 0 0,-1 1 1 0 0,1-1 0 0 0,1 0 0 0 0,-1 0 0 0 0,1-1-1 0 0,0 1 1 0 0,1-1 0 0 0,-1 0 0 0 0,11 7 0 0 0,-14-11-14 0 0,1 0 0 0 0,-1 0 1 0 0,0-1-1 0 0,1 1 0 0 0,-1 0 1 0 0,0-1-1 0 0,1 0 0 0 0,-1 1 1 0 0,1-1-1 0 0,-1 0 1 0 0,1-1-1 0 0,-1 1 0 0 0,1 0 1 0 0,-1-1-1 0 0,0 1 0 0 0,1-1 1 0 0,-1 0-1 0 0,0 1 0 0 0,1-1 1 0 0,2-2-1 0 0,5-2-8 0 0,0-1-1 0 0,17-11 0 0 0,-26 16 9 0 0,2-2 0 0 0,1 1-1 0 0,-1-1 1 0 0,1 0 0 0 0,-1 0 0 0 0,0 0-1 0 0,0-1 1 0 0,0 1 0 0 0,-1-1-1 0 0,1 0 1 0 0,-1 0 0 0 0,0 0 0 0 0,0 0-1 0 0,0 0 1 0 0,0 0 0 0 0,-1 0-1 0 0,0 0 1 0 0,2-9 0 0 0,-3 8 2 0 0,0 0 0 0 0,0 0-1 0 0,-1 0 1 0 0,1 0 0 0 0,-1 0 0 0 0,0 0 0 0 0,-1 0 0 0 0,1 1-1 0 0,-1-1 1 0 0,0 0 0 0 0,0 1 0 0 0,0-1 0 0 0,-1 1-1 0 0,1 0 1 0 0,-1-1 0 0 0,-4-2 0 0 0,-5-9-5 0 0,-1-1-19 0 0,-1 1 0 0 0,0 0 0 0 0,-22-19 0 0 0,32 32 17 0 0,0 0-1 0 0,-1-1 0 0 0,1 1 1 0 0,-1 1-1 0 0,0-1 0 0 0,1 1 1 0 0,-1 0-1 0 0,0 0 0 0 0,-1 0 1 0 0,1 1-1 0 0,0-1 0 0 0,0 1 1 0 0,-1 1-1 0 0,1-1 0 0 0,-1 1 1 0 0,1 0-1 0 0,0 0 1 0 0,-8 1-1 0 0,11-1 6 0 0,1 0 0 0 0,0 0-1 0 0,-1 1 1 0 0,1-1 0 0 0,0 0 0 0 0,0 1 0 0 0,-1-1-1 0 0,1 1 1 0 0,0-1 0 0 0,0 1 0 0 0,0-1 0 0 0,0 1-1 0 0,-1 0 1 0 0,1-1 0 0 0,0 1 0 0 0,0 0 0 0 0,0 0-1 0 0,1 0 1 0 0,-1 0 0 0 0,0 0 0 0 0,0 0 0 0 0,0 0-1 0 0,1 0 1 0 0,-1 0 0 0 0,0 0 0 0 0,1 1 0 0 0,-1-1-1 0 0,1 0 1 0 0,0 0 0 0 0,-1 2 0 0 0,1-1 1 0 0,0 0-1 0 0,1 0 1 0 0,-1 0 0 0 0,1 0 0 0 0,-1 0-1 0 0,1-1 1 0 0,0 1 0 0 0,0 0 0 0 0,-1-1 0 0 0,1 1-1 0 0,0 0 1 0 0,1-1 0 0 0,-1 1 0 0 0,0-1-1 0 0,0 1 1 0 0,1-1 0 0 0,-1 0 0 0 0,0 0-1 0 0,4 2 1 0 0,3 3 7 0 0,1-1 0 0 0,0-1 0 0 0,0 0 0 0 0,0 0 0 0 0,0-1 0 0 0,1 0 0 0 0,0-1 0 0 0,-1 0 0 0 0,1 0 0 0 0,12 0 0 0 0,15 0-1 0 0,48-4 0 0 0,-80 1-8 0 0,33 0-2 0 0,1-3 1 0 0,-2 0-1 0 0,75-21 1 0 0,-85 11 13 0 0,-27 14-5 0 0,1-1-1 0 0,-1 1 0 0 0,1 0 1 0 0,-1-1-1 0 0,1 1 0 0 0,-1 0 1 0 0,1-1-1 0 0,-1 1 0 0 0,1-1 1 0 0,-1 1-1 0 0,0-1 1 0 0,1 1-1 0 0,-1-1 0 0 0,0 1 1 0 0,1-1-1 0 0,-1 1 0 0 0,0-1 1 0 0,0 0-1 0 0,0 1 0 0 0,1-1 1 0 0,-1 1-1 0 0,0-1 1 0 0,0 0-1 0 0,0 1 0 0 0,0-1 1 0 0,0 0-1 0 0,0 1 0 0 0,0-1 1 0 0,0 1-1 0 0,0-1 1 0 0,0 0-1 0 0,-1 1 0 0 0,1-1 1 0 0,0 1-1 0 0,0-1 0 0 0,-1 0 1 0 0,1 1-1 0 0,0-1 0 0 0,-1 1 1 0 0,1-1-1 0 0,0 1 1 0 0,-1-1-1 0 0,0 0 0 0 0,-6-5 79 0 0,3 0-50 0 0,-1 1 1 0 0,-1 0-1 0 0,1 1 0 0 0,0 0 1 0 0,-1-1-1 0 0,0 2 0 0 0,0-1 1 0 0,0 1-1 0 0,-1 0 0 0 0,-10-4 1 0 0,17 8-38 0 0,-1 0 0 0 0,0 0 0 0 0,1 0 1 0 0,-1-1-1 0 0,1 1 0 0 0,-1 0 1 0 0,1 0-1 0 0,-1 0 0 0 0,1 0 0 0 0,0 0 1 0 0,0 0-1 0 0,-1 0 0 0 0,1 0 1 0 0,0 0-1 0 0,0 0 0 0 0,0 0 0 0 0,0 0 1 0 0,0 0-1 0 0,0 0 0 0 0,1 0 1 0 0,-1 1-1 0 0,2 28 17 0 0,1-4-3 0 0,2 0 0 0 0,9 29 1 0 0,-11-46-3 0 0,1 1 0 0 0,0-1 0 0 0,0 0 1 0 0,1 0-1 0 0,0 0 0 0 0,0 0 0 0 0,1-1 1 0 0,12 14-1 0 0,-12-17-3 0 0,0 1 0 0 0,0-1 0 0 0,1-1 0 0 0,-1 1 1 0 0,1-1-1 0 0,0-1 0 0 0,0 1 0 0 0,1-1 0 0 0,-1 0 0 0 0,1-1 0 0 0,0 0 0 0 0,-1 0 0 0 0,1 0 0 0 0,0-1 1 0 0,0-1-1 0 0,0 1 0 0 0,0-1 0 0 0,0 0 0 0 0,0-1 0 0 0,0 0 0 0 0,0 0 0 0 0,-1-1 0 0 0,1 0 1 0 0,0 0-1 0 0,-1-1 0 0 0,1 0 0 0 0,-1 0 0 0 0,0-1 0 0 0,0 0 0 0 0,9-7 0 0 0,-1 1-4 0 0,0-2 0 0 0,-1 1-1 0 0,0-2 1 0 0,-1 0 0 0 0,12-16-1 0 0,-20 22-7 0 0,0 0 0 0 0,-1-1 0 0 0,0 1-1 0 0,0-1 1 0 0,0 0 0 0 0,-1 0-1 0 0,0 0 1 0 0,-1 0 0 0 0,0-1-1 0 0,0 1 1 0 0,0-1 0 0 0,-2 1 0 0 0,1-10-1 0 0,-13 63-138 0 0,11-39 171 0 0,1 0 0 0 0,0 0 1 0 0,1 0-1 0 0,-1 0 0 0 0,1 0 0 0 0,0 0 0 0 0,0 0 1 0 0,1 0-1 0 0,0-1 0 0 0,0 1 0 0 0,0 0 0 0 0,1-1 1 0 0,-1 0-1 0 0,1 1 0 0 0,1-1 0 0 0,-1 0 0 0 0,1-1 0 0 0,0 1 1 0 0,0-1-1 0 0,0 0 0 0 0,0 1 0 0 0,1-2 0 0 0,0 1 1 0 0,0-1-1 0 0,0 1 0 0 0,0-1 0 0 0,0-1 0 0 0,1 1 1 0 0,-1-1-1 0 0,1 0 0 0 0,0 0 0 0 0,0 0 0 0 0,-1-1 1 0 0,1 0-1 0 0,0 0 0 0 0,0-1 0 0 0,12 0 0 0 0,-7-1-23 0 0,-1 0 0 0 0,1 0 0 0 0,-1-1 1 0 0,0 0-1 0 0,1-1 0 0 0,-1-1 0 0 0,0 1 0 0 0,-1-1 0 0 0,1-1 0 0 0,-1 0 0 0 0,0 0 0 0 0,0-1 0 0 0,0 0 0 0 0,-1-1 0 0 0,0 0 0 0 0,0 0 0 0 0,-1-1 0 0 0,0 1 0 0 0,0-2 0 0 0,-1 1 0 0 0,0-1 0 0 0,0 0 0 0 0,-1 0 0 0 0,0 0 0 0 0,-1-1 0 0 0,0 0 0 0 0,-1 0 0 0 0,0 0 0 0 0,0 0 0 0 0,2-15 0 0 0,-3-3-10 0 0,0 0 0 0 0,-2 0 0 0 0,-1 0-1 0 0,-7-47 1 0 0,4 54 1 0 0,-1 0 1 0 0,0 1-1 0 0,-2-1 0 0 0,0 1 0 0 0,-2 1 1 0 0,-19-35-1 0 0,25 50 4 0 0,0-1 0 0 0,0 0 0 0 0,-1 1 0 0 0,0-1 0 0 0,0 1 1 0 0,0 0-1 0 0,-9-6 0 0 0,12 9 1 0 0,0 1 0 0 0,0-1 0 0 0,0 1 0 0 0,0-1 1 0 0,0 1-1 0 0,0-1 0 0 0,0 1 0 0 0,0 0 0 0 0,-1-1 0 0 0,1 1 1 0 0,0 0-1 0 0,0 0 0 0 0,0 0 0 0 0,-1 0 0 0 0,1 0 1 0 0,0 0-1 0 0,0 0 0 0 0,0 0 0 0 0,0 1 0 0 0,-1-1 0 0 0,1 0 1 0 0,0 1-1 0 0,0-1 0 0 0,0 1 0 0 0,0-1 0 0 0,0 1 0 0 0,0 0 1 0 0,0-1-1 0 0,0 1 0 0 0,0 0 0 0 0,0 0 0 0 0,0 0 0 0 0,1-1 1 0 0,-1 1-1 0 0,0 0 0 0 0,1 0 0 0 0,-1 0 0 0 0,0 0 1 0 0,1 0-1 0 0,-1 1 0 0 0,1-1 0 0 0,0 0 0 0 0,-1 1 0 0 0,-4 10-3 0 0,1 0 0 0 0,0 0 0 0 0,1 0-1 0 0,0 0 1 0 0,1 0 0 0 0,0 1 0 0 0,1-1 0 0 0,1 14-1 0 0,1 8 17 0 0,9 57-1 0 0,-1-45-248 0 0,3-1 0 0 0,2 0 0 0 0,1-1 0 0 0,3 0-1 0 0,29 52 1 0 0,-26-60-2332 0 0,-15-28 1431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15.297"/>
    </inkml:context>
    <inkml:brush xml:id="br0">
      <inkml:brushProperty name="width" value="0.05" units="cm"/>
      <inkml:brushProperty name="height" value="0.05" units="cm"/>
      <inkml:brushProperty name="color" value="#FFC114"/>
    </inkml:brush>
  </inkml:definitions>
  <inkml:trace contextRef="#ctx0" brushRef="#br0">84 347 5881 0 0,'-6'-3'48'0'0,"0"0"1"0"0,0 0 0 0 0,0-1 0 0 0,-9-7 0 0 0,-17-11 459 0 0,19 14 443 0 0,26 7-287 0 0,10 1-569 0 0,195-21-52 0 0,38-6-5 0 0,-227 23-20 0 0,71-16 4 0 0,-90 18 19 0 0,0-1 1 0 0,-1 0-1 0 0,1-1 1 0 0,-1 0-1 0 0,0-1 1 0 0,0 0-1 0 0,13-10 0 0 0,-20 13-6 0 0,0 1-1 0 0,0-1 1 0 0,0 0-1 0 0,-1 1 1 0 0,1-1-1 0 0,-1 0 1 0 0,1 0-1 0 0,-1 0 1 0 0,1 0-1 0 0,-1-1 1 0 0,0 1-1 0 0,0 0 1 0 0,0-1-1 0 0,-1 1 1 0 0,1 0-1 0 0,0-1 1 0 0,-1 1-1 0 0,0-1 1 0 0,1-4-1 0 0,-2 4 6 0 0,1-1 1 0 0,-1 0-1 0 0,0 1 0 0 0,0-1 0 0 0,0 1 0 0 0,0-1 1 0 0,-1 1-1 0 0,1 0 0 0 0,-1-1 0 0 0,0 1 0 0 0,0 0 1 0 0,-3-3-1 0 0,-2-3 11 0 0,-1 1 1 0 0,-1 0-1 0 0,0 0 1 0 0,0 0 0 0 0,0 1-1 0 0,-1 1 1 0 0,-15-8-1 0 0,21 11-50 0 0,-1 1-1 0 0,-1-1 0 0 0,1 2 1 0 0,0-1-1 0 0,0 0 0 0 0,-1 1 1 0 0,1 0-1 0 0,-1 1 1 0 0,1-1-1 0 0,-1 1 0 0 0,1 0 1 0 0,-1 0-1 0 0,1 1 0 0 0,-1-1 1 0 0,1 1-1 0 0,-1 0 0 0 0,1 1 1 0 0,0 0-1 0 0,-1-1 0 0 0,1 2 1 0 0,0-1-1 0 0,0 0 1 0 0,1 1-1 0 0,-1 0 0 0 0,0 0 1 0 0,1 1-1 0 0,0-1 0 0 0,0 1 1 0 0,0 0-1 0 0,0 0 0 0 0,0 0 1 0 0,1 1-1 0 0,0-1 0 0 0,0 1 1 0 0,0 0-1 0 0,1-1 1 0 0,-1 1-1 0 0,1 1 0 0 0,0-1 1 0 0,-1 6-1 0 0,-1 2 5 0 0,1 0 1 0 0,0 1-1 0 0,1 0 0 0 0,0 0 1 0 0,1-1-1 0 0,1 1 0 0 0,0 0 0 0 0,1 0 1 0 0,0 0-1 0 0,5 21 0 0 0,-3-27-12 0 0,-1 1-1 0 0,1-1 0 0 0,0 0 0 0 0,1 0 0 0 0,0-1 1 0 0,0 1-1 0 0,1-1 0 0 0,-1 0 0 0 0,2 0 0 0 0,-1 0 0 0 0,1 0 1 0 0,0-1-1 0 0,0 0 0 0 0,1-1 0 0 0,0 1 0 0 0,0-1 1 0 0,0-1-1 0 0,8 5 0 0 0,-2-3-282 0 0,0-1 0 0 0,0 0 0 0 0,0-1 1 0 0,1 0-1 0 0,-1-1 0 0 0,1-1 0 0 0,0 0 0 0 0,-1-1 0 0 0,1-1 0 0 0,0 0 0 0 0,27-3 1 0 0,-9-4-725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15.639"/>
    </inkml:context>
    <inkml:brush xml:id="br0">
      <inkml:brushProperty name="width" value="0.05" units="cm"/>
      <inkml:brushProperty name="height" value="0.05" units="cm"/>
      <inkml:brushProperty name="color" value="#FFC114"/>
    </inkml:brush>
  </inkml:definitions>
  <inkml:trace contextRef="#ctx0" brushRef="#br0">16 282 6157 0 0,'-1'-21'240'0'0,"-6"-31"0"0"0,4 31 683 0 0,-1-30 1 0 0,4 50-671 0 0,7 7 210 0 0,30 28 15 0 0,46 30 0 0 0,13 12 91 0 0,-81-62-467 0 0,0 0 1 0 0,-1 1 0 0 0,22 31 0 0 0,-34-44-99 0 0,0 1-1 0 0,0 0 1 0 0,-1 0 0 0 0,1 0 0 0 0,-1 0 0 0 0,0 0 0 0 0,0 0-1 0 0,0 0 1 0 0,0 0 0 0 0,0 0 0 0 0,-1 0 0 0 0,0 0 0 0 0,1 1-1 0 0,-1-1 1 0 0,0 0 0 0 0,-1 4 0 0 0,0-5 4 0 0,1 0 0 0 0,-1 0 0 0 0,0 0-1 0 0,0 0 1 0 0,0 0 0 0 0,0 0 0 0 0,0-1 0 0 0,0 1 0 0 0,-1 0-1 0 0,1-1 1 0 0,-1 1 0 0 0,1-1 0 0 0,-1 1 0 0 0,1-1 0 0 0,-1 0 0 0 0,0 0-1 0 0,1 0 1 0 0,-1 0 0 0 0,0 0 0 0 0,0 0 0 0 0,0 0 0 0 0,0 0 0 0 0,0-1-1 0 0,0 1 1 0 0,-3-1 0 0 0,-3 2 19 0 0,0-2 1 0 0,-1 1-1 0 0,1-1 0 0 0,-1-1 0 0 0,1 1 1 0 0,0-2-1 0 0,-1 1 0 0 0,1-1 0 0 0,-11-4 1 0 0,3 1 88 0 0,0-2 0 0 0,0 0 0 0 0,-23-14 0 0 0,32 17-57 0 0,1 0 0 0 0,0-1 0 0 0,0 1 0 0 0,0-2 0 0 0,0 1 0 0 0,1 0 1 0 0,0-1-1 0 0,-8-12 0 0 0,10 13-38 0 0,1 1 0 0 0,0 0 0 0 0,1 0-1 0 0,-1-1 1 0 0,1 1 0 0 0,-1-1 0 0 0,1 1 0 0 0,1-1 0 0 0,-1 0 0 0 0,1 1 0 0 0,0-1 0 0 0,0 0 0 0 0,0 1 0 0 0,0-1 0 0 0,3-8 0 0 0,0 0-20 0 0,2 0 1 0 0,-1 1 0 0 0,2-1 0 0 0,-1 1 0 0 0,2 0 0 0 0,0 1 0 0 0,0 0 0 0 0,13-15-1 0 0,-3 6-2 0 0,1 1 0 0 0,1 0 0 0 0,28-20 0 0 0,-30 26 1 0 0,1 1 0 0 0,0 1 0 0 0,1 0 0 0 0,30-12 0 0 0,-40 20-4 0 0,0 0 0 0 0,1 0 0 0 0,-1 0 0 0 0,1 1 0 0 0,-1 1 0 0 0,1-1 0 0 0,0 2 1 0 0,-1-1-1 0 0,1 2 0 0 0,0-1 0 0 0,0 1 0 0 0,11 3 0 0 0,-19-4-34 0 0,1 1 0 0 0,-1-1 1 0 0,0 1-1 0 0,0 0 0 0 0,0 0 0 0 0,0 0 0 0 0,0 0 1 0 0,0 0-1 0 0,0 0 0 0 0,0 1 0 0 0,0-1 0 0 0,0 1 1 0 0,-1-1-1 0 0,1 1 0 0 0,-1 0 0 0 0,1-1 1 0 0,-1 1-1 0 0,2 4 0 0 0,-2-4-80 0 0,0 0 1 0 0,-1 0-1 0 0,0 0 1 0 0,1 0-1 0 0,-1 0 0 0 0,0 0 1 0 0,0 0-1 0 0,0 0 1 0 0,0 0-1 0 0,-1 1 0 0 0,1-1 1 0 0,0 0-1 0 0,-1 0 0 0 0,0 0 1 0 0,1 0-1 0 0,-1 0 1 0 0,0 0-1 0 0,0-1 0 0 0,0 1 1 0 0,-3 3-1 0 0,-7 9-1063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31.063"/>
    </inkml:context>
    <inkml:brush xml:id="br0">
      <inkml:brushProperty name="width" value="0.05" units="cm"/>
      <inkml:brushProperty name="height" value="0.05" units="cm"/>
      <inkml:brushProperty name="color" value="#FFC114"/>
    </inkml:brush>
  </inkml:definitions>
  <inkml:trace contextRef="#ctx0" brushRef="#br0">72 161 24575,'2'-1'0,"0"0"0,0 0 0,0-1 0,-1 1 0,1 0 0,0 0 0,-1-1 0,1 1 0,-1-1 0,1 0 0,-1 1 0,0-1 0,0 0 0,0 0 0,0 0 0,1-2 0,3-4 0,9-13 0,43-68 0,-54 77 0,-9 10 0,-15 14 0,5 3 0,1 1 0,0 0 0,1 1 0,1 0 0,1 1 0,0 0 0,2 1 0,0 1 0,1-1 0,-11 35 0,19-50 0,0 0 0,0-1 0,1 1 0,-1 0 0,1-1 0,0 1 0,0 0 0,0 0 0,1-1 0,-1 1 0,1 0 0,0-1 0,0 1 0,0 0 0,4 6 0,-4-9 0,0 1 0,0 0 0,1-1 0,-1 1 0,1-1 0,-1 1 0,1-1 0,0 0 0,0 0 0,-1 0 0,1 0 0,0 0 0,0 0 0,0 0 0,0-1 0,0 1 0,0 0 0,0-1 0,0 0 0,1 0 0,-1 1 0,0-1 0,0-1 0,0 1 0,0 0 0,0 0 0,0-1 0,0 1 0,3-2 0,2 0 0,0-1 0,0 0 0,0 0 0,-1 0 0,0-1 0,1 0 0,-2-1 0,1 1 0,0-1 0,-1 0 0,6-7 0,7-9 0,24-38 0,-26 35 0,-15 24 0,-1-1 0,0 1 0,0-1 0,0 1 0,1-1 0,-1 1 0,0 0 0,0-1 0,1 1 0,-1-1 0,0 1 0,1 0 0,-1-1 0,1 1 0,-1 0 0,0 0 0,1-1 0,-1 1 0,1 0 0,-1 0 0,1 0 0,-1 0 0,1-1 0,-1 1 0,0 0 0,1 0 0,0 0 0,4 11 0,-6 30 0,1-34 0,-1 21 99,1 37 107,0-59-373,1-1 0,0 0 0,0 0 0,1 1 0,-1-1 0,1 0 0,0 0 0,1 0 0,4 8 0,4 1-6659</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16.075"/>
    </inkml:context>
    <inkml:brush xml:id="br0">
      <inkml:brushProperty name="width" value="0.05" units="cm"/>
      <inkml:brushProperty name="height" value="0.05" units="cm"/>
      <inkml:brushProperty name="color" value="#FFC114"/>
    </inkml:brush>
  </inkml:definitions>
  <inkml:trace contextRef="#ctx0" brushRef="#br0">5183 613 6221 0 0,'0'0'242'0'0,"-24"-37"13"0"0,-74-112 6 0 0,95 143-240 0 0,-1 0 0 0 0,0 0 0 0 0,0 1 0 0 0,-1 0 0 0 0,-6-6 0 0 0,-63-41 84 0 0,-270-168-20 0 0,316 203-98 0 0,-55-22 0 0 0,68 34 9 0 0,1 1 1 0 0,-25-4-1 0 0,-99-12 187 0 0,-182-3 0 0 0,-145 27 439 0 0,-16 19 232 0 0,1 21-1 0 0,-498 112 1 0 0,608-67-689 0 0,5 35-83 0 0,283-88-71 0 0,2 2 0 0 0,-97 65 0 0 0,125-68-6 0 0,1 3-1 0 0,1 3 0 0 0,-86 90 0 0 0,113-103-1 0 0,0 0 0 0 0,2 1 0 0 0,1 0 1 0 0,1 2-1 0 0,2 1 0 0 0,1 0 0 0 0,1 1 1 0 0,2 0-1 0 0,-10 41 0 0 0,18-50 4 0 0,0 0 1 0 0,1 0-1 0 0,2 0 0 0 0,0 1 0 0 0,2 0 1 0 0,1-1-1 0 0,1 1 0 0 0,0-1 0 0 0,2 0 1 0 0,1 0-1 0 0,1 0 0 0 0,1 0 0 0 0,1-1 1 0 0,14 28-1 0 0,-6-21 34 0 0,2-1 1 0 0,2 0-1 0 0,0-2 1 0 0,1 0-1 0 0,2-1 1 0 0,1-1-1 0 0,49 39 0 0 0,-8-15 192 0 0,2-3 1 0 0,86 45-1 0 0,-34-30 183 0 0,2-5 0 0 0,3-5 0 0 0,232 61 0 0 0,-207-78-269 0 0,1-6 1 0 0,2-7-1 0 0,165 1 0 0 0,561-56-17 0 0,-6-75-22 0 0,137-81-92 0 0,-26-104-80 0 0,-675 164 52 0 0,-236 94 15 0 0,-2-3-1 0 0,73-55 1 0 0,-125 81-7 0 0,0-1 0 0 0,-1-1-1 0 0,-1-1 1 0 0,0 0 0 0 0,-1-1 0 0 0,-1-1 0 0 0,12-19 0 0 0,-21 28-2 0 0,0 0 0 0 0,0 0 0 0 0,-1-1 0 0 0,0 1 0 0 0,-1-1 0 0 0,0 0 0 0 0,0 0-1 0 0,-1 0 1 0 0,-1-1 0 0 0,0 1 0 0 0,0 0 0 0 0,-1-1 0 0 0,0 1 0 0 0,-1 0 0 0 0,0-1 0 0 0,0 1 0 0 0,-5-14 0 0 0,1 10-2 0 0,0 1 0 0 0,-1-1 0 0 0,-1 1 1 0 0,0 0-1 0 0,-1 1 0 0 0,0-1 0 0 0,-1 2 0 0 0,0-1 1 0 0,-1 1-1 0 0,-15-13 0 0 0,-5-2-7 0 0,-2 2 0 0 0,-56-35-1 0 0,9 15 4 0 0,-1 4-1 0 0,-129-46 1 0 0,-179-36 11 0 0,124 52-181 0 0,-2 13 1 0 0,-2 10 0 0 0,-507-19 0 0 0,666 62 20 0 0,-416 6-2011 0 0,515-1 2035 0 0,-6-1-263 0 0,0 2 0 0 0,1 0 0 0 0,-1 1 1 0 0,1 0-1 0 0,-17 6 0 0 0,12 1-660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16.940"/>
    </inkml:context>
    <inkml:brush xml:id="br0">
      <inkml:brushProperty name="width" value="0.05" units="cm"/>
      <inkml:brushProperty name="height" value="0.05" units="cm"/>
      <inkml:brushProperty name="color" value="#FFC114"/>
    </inkml:brush>
  </inkml:definitions>
  <inkml:trace contextRef="#ctx0" brushRef="#br0">3668 75 5541 0 0,'0'0'364'0'0,"12"-10"-148"0"0,36-30-77 0 0,-36 30 1068 0 0,-29 0-1445 0 0,13 8 245 0 0,-1 0 318 0 0,-7 4-180 0 0,-39 5-5 0 0,38-6 643 0 0,-74 20-680 0 0,-310 73 21 0 0,-81 21 274 0 0,-917 227 2074 0 0,1055-261-2425 0 0,-405 113-81 0 0,565-129 29 0 0,166-59-3 0 0,12-5 16 0 0,10-3 5 0 0,20-8-17 0 0,96-39-2657 0 0,-101 40 1812 0 0,-3 0-123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17.282"/>
    </inkml:context>
    <inkml:brush xml:id="br0">
      <inkml:brushProperty name="width" value="0.05" units="cm"/>
      <inkml:brushProperty name="height" value="0.05" units="cm"/>
      <inkml:brushProperty name="color" value="#FFC114"/>
    </inkml:brush>
  </inkml:definitions>
  <inkml:trace contextRef="#ctx0" brushRef="#br0">266 60 5601 0 0,'-1'-3'65'0'0,"-1"-1"-1"0"0,0 0 1 0 0,1 1 0 0 0,-2-1 0 0 0,1 1 0 0 0,0 0 0 0 0,-1 0 0 0 0,1 0 0 0 0,-1 0 0 0 0,0 0 0 0 0,0 1 0 0 0,0-1 0 0 0,0 1 0 0 0,0 0 0 0 0,-1 0 0 0 0,1 0 0 0 0,-1 0 0 0 0,0 0 0 0 0,1 1 0 0 0,-1 0 0 0 0,0 0 0 0 0,0 0 0 0 0,0 0 0 0 0,-7 0 0 0 0,-9 45-67 0 0,-6 17 9 0 0,-2-1 0 0 0,-60 93-1 0 0,66-109 481 0 0,22-44-468 0 0,0 1 0 0 0,-1-1 0 0 0,1 0 0 0 0,0 1 0 0 0,0-1 0 0 0,0 0 0 0 0,0 1 0 0 0,0-1 0 0 0,0 0 0 0 0,0 1 0 0 0,0-1 0 0 0,0 0 0 0 0,0 1 0 0 0,1-1 0 0 0,-1 0 0 0 0,0 1 0 0 0,0-1 0 0 0,0 0 0 0 0,0 0 0 0 0,0 1 0 0 0,0-1 0 0 0,1 0 0 0 0,-1 0 0 0 0,0 1 0 0 0,0-1 0 0 0,1 0 0 0 0,-1 0 0 0 0,0 1 0 0 0,0-1 0 0 0,1 0 0 0 0,-1 0 0 0 0,0 0 0 0 0,0 1 0 0 0,1-1 0 0 0,-1 0 0 0 0,0 0 0 0 0,1 0 1 0 0,-1 0-1 0 0,0 0 0 0 0,1 0 0 0 0,-1 0 0 0 0,0 0 0 0 0,1 0 0 0 0,-1 0 0 0 0,0 0 0 0 0,1 0 0 0 0,-1 0 0 0 0,1 0 0 0 0,24 0 1232 0 0,-13-1-860 0 0,583 18-791 0 0,-532-16-475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17.623"/>
    </inkml:context>
    <inkml:brush xml:id="br0">
      <inkml:brushProperty name="width" value="0.05" units="cm"/>
      <inkml:brushProperty name="height" value="0.05" units="cm"/>
      <inkml:brushProperty name="color" value="#FFC114"/>
    </inkml:brush>
  </inkml:definitions>
  <inkml:trace contextRef="#ctx0" brushRef="#br0">327 21 6001 0 0,'6'-5'148'0'0,"13"-11"1165"0"0,-12 18-600 0 0,-4 11-271 0 0,-5 16-211 0 0,-1 1 0 0 0,-1-1 0 0 0,-1 0 0 0 0,-2 0 1 0 0,-1-1-1 0 0,-14 35 0 0 0,-83 163 266 0 0,90-196-419 0 0,13-25-66 0 0,-52 101 198 0 0,-51 142 0 0 0,105-246-296 0 0,-1 0 0 0 0,1 0 0 0 0,-1 0 0 0 0,0 0 1 0 0,1-1-1 0 0,-1 1 0 0 0,0 0 0 0 0,0 0 0 0 0,0-1 1 0 0,-1 1-1 0 0,1-1 0 0 0,0 1 0 0 0,0-1 0 0 0,-1 1 1 0 0,1-1-1 0 0,-1 0 0 0 0,0 0 0 0 0,1 1 0 0 0,-4 0 1 0 0,1-1-728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17.965"/>
    </inkml:context>
    <inkml:brush xml:id="br0">
      <inkml:brushProperty name="width" value="0.05" units="cm"/>
      <inkml:brushProperty name="height" value="0.05" units="cm"/>
      <inkml:brushProperty name="color" value="#FFC114"/>
    </inkml:brush>
  </inkml:definitions>
  <inkml:trace contextRef="#ctx0" brushRef="#br0">16 115 5941 0 0,'-2'0'58'0'0,"1"1"0"0"0,0-1 0 0 0,0 1 0 0 0,0-1 1 0 0,0 1-1 0 0,0 0 0 0 0,1-1 0 0 0,-1 1 0 0 0,0 0 1 0 0,0 0-1 0 0,0 0 0 0 0,0-1 0 0 0,1 1 0 0 0,-1 0 1 0 0,1 0-1 0 0,-2 2 0 0 0,11 1 419 0 0,0 2 0 0 0,0 0 0 0 0,13 11 0 0 0,-20-14-476 0 0,0-1 0 0 0,0 1 1 0 0,0-1-1 0 0,-1 1 0 0 0,1-1 0 0 0,-1 1 0 0 0,0 0 1 0 0,0 0-1 0 0,0 0 0 0 0,0 0 0 0 0,0 3 0 0 0,-1-4 0 0 0,1-1 0 0 0,-1 1 0 0 0,0 0 1 0 0,1-1-1 0 0,-1 1 0 0 0,1-1 0 0 0,-1 1 0 0 0,1-1 0 0 0,0 1 0 0 0,-1-1 0 0 0,1 1 0 0 0,0-1 0 0 0,0 1 0 0 0,0-1 0 0 0,0 0 0 0 0,0 0 1 0 0,1 1-1 0 0,-1-1 0 0 0,0 0 0 0 0,1 0 0 0 0,-1 0 0 0 0,0 0 0 0 0,1-1 0 0 0,-1 1 0 0 0,1 0 0 0 0,-1-1 0 0 0,1 1 0 0 0,0-1 0 0 0,-1 1 0 0 0,1-1 1 0 0,-1 0-1 0 0,1 1 0 0 0,2-1 0 0 0,3 0-3 0 0,0 0 0 0 0,1-1 0 0 0,-1 0 0 0 0,0 0 0 0 0,1 0 0 0 0,-1-1 0 0 0,0 0 0 0 0,0 0 0 0 0,0-1 0 0 0,0 0 0 0 0,6-4-1 0 0,5-3-5 0 0,-1-1-1 0 0,29-23 0 0 0,26-37-75 0 0,-51 49 396 0 0,45-38 0 0 0,-66 60-302 0 0,0 0 0 0 0,0 0 0 0 0,1-1 0 0 0,-1 1 0 0 0,0 0 0 0 0,0 0 0 0 0,1-1 1 0 0,-1 1-1 0 0,0 0 0 0 0,0 0 0 0 0,1 0 0 0 0,-1 0 0 0 0,0-1 0 0 0,1 1 0 0 0,-1 0 0 0 0,0 0 0 0 0,1 0 0 0 0,-1 0 0 0 0,0 0 0 0 0,0 0 0 0 0,1 0 0 0 0,-1 0 0 0 0,0 0 0 0 0,1 0 0 0 0,-1 0 0 0 0,0 0 0 0 0,1 0 0 0 0,-1 0 0 0 0,0 0 0 0 0,1 0 0 0 0,-1 1 0 0 0,0-1 1 0 0,0 0-1 0 0,1 0 0 0 0,-1 0 0 0 0,0 0 0 0 0,1 0 0 0 0,-1 1 0 0 0,0-1 0 0 0,0 0 0 0 0,0 0 0 0 0,1 1 0 0 0,-1-1 0 0 0,0 0 0 0 0,0 0 0 0 0,0 1 0 0 0,1-1 0 0 0,-1 0 0 0 0,0 1 0 0 0,4 20-10 0 0,-3-9-160 0 0,0 6-722 0 0,6-11 201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18.305"/>
    </inkml:context>
    <inkml:brush xml:id="br0">
      <inkml:brushProperty name="width" value="0.05" units="cm"/>
      <inkml:brushProperty name="height" value="0.05" units="cm"/>
      <inkml:brushProperty name="color" value="#FFC114"/>
    </inkml:brush>
  </inkml:definitions>
  <inkml:trace contextRef="#ctx0" brushRef="#br0">1 29 7485 0 0,'2'-12'130'0'0,"-2"11"-117"0"0,1 0 0 0 0,-1 1 0 0 0,0-1 0 0 0,0 0 0 0 0,1 0 0 0 0,-1 1 0 0 0,0-1 0 0 0,0 0 0 0 0,0 1 0 0 0,0-1-1 0 0,0 0 1 0 0,0 0 0 0 0,0 1 0 0 0,0-1 0 0 0,-1 0 0 0 0,1 0 0 0 0,0 1 0 0 0,-1-2 0 0 0,2 2-4 0 0,-1 0 0 0 0,0 0 1 0 0,0 0-1 0 0,0 0 0 0 0,0 0 0 0 0,0 0 1 0 0,0 0-1 0 0,0 0 0 0 0,0 0 1 0 0,0 0-1 0 0,0 0 0 0 0,1 0 1 0 0,-1 0-1 0 0,0 0 0 0 0,0 0 0 0 0,0 0 1 0 0,0 0-1 0 0,0 0 0 0 0,0 0 1 0 0,0 0-1 0 0,0 0 0 0 0,0 0 1 0 0,0 0-1 0 0,0 0 0 0 0,1 0 0 0 0,-1 0 1 0 0,0 0-1 0 0,0 0 0 0 0,0 0 1 0 0,0 0-1 0 0,0-1 0 0 0,0 1 0 0 0,0 0 1 0 0,0 0-1 0 0,0 0 0 0 0,0 0 1 0 0,0 0-1 0 0,0 0 0 0 0,0 0 1 0 0,0 0-1 0 0,0 0 0 0 0,0 0 0 0 0,0-1 1 0 0,0 1-1 0 0,0 0 0 0 0,0 0 1 0 0,8 7 379 0 0,-4 1-279 0 0,0 0 0 0 0,-1 0-1 0 0,-1 0 1 0 0,1 0 0 0 0,-1 1 0 0 0,-1-1 0 0 0,2 14 0 0 0,1 5 49 0 0,41 253 1094 0 0,-15-77-664 0 0,-27-190-585 0 0,25 193 33 0 0,-26-175-47 0 0,-1 0 0 0 0,-2 0 0 0 0,-1 0-1 0 0,-10 52 1 0 0,9-70-249 0 0,0 1 0 0 0,-1-1-1 0 0,-10 21 1 0 0,5-12-444 0 0,4-3-81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18.646"/>
    </inkml:context>
    <inkml:brush xml:id="br0">
      <inkml:brushProperty name="width" value="0.05" units="cm"/>
      <inkml:brushProperty name="height" value="0.05" units="cm"/>
      <inkml:brushProperty name="color" value="#FFC114"/>
    </inkml:brush>
  </inkml:definitions>
  <inkml:trace contextRef="#ctx0" brushRef="#br0">48 88 6845 0 0,'-19'-5'1'0'0,"16"4"45"0"0,1 0-1 0 0,0 1 1 0 0,-1-1-1 0 0,1 0 1 0 0,-1 1 0 0 0,1 0-1 0 0,-1-1 1 0 0,1 1-1 0 0,-4 0 1 0 0,10 7 385 0 0,1-1 0 0 0,0 1-1 0 0,0-1 1 0 0,0-1 0 0 0,9 7 0 0 0,20 18-138 0 0,-21-17-283 0 0,1-1 1 0 0,0 0-1 0 0,1-2 1 0 0,0 1-1 0 0,0-2 0 0 0,18 8 1 0 0,-15-10-12 0 0,0 0 0 0 0,1-2 1 0 0,-1 0-1 0 0,1-1 0 0 0,0-1 0 0 0,0 0 1 0 0,0-2-1 0 0,25 0 0 0 0,-38-2 0 0 0,0-1 0 0 0,0 1-1 0 0,-1-1 1 0 0,1 0-1 0 0,-1-1 1 0 0,1 1 0 0 0,-1-1-1 0 0,0 0 1 0 0,0 0-1 0 0,0-1 1 0 0,0 1 0 0 0,0-1-1 0 0,4-5 1 0 0,7-8-7 0 0,26-36 1 0 0,1-10 35 0 0,-25 35 224 0 0,31-37 1 0 0,-49 65-251 0 0,0 0 1 0 0,0 0-1 0 0,0 0 0 0 0,0 0 1 0 0,0-1-1 0 0,0 1 0 0 0,0 0 0 0 0,0 0 1 0 0,0 0-1 0 0,0 0 0 0 0,0 0 1 0 0,0-1-1 0 0,1 1 0 0 0,-1 0 1 0 0,0 0-1 0 0,0 0 0 0 0,0 0 0 0 0,0 0 1 0 0,0 0-1 0 0,0 0 0 0 0,1 0 1 0 0,-1 0-1 0 0,0-1 0 0 0,0 1 1 0 0,0 0-1 0 0,0 0 0 0 0,0 0 1 0 0,1 0-1 0 0,-1 0 0 0 0,0 0 0 0 0,0 0 1 0 0,0 0-1 0 0,0 0 0 0 0,1 0 1 0 0,-1 0-1 0 0,0 0 0 0 0,0 0 1 0 0,0 0-1 0 0,0 0 0 0 0,1 1 0 0 0,-1-1 1 0 0,0 0-1 0 0,0 0 0 0 0,0 0 1 0 0,0 0-1 0 0,1 10-4 0 0,-8 26-115 0 0,4-20 116 0 0,1 2-103 0 0,2-12-10 0 0,-1 0 0 0 0,1 0 0 0 0,-2 0-1 0 0,1 0 1 0 0,-3 6 0 0 0,-5 7-512 0 0,10-2-117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19.003"/>
    </inkml:context>
    <inkml:brush xml:id="br0">
      <inkml:brushProperty name="width" value="0.05" units="cm"/>
      <inkml:brushProperty name="height" value="0.05" units="cm"/>
      <inkml:brushProperty name="color" value="#FFC114"/>
    </inkml:brush>
  </inkml:definitions>
  <inkml:trace contextRef="#ctx0" brushRef="#br0">7 1 8593 0 0,'-1'0'-1'0'0,"1"0"0"0"0,0 0 1 0 0,0 0-1 0 0,-1 0 1 0 0,1 0-1 0 0,0 0 0 0 0,0 0 1 0 0,0 0-1 0 0,-1 0 0 0 0,1 0 1 0 0,0 0-1 0 0,0 0 0 0 0,-1 0 1 0 0,1 0-1 0 0,0 1 0 0 0,0-1 1 0 0,0 0-1 0 0,-1 0 0 0 0,1 0 1 0 0,0 0-1 0 0,0 0 1 0 0,0 1-1 0 0,0-1 0 0 0,-1 0 1 0 0,1 0-1 0 0,0 0 0 0 0,0 1 1 0 0,0-1-1 0 0,0 0 0 0 0,0 0 1 0 0,0 0-1 0 0,0 1 0 0 0,0-1 1 0 0,0 0-1 0 0,-1 0 0 0 0,1 0 1 0 0,0 1-1 0 0,0-1 1 0 0,0 0-1 0 0,0 0 0 0 0,0 1 1 0 0,0-1-1 0 0,1 0 0 0 0,9 10 44 0 0,27 9 116 0 0,-28-15-117 0 0,185 88 458 0 0,-67-25-256 0 0,219 126 872 0 0,-251-134-378 0 0,135 109 0 0 0,77 106 118 0 0,-88-77-852 0 0,-191-171 3 0 0,2-2 0 0 0,0-1 0 0 0,38 21 1 0 0,-48-38 119 0 0,-20-6-151 0 0,1 0 0 0 0,0 0 0 0 0,-1 0-1 0 0,1 0 1 0 0,-1 0 0 0 0,1-1 0 0 0,-1 1 0 0 0,1 0 0 0 0,-1 0-1 0 0,1 0 1 0 0,-1-1 0 0 0,1 1 0 0 0,-1 0 0 0 0,0-1 0 0 0,1 1-1 0 0,-1 0 1 0 0,1-1 0 0 0,-1 1 0 0 0,0-1 0 0 0,1 1 0 0 0,-1-1-1 0 0,1-2-199 0 0,0 0 0 0 0,0 0-1 0 0,0 1 1 0 0,0-1 0 0 0,-1 0-1 0 0,0 0 1 0 0,1 0 0 0 0,-1-6-1 0 0,1-10-879 0 0,3 2-52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19.345"/>
    </inkml:context>
    <inkml:brush xml:id="br0">
      <inkml:brushProperty name="width" value="0.05" units="cm"/>
      <inkml:brushProperty name="height" value="0.05" units="cm"/>
      <inkml:brushProperty name="color" value="#FFC114"/>
    </inkml:brush>
  </inkml:definitions>
  <inkml:trace contextRef="#ctx0" brushRef="#br0">435 36 5116 0 0,'18'-11'170'0'0,"14"-8"214"0"0,-30 18-309 0 0,0 0 0 0 0,0 0 0 0 0,-1 1 1 0 0,1-1-1 0 0,0 1 0 0 0,0-1 0 0 0,0 1 0 0 0,0 0 0 0 0,0 0 1 0 0,-1 0-1 0 0,1 0 0 0 0,0 0 0 0 0,0 0 0 0 0,0 0 0 0 0,3 1 1 0 0,-4 1 47 0 0,0 0 1 0 0,1-1 0 0 0,-1 1 0 0 0,0 0 0 0 0,0 0-1 0 0,-1 0 1 0 0,1-1 0 0 0,0 1 0 0 0,0 0 0 0 0,-1 0-1 0 0,0 0 1 0 0,1 3 0 0 0,4 29 1204 0 0,-17 193 3502 0 0,11-216-4800 0 0,-1 0 0 0 0,0-1 0 0 0,-1 0 0 0 0,0 1-1 0 0,0-1 1 0 0,-1 0 0 0 0,0-1 0 0 0,-1 1 0 0 0,0-1 0 0 0,-1 0 0 0 0,0 0 0 0 0,0 0 0 0 0,-1-1 0 0 0,0 0-1 0 0,-10 9 1 0 0,8-10-25 0 0,-1 1-1 0 0,0-1 1 0 0,-1 0-1 0 0,0-1 1 0 0,0-1-1 0 0,0 0 1 0 0,-1 0-1 0 0,0-1 1 0 0,0 0-1 0 0,0-1 1 0 0,0-1-1 0 0,-23 3 1 0 0,1-4-373 0 0,1-1 1 0 0,0-2 0 0 0,-1-1-1 0 0,-34-9 1 0 0,-2-1-804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21.266"/>
    </inkml:context>
    <inkml:brush xml:id="br0">
      <inkml:brushProperty name="width" value="0.05" units="cm"/>
      <inkml:brushProperty name="height" value="0.05" units="cm"/>
      <inkml:brushProperty name="color" value="#FFC114"/>
    </inkml:brush>
  </inkml:definitions>
  <inkml:trace contextRef="#ctx0" brushRef="#br0">1 152 6249 0 0,'4'-14'566'0'0,"1"0"0"0"0,0 0 1 0 0,1 1-1 0 0,10-16 1 0 0,-8 13 629 0 0,0 1 0 0 0,7-22-1 0 0,-15 55-714 0 0,1 0-1 0 0,4 31 0 0 0,-1-20-368 0 0,32 267 105 0 0,-15-131-304 0 0,-19-153-24 0 0,8 81-1119 0 0,-8-30-2403 0 0,-2-48 2289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31.709"/>
    </inkml:context>
    <inkml:brush xml:id="br0">
      <inkml:brushProperty name="width" value="0.05" units="cm"/>
      <inkml:brushProperty name="height" value="0.05" units="cm"/>
      <inkml:brushProperty name="color" value="#FFC114"/>
    </inkml:brush>
  </inkml:definitions>
  <inkml:trace contextRef="#ctx0" brushRef="#br0">163 327 24575,'5'-27'0,"-4"26"0,-1-1 0,1 1 0,0-1 0,-1 1 0,1-1 0,-1 1 0,0-1 0,0 0 0,1 1 0,-1-1 0,0 0 0,0 1 0,-1-1 0,1 0 0,0 1 0,0-1 0,-1 1 0,1-1 0,-1 0 0,0 1 0,1-1 0,-1 1 0,0 0 0,0-1 0,0 1 0,0-1 0,0 1 0,0 0 0,0 0 0,-2-2 0,2 2 0,-1 0 0,0 0 0,0 0 0,0-1 0,1 2 0,-1-1 0,0 0 0,0 0 0,0 1 0,-1-1 0,1 1 0,0-1 0,0 1 0,0 0 0,0 0 0,0 0 0,0 0 0,0 0 0,-1 1 0,1-1 0,0 0 0,0 1 0,0 0 0,0-1 0,0 1 0,0 0 0,0 0 0,1 0 0,-1 0 0,0 1 0,0-1 0,1 0 0,-3 3 0,-3 3 0,0 0 0,1 0 0,0 0 0,0 1 0,1-1 0,-6 12 0,4-7 0,1 1 0,1 0 0,0 0 0,0 0 0,2 0 0,-1 1 0,2 0 0,-2 19 0,4-28 0,-1-1 0,2 1 0,-1 0 0,0-1 0,1 1 0,0-1 0,0 1 0,0-1 0,1 0 0,0 1 0,0-1 0,0 0 0,0 0 0,0 0 0,1 0 0,-1-1 0,1 1 0,0-1 0,1 1 0,-1-1 0,0 0 0,1 0 0,0 0 0,0-1 0,-1 0 0,1 1 0,1-1 0,-1-1 0,5 3 0,0-2 0,0 1 0,0-1 0,1 0 0,-1-1 0,1 0 0,-1-1 0,1 0 0,-1 0 0,1-1 0,0 0 0,-1-1 0,0 0 0,1 0 0,-1-1 0,0 0 0,0-1 0,-1 0 0,1-1 0,-1 1 0,0-1 0,0-1 0,7-6 0,-3 2 0,-1-1 0,0 0 0,0 0 0,-2-1 0,1-1 0,-2 0 0,1 0 0,-2 0 0,0-1 0,0 0 0,-2-1 0,0 1 0,4-16 0,-3-4 0,-1 0 0,-2 0 0,-1-1 0,-2 1 0,-1-1 0,-10-60 0,3 68 0,8 27 0,0-1 0,0 1 0,0 0 0,-1 0 0,1 0 0,0 0 0,0 0 0,0 0 0,0 0 0,0 0 0,0 0 0,0 0 0,0 0 0,0 0 0,0 0 0,0-1 0,0 1 0,0 0 0,0 0 0,0 0 0,-1 0 0,1 0 0,0 0 0,0 0 0,0 0 0,0 0 0,0 0 0,0 0 0,0 0 0,0 0 0,0 0 0,0 0 0,-1 0 0,1 0 0,0 0 0,0 0 0,0 0 0,0 0 0,0 0 0,0 0 0,0 0 0,0 0 0,0 1 0,0-1 0,0 0 0,0 0 0,-1 0 0,1 0 0,0 0 0,0 0 0,0 0 0,0 0 0,0 0 0,0 0 0,0 0 0,0 0 0,0 0 0,0 1 0,0-1 0,0 0 0,0 0 0,0 0 0,0 0 0,0 0 0,0 0 0,-3 17 0,3 338 0,1-341 0,-1 1 0,0 0 0,1-1 0,1 1 0,1 0 0,0-1 0,5 16 0,-7-29 0,-1 0 0,0 0 0,1 0 0,-1 0 0,1 0 0,-1 0 0,1 0 0,0 0 0,-1-1 0,1 1 0,0 0 0,0 0 0,-1-1 0,1 1 0,0 0 0,0-1 0,0 1 0,0-1 0,0 0 0,0 1 0,0-1 0,0 1 0,0-1 0,2 0 0,-2 0 0,1 0 0,0 0 0,0-1 0,0 1 0,0-1 0,-1 1 0,1-1 0,0 0 0,-1 0 0,1 0 0,0 0 0,2-2 0,4-4 0,0 0 0,0-1 0,10-14 0,-16 20 0,5-7 0,1 1 0,-1 0 0,-1-1 0,0 0 0,0-1 0,0 1 0,-1-1 0,5-13 0,-10 22 0,0 0 0,0 0 0,1 0 0,-1 0 0,0 1 0,0-1 0,0 0 0,0 0 0,0 0 0,0 0 0,0 0 0,0 1 0,0-1 0,-1 0 0,1 0 0,0 0 0,-1 0 0,1 1 0,-1-3 0,0 3 0,1 0 0,-1-1 0,1 1 0,-1 0 0,1-1 0,-1 1 0,1 0 0,-1 0 0,1-1 0,-1 1 0,0 0 0,1 0 0,-1 0 0,0 0 0,1 0 0,-1 0 0,1 0 0,-1 0 0,0 0 0,0 0 0,-2 1 0,1-1 0,0 1 0,0 0 0,0 0 0,0 0 0,0 0 0,0 0 0,0 0 0,0 0 0,0 1 0,0-1 0,1 1 0,-4 2 0,4-1 0,0-1 0,0 1 0,0-1 0,0 1 0,0-1 0,0 1 0,1 0 0,-1 0 0,1-1 0,0 1 0,0 0 0,0 0 0,0 0 0,0-1 0,1 1 0,-1 0 0,1 0 0,0-1 0,0 1 0,0-1 0,0 1 0,2 4 0,5 7 0,1 0 0,18 24 0,-14-21 0,0 2-455,1-2 0,19 20 0,-19-24-6371</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21.624"/>
    </inkml:context>
    <inkml:brush xml:id="br0">
      <inkml:brushProperty name="width" value="0.05" units="cm"/>
      <inkml:brushProperty name="height" value="0.05" units="cm"/>
      <inkml:brushProperty name="color" value="#FFC114"/>
    </inkml:brush>
  </inkml:definitions>
  <inkml:trace contextRef="#ctx0" brushRef="#br0">58 144 7005 0 0,'-23'-14'61'0'0,"21"12"84"0"0,0 0 0 0 0,0 0 0 0 0,-1 1 0 0 0,1-1 0 0 0,0 1 0 0 0,-1-1 0 0 0,1 1 0 0 0,-1 0 0 0 0,0 0 0 0 0,1 0 0 0 0,-6-1 454 0 0,27 4 546 0 0,2 2-1086 0 0,-1 1 0 0 0,1 1 0 0 0,31 14 0 0 0,-15-5-42 0 0,22 9-2 0 0,44 15-43 0 0,-90-35-80 0 0,0-1-1 0 0,0 0 1 0 0,0-1 0 0 0,1 0 0 0 0,24 0 0 0 0,-35-3 81 0 0,1 1 0 0 0,-1-1 0 0 0,0 0 0 0 0,0 0 1 0 0,0 0-1 0 0,0 0 0 0 0,0-1 0 0 0,0 1 0 0 0,0-1 0 0 0,0 0 0 0 0,0 0 0 0 0,0 0 0 0 0,-1 0 0 0 0,1 0 0 0 0,-1 0 0 0 0,0-1 0 0 0,0 1 0 0 0,0-1 0 0 0,0 0 0 0 0,0 0 0 0 0,2-5 0 0 0,4-6 67 0 0,-2-1 1 0 0,0 0-1 0 0,5-20 0 0 0,-6 18 74 0 0,2-10 251 0 0,-6 21-126 0 0,1-1-1 0 0,-1 0 0 0 0,1 1 1 0 0,1-1-1 0 0,-1 1 0 0 0,1-1 1 0 0,0 1-1 0 0,1 0 0 0 0,7-10 0 0 0,-11 16-230 0 0,0 0-1 0 0,0 0 0 0 0,0 0 0 0 0,0 0 1 0 0,0 0-1 0 0,0 0 0 0 0,0 0 0 0 0,0 0 1 0 0,0 0-1 0 0,0 0 0 0 0,0 1 0 0 0,0-1 1 0 0,-1 0-1 0 0,1 0 0 0 0,0 0 0 0 0,0 0 1 0 0,0 0-1 0 0,0 0 0 0 0,0 0 0 0 0,1 0 1 0 0,-1 0-1 0 0,0 0 0 0 0,0 0 0 0 0,0 0 1 0 0,0 0-1 0 0,0 0 0 0 0,0 1 0 0 0,0-1 1 0 0,0 0-1 0 0,0 0 0 0 0,0 0 0 0 0,0 0 1 0 0,0 0-1 0 0,0 0 0 0 0,0 0 0 0 0,0 0 1 0 0,0 0-1 0 0,0 0 0 0 0,0 0 0 0 0,0 0 1 0 0,0 0-1 0 0,0 0 0 0 0,0 0 0 0 0,0 0 1 0 0,1 0-1 0 0,-1 0 0 0 0,0 0 0 0 0,0 0 1 0 0,0 0-1 0 0,0 0 0 0 0,0 0 0 0 0,0 0 1 0 0,0 0-1 0 0,0 0 0 0 0,0 0 0 0 0,0 0 1 0 0,0 0-1 0 0,0 0 0 0 0,0 0 0 0 0,1 0 1 0 0,-1 0-1 0 0,0 0 0 0 0,0 0 0 0 0,0 0 1 0 0,0 0-1 0 0,0 0 0 0 0,0 0 0 0 0,0 0 1 0 0,-1 11 253 0 0,-5 11-4 0 0,-3 0-328 0 0,-2-1 0 0 0,0 0 0 0 0,-1-1 1 0 0,-1 0-1 0 0,0-1 0 0 0,-2-1 0 0 0,0 0 1 0 0,-21 19-1 0 0,4-12-1160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6:57.766"/>
    </inkml:context>
    <inkml:brush xml:id="br0">
      <inkml:brushProperty name="width" value="0.05" units="cm"/>
      <inkml:brushProperty name="height" value="0.05" units="cm"/>
      <inkml:brushProperty name="color" value="#FFC114"/>
    </inkml:brush>
  </inkml:definitions>
  <inkml:trace contextRef="#ctx0" brushRef="#br0">14 154 4104 0 0,'2'-4'731'0'0,"-2"4"-680"0"0,0 0-1 0 0,0 0 1 0 0,0-1-1 0 0,0 1 1 0 0,0 0-1 0 0,0-1 1 0 0,-1 1-1 0 0,1 0 1 0 0,0 0 0 0 0,0 0-1 0 0,0-1 1 0 0,-1 1-1 0 0,1 0 1 0 0,0 0-1 0 0,0 0 1 0 0,-1 0-1 0 0,1-1 1 0 0,0 1-1 0 0,0 0 1 0 0,-1 0-1 0 0,1 0 1 0 0,0 0-1 0 0,0 0 1 0 0,-1 0 0 0 0,1 0-1 0 0,0 0 1 0 0,-1 0-1 0 0,1 0 1 0 0,0 0-1 0 0,-1 0 1 0 0,1 0-1 0 0,0 0 1 0 0,0 0-1 0 0,-1 0 1 0 0,0-1 19 0 0,1 0-1 0 0,-1 1 1 0 0,1-1 0 0 0,-1 0 0 0 0,1 0-1 0 0,0 0 1 0 0,-1 0 0 0 0,1 1-1 0 0,0-1 1 0 0,-1 0 0 0 0,1 0 0 0 0,0 0-1 0 0,0 0 1 0 0,0 0 0 0 0,0 0 0 0 0,0 0-1 0 0,0 0 1 0 0,0 0 0 0 0,0 0-1 0 0,0 1 1 0 0,1-1 0 0 0,-1 0 0 0 0,1-1-1 0 0,-1-18 241 0 0,-2-1 105 0 0,1 12-222 0 0,0 0-1 0 0,1-1 1 0 0,0-13-1 0 0,0 22-160 0 0,1-1-1 0 0,-1 1 0 0 0,0 0 1 0 0,0-1-1 0 0,0 1 0 0 0,1 0 1 0 0,-1-1-1 0 0,1 1 0 0 0,-1 0 1 0 0,1-1-1 0 0,-1 1 0 0 0,1 0 1 0 0,0 0-1 0 0,0 0 0 0 0,-1 0 1 0 0,1 0-1 0 0,0 0 0 0 0,0 0 1 0 0,0 0-1 0 0,0 0 0 0 0,0 0 1 0 0,0 0-1 0 0,1 0 0 0 0,-1 1 1 0 0,0-1-1 0 0,0 0 0 0 0,0 1 1 0 0,1-1-1 0 0,2 0 0 0 0,-3 2-9 0 0,0-1 0 0 0,0 0-1 0 0,0 1 1 0 0,0-1 0 0 0,0 1-1 0 0,0-1 1 0 0,0 1 0 0 0,0-1-1 0 0,0 1 1 0 0,0 0 0 0 0,0-1-1 0 0,0 1 1 0 0,0 0 0 0 0,0 0-1 0 0,-1 0 1 0 0,1 0 0 0 0,0 0-1 0 0,-1-1 1 0 0,1 1 0 0 0,-1 1-1 0 0,1-1 1 0 0,-1 0 0 0 0,1 0-1 0 0,-1 0 1 0 0,1 0 0 0 0,-1 2-1 0 0,11 34 185 0 0,-11-34-173 0 0,9 41 188 0 0,-2 0 0 0 0,1 77 0 0 0,-13 92 254 0 0,0-88-244 0 0,-8 112-125 0 0,-1-128-16 0 0,14-101 32 0 0,5-13 162 0 0,5-12 37 0 0,78-137 206 0 0,-45 86-339 0 0,-32 48-86 0 0,1 1 0 0 0,1 1 1 0 0,0 0-1 0 0,29-28 1 0 0,-38 42-80 0 0,0 1 1 0 0,0-1-1 0 0,1 1 0 0 0,-1 0 1 0 0,1 1-1 0 0,0-1 1 0 0,0 1-1 0 0,0 0 0 0 0,0 0 1 0 0,11-2-1 0 0,-12 3-9 0 0,-1 1 0 0 0,1 0-1 0 0,0 0 1 0 0,0 0 0 0 0,0 1-1 0 0,0-1 1 0 0,0 1 0 0 0,0 0-1 0 0,-1 0 1 0 0,1 0-1 0 0,0 1 1 0 0,-1-1 0 0 0,1 1-1 0 0,-1 0 1 0 0,1 0 0 0 0,-1 0-1 0 0,3 3 1 0 0,7 6 102 0 0,0 1-1 0 0,-1 0 0 0 0,-1 1 1 0 0,0 0-1 0 0,-1 0 1 0 0,15 26-1 0 0,43 97 301 0 0,-49-94-418 0 0,36 63-1835 0 0,-46-81-913 0 0,-5-18 942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6:58.260"/>
    </inkml:context>
    <inkml:brush xml:id="br0">
      <inkml:brushProperty name="width" value="0.05" units="cm"/>
      <inkml:brushProperty name="height" value="0.05" units="cm"/>
      <inkml:brushProperty name="color" value="#FFC114"/>
    </inkml:brush>
  </inkml:definitions>
  <inkml:trace contextRef="#ctx0" brushRef="#br0">382 202 7453 0 0,'29'-38'785'0'0,"-20"27"-94"0"0,0-1-1 0 0,13-21 0 0 0,-20 29-595 0 0,0 0 0 0 0,-1-1 0 0 0,1 1 0 0 0,-1 0 0 0 0,0 0 0 0 0,0-1 0 0 0,0 1 0 0 0,0-1 1 0 0,-1 1-1 0 0,0-1 0 0 0,0 1 0 0 0,0 0 0 0 0,-1-7 0 0 0,0 9-92 0 0,1 0 0 0 0,-1 0 0 0 0,0 0 1 0 0,0 0-1 0 0,0-1 0 0 0,0 1 0 0 0,0 1 1 0 0,0-1-1 0 0,-1 0 0 0 0,1 0 0 0 0,-1 0 0 0 0,1 1 1 0 0,-1-1-1 0 0,0 1 0 0 0,1-1 0 0 0,-1 1 1 0 0,0 0-1 0 0,0-1 0 0 0,0 1 0 0 0,0 0 1 0 0,0 0-1 0 0,0 1 0 0 0,-1-1 0 0 0,1 0 0 0 0,0 1 1 0 0,0-1-1 0 0,0 1 0 0 0,-1 0 0 0 0,1 0 1 0 0,-4 0-1 0 0,-6 0-10 0 0,0 0 0 0 0,1 1 0 0 0,-1 0 1 0 0,-17 5-1 0 0,-2 3 44 0 0,0 0-1 0 0,-53 25 1 0 0,67-26 52 0 0,0 1 0 0 0,1 1 0 0 0,0 0 0 0 0,1 1 0 0 0,0 1 0 0 0,-15 14 0 0 0,27-22-65 0 0,0-1 0 0 0,0 0 0 0 0,0 1 0 0 0,0-1 0 0 0,1 1 0 0 0,0 0 0 0 0,0 0 0 0 0,0 0 0 0 0,0 0 0 0 0,1 0 0 0 0,-1 0 0 0 0,1 0 0 0 0,0 0 0 0 0,-1 8 0 0 0,2-8-19 0 0,1-1 0 0 0,-1 1 0 0 0,1-1 1 0 0,-1 1-1 0 0,1-1 0 0 0,0 0 0 0 0,0 1 0 0 0,1-1 0 0 0,-1 0 0 0 0,1 0 0 0 0,-1 0 1 0 0,1 0-1 0 0,0 0 0 0 0,0 0 0 0 0,1 0 0 0 0,-1-1 0 0 0,0 1 0 0 0,6 3 1 0 0,0 1-1 0 0,0-1 1 0 0,1-1 0 0 0,0 1-1 0 0,0-2 1 0 0,0 1 0 0 0,12 3-1 0 0,64 17 22 0 0,-59-18-17 0 0,75 17-8 0 0,-56-15-3 0 0,-1 2 1 0 0,75 30-1 0 0,-115-39 1 0 0,0 0 0 0 0,1 0 0 0 0,-1 0 1 0 0,0 1-1 0 0,0 0 0 0 0,0 0 0 0 0,-1 0 1 0 0,1 0-1 0 0,-1 0 0 0 0,0 1 0 0 0,3 3 1 0 0,-5-5 5 0 0,0-1 1 0 0,0 1-1 0 0,0 0 1 0 0,-1 0-1 0 0,1-1 1 0 0,-1 1-1 0 0,0 0 1 0 0,1 0-1 0 0,-1 0 1 0 0,0-1-1 0 0,0 1 1 0 0,0 0-1 0 0,0 0 1 0 0,0 0-1 0 0,-1 0 1 0 0,1-1-1 0 0,-1 1 1 0 0,1 0-1 0 0,-1 0 1 0 0,1-1-1 0 0,-1 1 1 0 0,0 0-1 0 0,0-1 1 0 0,0 1-1 0 0,0-1 1 0 0,0 1-1 0 0,0-1 1 0 0,0 1-1 0 0,-3 1 1 0 0,-3 4 49 0 0,-1 0 1 0 0,0 0 0 0 0,0-1 0 0 0,0 0 0 0 0,-1 0 0 0 0,0-1 0 0 0,0 0-1 0 0,-11 4 1 0 0,-79 24 322 0 0,67-24-417 0 0,-1-2-1 0 0,0-1 1 0 0,-54 3-1 0 0,68-9-300 0 0,-1 0 0 0 0,0-1 0 0 0,1-1 1 0 0,-1-1-1 0 0,1-1 0 0 0,0 0 0 0 0,-28-11 0 0 0,45 14 213 0 0,-1 0 0 0 0,1 0 0 0 0,0-1 0 0 0,0 1 0 0 0,0 0 0 0 0,0-1 0 0 0,0 1 0 0 0,0-1 0 0 0,0 0 0 0 0,0 0 0 0 0,1 0 1 0 0,-1 0-1 0 0,1 0 0 0 0,-1 0 0 0 0,1 0 0 0 0,0 0 0 0 0,0-1 0 0 0,0 1 0 0 0,0 0 0 0 0,0-1 0 0 0,0 1 0 0 0,1-1 0 0 0,-1-3 0 0 0,5-12-1130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6:58.634"/>
    </inkml:context>
    <inkml:brush xml:id="br0">
      <inkml:brushProperty name="width" value="0.05" units="cm"/>
      <inkml:brushProperty name="height" value="0.05" units="cm"/>
      <inkml:brushProperty name="color" value="#FFC114"/>
    </inkml:brush>
  </inkml:definitions>
  <inkml:trace contextRef="#ctx0" brushRef="#br0">253 202 7165 0 0,'9'-8'244'0'0,"-1"1"1"0"0,0-2 0 0 0,0 1 0 0 0,-1-1-1 0 0,0 0 1 0 0,10-19 0 0 0,-14 22-53 0 0,0 0 0 0 0,0 1 0 0 0,-1-1 0 0 0,0 0 0 0 0,0-1 0 0 0,-1 1 0 0 0,0 0 0 0 0,0 0 0 0 0,0-1 0 0 0,-1 1 0 0 0,0 0 0 0 0,0-1 0 0 0,-2-11 0 0 0,2 17-173 0 0,0 0 1 0 0,0-1 0 0 0,-1 1-1 0 0,1 0 1 0 0,0 0 0 0 0,-1 0-1 0 0,1 0 1 0 0,-1 0 0 0 0,1 0-1 0 0,-1 0 1 0 0,0 0 0 0 0,1 0-1 0 0,-1 0 1 0 0,0 0 0 0 0,1 0-1 0 0,-1 0 1 0 0,0 0 0 0 0,0 1-1 0 0,0-1 1 0 0,0 0 0 0 0,0 1-1 0 0,0-1 1 0 0,0 0 0 0 0,0 1-1 0 0,0 0 1 0 0,0-1 0 0 0,0 1-1 0 0,-1-1 1 0 0,1 1 0 0 0,0 0-1 0 0,0 0 1 0 0,0 0 0 0 0,0 0-1 0 0,-1 0 1 0 0,1 0 0 0 0,0 0-1 0 0,0 0 1 0 0,0 0 0 0 0,0 0-1 0 0,-1 1 1 0 0,1-1 0 0 0,0 1-1 0 0,0-1 1 0 0,-1 1 0 0 0,-7 3 22 0 0,1 0 0 0 0,-1 0 0 0 0,1 1 0 0 0,-11 8 1 0 0,16-10-33 0 0,-22 15 77 0 0,1 1 0 0 0,1 2-1 0 0,0 0 1 0 0,-37 48-1 0 0,50-56-22 0 0,0 1-1 0 0,1 0 1 0 0,1 0 0 0 0,0 1-1 0 0,1 0 1 0 0,1 1 0 0 0,0-1-1 0 0,2 1 1 0 0,-1 0 0 0 0,-3 33-1 0 0,7-44-56 0 0,1 1 0 0 0,0-1-1 0 0,0 1 1 0 0,0 0 0 0 0,1-1-1 0 0,0 1 1 0 0,0 0 0 0 0,0-1-1 0 0,1 1 1 0 0,0-1 0 0 0,0 0-1 0 0,0 0 1 0 0,1 0 0 0 0,4 8-1 0 0,-5-10-87 0 0,1 0 0 0 0,0 0 0 0 0,1 0 1 0 0,-1 0-1 0 0,0 0 0 0 0,1-1 0 0 0,-1 0 0 0 0,1 1 0 0 0,0-1 0 0 0,0-1 0 0 0,0 1 0 0 0,0 0 0 0 0,0-1 1 0 0,0 0-1 0 0,0 0 0 0 0,1 0 0 0 0,-1-1 0 0 0,0 1 0 0 0,6-1 0 0 0,2 0-566 0 0,-1-1 0 0 0,1-1-1 0 0,21-4 1 0 0,-19 2 77 0 0,16-3-797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6:59.204"/>
    </inkml:context>
    <inkml:brush xml:id="br0">
      <inkml:brushProperty name="width" value="0.05" units="cm"/>
      <inkml:brushProperty name="height" value="0.05" units="cm"/>
      <inkml:brushProperty name="color" value="#FFC114"/>
    </inkml:brush>
  </inkml:definitions>
  <inkml:trace contextRef="#ctx0" brushRef="#br0">222 490 6813 0 0,'38'-22'5'0'0,"5"-3"384"0"0,-31 17-204 0 0,-5 3 107 0 0,0 0 0 0 0,0 0 1 0 0,0 0-1 0 0,10-13 1 0 0,-16 17-246 0 0,0 1 1 0 0,0-1-1 0 0,-1 0 1 0 0,1 0-1 0 0,0-1 1 0 0,-1 1-1 0 0,1 0 1 0 0,-1 0-1 0 0,1 0 1 0 0,-1 0-1 0 0,1 0 1 0 0,-1-1-1 0 0,0 1 1 0 0,1 0-1 0 0,-1 0 1 0 0,0-1-1 0 0,0 1 1 0 0,0 0-1 0 0,0 0 1 0 0,0-1-1 0 0,-1 1 1 0 0,1 0-1 0 0,0 0 1 0 0,0-1-1 0 0,-1 1 1 0 0,1 0-1 0 0,-1 0 1 0 0,1 0-1 0 0,-1 0 1 0 0,1 0-1 0 0,-1 0 1 0 0,0 0-1 0 0,0 0 1 0 0,1 0-1 0 0,-1 0 1 0 0,0 0-1 0 0,0 0 0 0 0,0 0 1 0 0,0 0-1 0 0,-2 0 1 0 0,-2-2-3 0 0,0 0-1 0 0,0 1 1 0 0,0-1-1 0 0,0 1 1 0 0,-1 0-1 0 0,1 1 1 0 0,-1 0-1 0 0,0-1 1 0 0,1 2-1 0 0,-1-1 1 0 0,0 1-1 0 0,1 0 1 0 0,-1 0-1 0 0,0 0 1 0 0,1 1-1 0 0,-8 1 1 0 0,-3 1-35 0 0,0 1 0 0 0,1 1 1 0 0,-1 0-1 0 0,-22 11 0 0 0,24-8 42 0 0,0-1 1 0 0,1 2-1 0 0,0 0 0 0 0,0 1 1 0 0,0 0-1 0 0,-19 22 0 0 0,28-28-36 0 0,0 1 0 0 0,0-1 0 0 0,1 1 0 0 0,0-1 0 0 0,0 1-1 0 0,0 0 1 0 0,0 0 0 0 0,1 1 0 0 0,0-1 0 0 0,0 0 0 0 0,0 1-1 0 0,0-1 1 0 0,1 1 0 0 0,0 0 0 0 0,1-1 0 0 0,-1 1 0 0 0,1 0 0 0 0,0 0-1 0 0,0-1 1 0 0,1 1 0 0 0,0 0 0 0 0,1 7 0 0 0,-1-10-11 0 0,0-1 0 0 0,0 0 0 0 0,0 1 0 0 0,1-1 1 0 0,-1 0-1 0 0,0 0 0 0 0,1 0 0 0 0,0 0 0 0 0,-1 0 0 0 0,1 0 1 0 0,0 0-1 0 0,0 0 0 0 0,0-1 0 0 0,0 1 0 0 0,0-1 0 0 0,0 1 1 0 0,4 1-1 0 0,-1-1-36 0 0,0-1-1 0 0,0 1 1 0 0,0-1 0 0 0,0 0-1 0 0,0-1 1 0 0,0 1 0 0 0,0-1-1 0 0,8 0 1 0 0,6-2-253 0 0,-1-1 1 0 0,1-1-1 0 0,29-10 0 0 0,-47 14 281 0 0,8-2-63 0 0,0-1 0 0 0,0-1 0 0 0,-1 0 0 0 0,1 0 0 0 0,-1 0 0 0 0,11-8 0 0 0,-17 10 128 0 0,1-1 1 0 0,-1 1 0 0 0,1 0-1 0 0,-1-1 1 0 0,0 0-1 0 0,0 0 1 0 0,0 0 0 0 0,0 0-1 0 0,0 0 1 0 0,-1 0 0 0 0,1 0-1 0 0,-1 0 1 0 0,0-1-1 0 0,0 1 1 0 0,0 0 0 0 0,0-1-1 0 0,-1 1 1 0 0,1-1-1 0 0,-1-5 1 0 0,-1-3 43 0 0,0 23-170 0 0,-3 17-23 0 0,3-24 88 0 0,-1 0 0 0 0,1 0 0 0 0,1 0 0 0 0,-1 0 0 0 0,1 1 0 0 0,-1-1 0 0 0,1 0 0 0 0,0 0 1 0 0,1 0-1 0 0,-1 0 0 0 0,1 0 0 0 0,0 0 0 0 0,0 0 0 0 0,0 0 0 0 0,0 0 0 0 0,1 0 0 0 0,0 0 0 0 0,-1 0 0 0 0,1-1 0 0 0,4 6 1 0 0,-3-6 8 0 0,0 0 0 0 0,1 0 0 0 0,-1 0 0 0 0,1 0 0 0 0,0 0 0 0 0,0-1 0 0 0,0 1 0 0 0,0-1 0 0 0,0 0 1 0 0,1-1-1 0 0,-1 1 0 0 0,0-1 0 0 0,1 0 0 0 0,0 0 0 0 0,-1 0 0 0 0,1 0 0 0 0,9-1 0 0 0,-3 0-16 0 0,0-1 0 0 0,0 0 0 0 0,1-1-1 0 0,-1 0 1 0 0,0-1 0 0 0,-1 0-1 0 0,1-1 1 0 0,0 0 0 0 0,-1-1-1 0 0,0 0 1 0 0,0 0 0 0 0,14-11 0 0 0,8-8-278 0 0,-1-2 1 0 0,32-34-1 0 0,-48 45 188 0 0,-3 3 67 0 0,0 0-1 0 0,-1-2 1 0 0,0 1-1 0 0,-1-1 1 0 0,-1-1-1 0 0,13-23 0 0 0,-18 28 48 0 0,0 0-1 0 0,-1 0 0 0 0,0 0 0 0 0,-1 0 0 0 0,0 0 1 0 0,0-1-1 0 0,-1 1 0 0 0,0-1 0 0 0,-1 1 0 0 0,0-1 1 0 0,-1 1-1 0 0,-2-12 0 0 0,-1 4 44 0 0,0 1 0 0 0,-1 0-1 0 0,-1 0 1 0 0,-1 0 0 0 0,-10-19 0 0 0,11 27-40 0 0,1-1 1 0 0,-2 1 0 0 0,1 0 0 0 0,-1 0 0 0 0,-1 0-1 0 0,1 1 1 0 0,-1 1 0 0 0,-1-1 0 0 0,-13-9 0 0 0,27 22 43 0 0,1 0 0 0 0,-1 0 0 0 0,0 0 1 0 0,0 1-1 0 0,0 0 0 0 0,-1 0 0 0 0,0 0 0 0 0,0 1 1 0 0,0-1-1 0 0,-1 1 0 0 0,0 0 0 0 0,-1 0 1 0 0,1 0-1 0 0,-1 0 0 0 0,2 13 0 0 0,-2 1 217 0 0,-1 0-1 0 0,-1 0 0 0 0,-1 0 1 0 0,-1 0-1 0 0,-5 28 0 0 0,-33 100 373 0 0,23-91-633 0 0,0 30-1628 0 0,16-77 1148 0 0,0-6 111 0 0,1-1 0 0 0,-1 1 1 0 0,1-1-1 0 0,0 1 0 0 0,0-1 0 0 0,2 7 1 0 0,0 5-1200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6:59.638"/>
    </inkml:context>
    <inkml:brush xml:id="br0">
      <inkml:brushProperty name="width" value="0.05" units="cm"/>
      <inkml:brushProperty name="height" value="0.05" units="cm"/>
      <inkml:brushProperty name="color" value="#FFC114"/>
    </inkml:brush>
  </inkml:definitions>
  <inkml:trace contextRef="#ctx0" brushRef="#br0">196 226 5881 0 0,'-16'-10'195'0'0,"14"9"-81"0"0,1 0-1 0 0,0 0 1 0 0,-1-1 0 0 0,1 1-1 0 0,0 1 1 0 0,-1-1-1 0 0,1 0 1 0 0,-1 0-1 0 0,0 0 1 0 0,1 1-1 0 0,-1-1 1 0 0,1 1 0 0 0,-1-1-1 0 0,0 1 1 0 0,0 0-1 0 0,1 0 1 0 0,-1-1-1 0 0,0 1 1 0 0,1 0-1 0 0,-1 1 1 0 0,0-1 0 0 0,-2 1-1 0 0,5-2 62 0 0,1 0 0 0 0,-1 1 0 0 0,1 0 0 0 0,-1-1 0 0 0,1 1 0 0 0,0 0 0 0 0,-1 0 0 0 0,1 0 0 0 0,0 0 0 0 0,-1 0 1 0 0,1 0-1 0 0,-1 0 0 0 0,1 0 0 0 0,0 1 0 0 0,-1-1 0 0 0,3 2 0 0 0,3 0 17 0 0,-1 0 0 0 0,1 1 0 0 0,-1 0 0 0 0,11 7 0 0 0,-12-7-150 0 0,0 0 1 0 0,0 0 0 0 0,0-1 0 0 0,1 1 0 0 0,-1-1 0 0 0,1 0 0 0 0,8 1 0 0 0,-2-2-40 0 0,0-1 0 0 0,0 0 1 0 0,0-1-1 0 0,-1 0 1 0 0,1 0-1 0 0,0-2 1 0 0,0 1-1 0 0,-1-2 1 0 0,0 1-1 0 0,20-10 1 0 0,-24 9-2 0 0,0 1 0 0 0,0-1 0 0 0,0 0 0 0 0,0-1 0 0 0,0 0 0 0 0,-1 0 0 0 0,0 0 0 0 0,0-1 0 0 0,0 0 0 0 0,-1 0 0 0 0,0 0 0 0 0,0-1 0 0 0,-1 1 0 0 0,0-1 0 0 0,0 0 0 0 0,5-12 0 0 0,-8 16-3 0 0,0 0 0 0 0,0 0 0 0 0,0 0-1 0 0,-1 0 1 0 0,1 0 0 0 0,-1 0 0 0 0,0-1 0 0 0,1 1-1 0 0,-1 0 1 0 0,-1 0 0 0 0,1 0 0 0 0,0 0 0 0 0,-1 0-1 0 0,0-1 1 0 0,1 1 0 0 0,-1 0 0 0 0,-1 0 0 0 0,1 1 0 0 0,0-1-1 0 0,-1 0 1 0 0,1 0 0 0 0,-1 1 0 0 0,0-1 0 0 0,0 0-1 0 0,0 1 1 0 0,0 0 0 0 0,0 0 0 0 0,-1-1 0 0 0,1 1-1 0 0,0 1 1 0 0,-1-1 0 0 0,0 0 0 0 0,0 1 0 0 0,1-1-1 0 0,-1 1 1 0 0,-5-2 0 0 0,-4-1 1 0 0,-1 1 0 0 0,1 0 1 0 0,0 1-1 0 0,-1 0 0 0 0,1 1 0 0 0,-1 0 0 0 0,-24 3 1 0 0,12 0 48 0 0,1 2 1 0 0,0 1-1 0 0,1 1 1 0 0,-1 1 0 0 0,-40 18-1 0 0,52-20 32 0 0,-1 1 0 0 0,1 1 0 0 0,0 0-1 0 0,1 1 1 0 0,0 0 0 0 0,0 1 0 0 0,1 0-1 0 0,0 0 1 0 0,0 1 0 0 0,1 1 0 0 0,-14 20-1 0 0,21-28-27 0 0,0 1 0 0 0,0 0 0 0 0,0 0 0 0 0,0 0 0 0 0,1 0 0 0 0,0 0 0 0 0,0 0 0 0 0,0 0-1 0 0,0 0 1 0 0,1 0 0 0 0,-1 1 0 0 0,1-1 0 0 0,0 0 0 0 0,0 0 0 0 0,1 1 0 0 0,-1-1 0 0 0,1 0 0 0 0,0 0-1 0 0,0 0 1 0 0,1 0 0 0 0,-1 0 0 0 0,3 5 0 0 0,1-1 81 0 0,0-1 1 0 0,0-1-1 0 0,0 1 1 0 0,1-1-1 0 0,0 0 0 0 0,0 0 1 0 0,0-1-1 0 0,1 1 0 0 0,0-1 1 0 0,11 5-1 0 0,2 1 73 0 0,0-1-1 0 0,1-1 1 0 0,1-1 0 0 0,-1 0-1 0 0,1-2 1 0 0,1-1 0 0 0,-1-1-1 0 0,1 0 1 0 0,33 0-1 0 0,-27-4-598 0 0,1-1 1 0 0,-1-2-1 0 0,0 0 0 0 0,0-2 0 0 0,0-1 0 0 0,52-20 0 0 0,-49 12-1284 0 0,-5-5-396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32.753"/>
    </inkml:context>
    <inkml:brush xml:id="br0">
      <inkml:brushProperty name="width" value="0.05" units="cm"/>
      <inkml:brushProperty name="height" value="0.05" units="cm"/>
      <inkml:brushProperty name="color" value="#FFC114"/>
    </inkml:brush>
  </inkml:definitions>
  <inkml:trace contextRef="#ctx0" brushRef="#br0">18 242 4756 0 0,'0'2'50'0'0,"0"-1"-1"0"0,-1 1 1 0 0,1-1-1 0 0,0 0 0 0 0,0 1 1 0 0,-1-1-1 0 0,1 0 0 0 0,-1 1 1 0 0,1-1-1 0 0,-1 0 0 0 0,1 0 1 0 0,-1 0-1 0 0,0 1 1 0 0,0-1-1 0 0,0 0 0 0 0,1 0 1 0 0,-1 0-1 0 0,0 0 0 0 0,0 0 1 0 0,0 0-1 0 0,-1-1 0 0 0,1 1 1 0 0,-1 1-1 0 0,1 0 506 0 0,7 0-162 0 0,17 2 36 0 0,33-1-84 0 0,741-60 489 0 0,-423 25-848 0 0,1455-117 1764 0 0,-854 106 1627 0 0,-896 42-2680 0 0,-262 1-1013 0 0,111 0-2005 0 0,48 0 1004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34.224"/>
    </inkml:context>
    <inkml:brush xml:id="br0">
      <inkml:brushProperty name="width" value="0.05" units="cm"/>
      <inkml:brushProperty name="height" value="0.05" units="cm"/>
      <inkml:brushProperty name="color" value="#FFC114"/>
    </inkml:brush>
  </inkml:definitions>
  <inkml:trace contextRef="#ctx0" brushRef="#br0">18 256 8329 0 0,'-1'-2'-38'0'0,"-1"-1"24"0"0,-1 0-1 0 0,2 0 1 0 0,-1 0-1 0 0,0 0 1 0 0,1 0-1 0 0,-1-1 1 0 0,1 1 0 0 0,-2-7-1 0 0,3 8 46 0 0,1 0 0 0 0,-1 0 0 0 0,0 0-1 0 0,1 0 1 0 0,-1 0 0 0 0,1 1 0 0 0,0-1 0 0 0,-1 0 0 0 0,1 0 0 0 0,0 1-1 0 0,0-1 1 0 0,0 1 0 0 0,0-1 0 0 0,1 1 0 0 0,-1-1 0 0 0,0 1-1 0 0,1 0 1 0 0,-1-1 0 0 0,0 1 0 0 0,4-2 0 0 0,10-9 372 0 0,0 0-1 0 0,1 1 1 0 0,0 1 0 0 0,33-15 0 0 0,-43 23-356 0 0,-1 0 1 0 0,0 0-1 0 0,1 1 0 0 0,-1 0 0 0 0,1 0 1 0 0,0 0-1 0 0,-1 1 0 0 0,1 0 0 0 0,8 1 1 0 0,-10-1-47 0 0,0 1 0 0 0,0 0-1 0 0,0 0 1 0 0,-1 1 0 0 0,1-1 0 0 0,0 1 0 0 0,-1 0 0 0 0,0 0 0 0 0,1 0 0 0 0,-1 0 0 0 0,0 1 0 0 0,0-1 0 0 0,0 1 0 0 0,0 0-1 0 0,3 3 1 0 0,6 11 7 0 0,-1 0 0 0 0,0 0-1 0 0,-2 1 1 0 0,0 0 0 0 0,-1 1-1 0 0,0 0 1 0 0,-2 0 0 0 0,0 1-1 0 0,-1-1 1 0 0,-1 1 0 0 0,-1 1-1 0 0,-1-1 1 0 0,0 21 0 0 0,-3-36-1 0 0,1 1 1 0 0,-1-1 0 0 0,1 0-1 0 0,-2 0 1 0 0,1 0-1 0 0,0 0 1 0 0,-1 0 0 0 0,0-1-1 0 0,0 1 1 0 0,0 0-1 0 0,-1-1 1 0 0,0 0 0 0 0,1 1-1 0 0,-5 3 1 0 0,6-7 5 0 0,-1 1 0 0 0,1-1 0 0 0,0 0 0 0 0,-1 1 0 0 0,0-1 0 0 0,1 0 0 0 0,-1 0 0 0 0,0 0 0 0 0,1-1 0 0 0,-1 1 0 0 0,0 0 0 0 0,0-1 0 0 0,0 1 0 0 0,1-1 0 0 0,-1 1 0 0 0,-3-1 0 0 0,3 0 4 0 0,-1 0-1 0 0,1-1 1 0 0,0 1-1 0 0,0-1 1 0 0,-1 1-1 0 0,1-1 1 0 0,0 0-1 0 0,0 0 1 0 0,0 0-1 0 0,0 0 1 0 0,0 0-1 0 0,0-1 1 0 0,0 1-1 0 0,0-1 1 0 0,0 1-1 0 0,-2-4 1 0 0,-2-2-16 0 0,1 0 0 0 0,-1 0 1 0 0,2-1-1 0 0,-1 1 0 0 0,1-1 0 0 0,0 0 0 0 0,0-1 1 0 0,1 1-1 0 0,0-1 0 0 0,1 1 0 0 0,0-1 1 0 0,0 0-1 0 0,1 0 0 0 0,0-10 0 0 0,0-7-18 0 0,1-1-1 0 0,2 1 1 0 0,6-40-1 0 0,-5 49 9 0 0,1-1 0 0 0,1 1 0 0 0,0 1 0 0 0,1-1-1 0 0,1 1 1 0 0,9-16 0 0 0,-13 26 16 0 0,0 0-1 0 0,1 0 1 0 0,0 1-1 0 0,0-1 1 0 0,0 1-1 0 0,1 0 1 0 0,0 0-1 0 0,0 1 1 0 0,0 0-1 0 0,0 0 1 0 0,1 0-1 0 0,0 0 1 0 0,-1 1-1 0 0,1 0 1 0 0,1 0-1 0 0,-1 0 1 0 0,0 1-1 0 0,12-3 1 0 0,-13 5 16 0 0,-1 0 0 0 0,1 0 1 0 0,0 0-1 0 0,-1 1 1 0 0,1 0-1 0 0,-1 0 0 0 0,1 0 1 0 0,-1 0-1 0 0,0 1 0 0 0,1 0 1 0 0,-1 0-1 0 0,0 0 0 0 0,0 0 1 0 0,0 0-1 0 0,0 1 1 0 0,-1 0-1 0 0,1 0 0 0 0,-1 0 1 0 0,1 0-1 0 0,4 7 0 0 0,0-1-19 0 0,0 2 1 0 0,-1-1-1 0 0,0 1 0 0 0,0 0 0 0 0,-1 0 0 0 0,5 16 0 0 0,64 202 127 0 0,-64-203-100 0 0,-11-25-29 0 0,0-1 0 0 0,0 0 0 0 0,0 0 0 0 0,0 0 0 0 0,1 1 0 0 0,-1-1 0 0 0,0 0 0 0 0,0 0 0 0 0,0 0 0 0 0,1 1 0 0 0,-1-1 0 0 0,0 0 0 0 0,0 0 0 0 0,0 0 0 0 0,1 0 0 0 0,-1 0 0 0 0,0 1 0 0 0,0-1 0 0 0,1 0 0 0 0,-1 0 1 0 0,0 0-1 0 0,0 0 0 0 0,1 0 0 0 0,-1 0 0 0 0,0 0 0 0 0,1 0 0 0 0,-1 0 0 0 0,0 0 0 0 0,0 0 0 0 0,1 0 0 0 0,7-13 95 0 0,17-58-67 0 0,15-54 21 0 0,-37 110-52 0 0,0 0-1 0 0,2 1 1 0 0,-1-1 0 0 0,2 1 0 0 0,0 0-1 0 0,1 0 1 0 0,14-21 0 0 0,-21 35 0 0 0,0-1-1 0 0,0 1 1 0 0,1 0 0 0 0,-1-1 0 0 0,0 1-1 0 0,1-1 1 0 0,-1 1 0 0 0,0 0 0 0 0,1 0-1 0 0,-1-1 1 0 0,0 1 0 0 0,1 0 0 0 0,-1-1-1 0 0,0 1 1 0 0,1 0 0 0 0,-1 0 0 0 0,1 0-1 0 0,-1 0 1 0 0,0-1 0 0 0,1 1 0 0 0,-1 0-1 0 0,1 0 1 0 0,-1 0 0 0 0,1 0 0 0 0,-1 0-1 0 0,1 0 1 0 0,-1 0 0 0 0,1 0 0 0 0,7 11-9 0 0,0 31 29 0 0,-5-27-13 0 0,35 171 44 0 0,-25-136-342 0 0,-1-6-1903 0 0,-12-43 2147 0 0,0-1 0 0 0,0 0 0 0 0,0 1 0 0 0,0-1 0 0 0,0 1 0 0 0,0-1 0 0 0,0 0 0 0 0,0 1 0 0 0,0-1 0 0 0,0 0 0 0 0,0 1-1 0 0,0-1 1 0 0,0 0 0 0 0,1 1 0 0 0,-1-1 0 0 0,0 0 0 0 0,0 0 0 0 0,0 1 0 0 0,1-1 0 0 0,-1 0 0 0 0,0 0 0 0 0,0 1 0 0 0,1-1 0 0 0,-1 0 0 0 0,0 0 0 0 0,1 1-1 0 0,-1-1 1 0 0,0 0 0 0 0,0 0 0 0 0,1 0 0 0 0,-1 0 0 0 0,0 0 0 0 0,1 0 0 0 0,-1 1 0 0 0,0-1 0 0 0,1 0 0 0 0,-1 0 0 0 0,8 2-1511 0 0,-2 3 645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34.611"/>
    </inkml:context>
    <inkml:brush xml:id="br0">
      <inkml:brushProperty name="width" value="0.05" units="cm"/>
      <inkml:brushProperty name="height" value="0.05" units="cm"/>
      <inkml:brushProperty name="color" value="#FFC114"/>
    </inkml:brush>
  </inkml:definitions>
  <inkml:trace contextRef="#ctx0" brushRef="#br0">102 163 5757 0 0,'7'-18'97'0'0,"-3"9"36"0"0,-1-1 0 0 0,0 0 0 0 0,3-15 0 0 0,-5 22-56 0 0,-1 0 0 0 0,0 0 0 0 0,0 0 0 0 0,0 0 0 0 0,0 0 0 0 0,0 1-1 0 0,-1-1 1 0 0,1 0 0 0 0,-1 0 0 0 0,0 0 0 0 0,0 0 0 0 0,0 1 0 0 0,0-1 0 0 0,0 0-1 0 0,-1 1 1 0 0,1-1 0 0 0,-3-2 0 0 0,3 4-18 0 0,-1 0 0 0 0,1 0 1 0 0,-1 0-1 0 0,0 0 0 0 0,1 0 0 0 0,-1 0 1 0 0,0 0-1 0 0,0 0 0 0 0,1 1 0 0 0,-1-1 0 0 0,0 1 1 0 0,0 0-1 0 0,0-1 0 0 0,0 1 0 0 0,0 0 1 0 0,0 0-1 0 0,1 0 0 0 0,-1 0 0 0 0,0 0 0 0 0,-3 1 1 0 0,1 0 8 0 0,0 0 1 0 0,-1 0-1 0 0,1 0 1 0 0,0 0-1 0 0,0 1 1 0 0,0 0-1 0 0,-7 3 1 0 0,8-2-64 0 0,0 0 1 0 0,1-1-1 0 0,-1 1 1 0 0,1 0 0 0 0,-1 0-1 0 0,1 0 1 0 0,0 0 0 0 0,1 1-1 0 0,-1-1 1 0 0,0 0-1 0 0,1 1 1 0 0,0-1 0 0 0,0 1-1 0 0,0 0 1 0 0,0-1-1 0 0,1 1 1 0 0,-1 6 0 0 0,0-1 1 0 0,1 0 1 0 0,0-1-1 0 0,1 1 1 0 0,0 0-1 0 0,1 0 0 0 0,2 11 1 0 0,0-9 48 0 0,-1 0-1 0 0,1-1 1 0 0,1 0 0 0 0,0 0 0 0 0,1 0 0 0 0,-1 0-1 0 0,2-1 1 0 0,8 11 0 0 0,-11-16 4 0 0,0 0 0 0 0,0 0 0 0 0,1 0 0 0 0,0 0 0 0 0,-1-1 0 0 0,1 0 0 0 0,0 0 0 0 0,1 0 0 0 0,-1-1 0 0 0,0 1 0 0 0,1-1 0 0 0,0 0 0 0 0,-1-1-1 0 0,1 0 1 0 0,0 1 0 0 0,0-2 0 0 0,9 1 0 0 0,-9-1-32 0 0,0 0 0 0 0,0-1 0 0 0,0 0 0 0 0,0 0 0 0 0,0 0 0 0 0,0-1 0 0 0,-1 0 0 0 0,1 0 0 0 0,0 0 0 0 0,-1-1 0 0 0,10-5 0 0 0,-12 5-22 0 0,1 1-1 0 0,-1-1 0 0 0,0 0 0 0 0,0 0 1 0 0,0 0-1 0 0,0 0 0 0 0,-1-1 0 0 0,1 1 1 0 0,-1-1-1 0 0,0 0 0 0 0,0 1 1 0 0,0-1-1 0 0,-1 0 0 0 0,1 0 0 0 0,-1 0 1 0 0,0 0-1 0 0,1-7 0 0 0,-1-1-12 0 0,0 1-1 0 0,-1 0 1 0 0,0 0-1 0 0,-1 0 1 0 0,0 0 0 0 0,0 0-1 0 0,-1 0 1 0 0,-1 0-1 0 0,-6-16 1 0 0,6 19-13 0 0,0 1 0 0 0,-1 0-1 0 0,0 0 1 0 0,-1 0 0 0 0,0 0 0 0 0,0 1 0 0 0,0-1-1 0 0,0 1 1 0 0,-1 1 0 0 0,0-1 0 0 0,-1 1 0 0 0,1 0 0 0 0,-14-8-1 0 0,16 11-24 0 0,0 1 0 0 0,-1-1 0 0 0,1 0 0 0 0,0 1-1 0 0,-1 0 1 0 0,1 0 0 0 0,-1 1 0 0 0,0-1 0 0 0,1 1-1 0 0,-1 0 1 0 0,1 0 0 0 0,-1 0 0 0 0,0 1 0 0 0,1-1-1 0 0,-9 3 1 0 0,10-2-39 0 0,0 0 1 0 0,0 1-1 0 0,0-1 0 0 0,0 0 0 0 0,0 1 0 0 0,0 0 1 0 0,0-1-1 0 0,1 1 0 0 0,-1 0 0 0 0,0 1 0 0 0,1-1 1 0 0,0 0-1 0 0,-1 1 0 0 0,1-1 0 0 0,0 1 0 0 0,0 0 1 0 0,1-1-1 0 0,-1 1 0 0 0,1 0 0 0 0,-1 0 1 0 0,1 0-1 0 0,0 1 0 0 0,-1 2 0 0 0,2-5-4 0 0,0 1-1 0 0,-1-1 0 0 0,1 0 1 0 0,0 0-1 0 0,0 0 0 0 0,0 1 1 0 0,0-1-1 0 0,1 0 1 0 0,-1 0-1 0 0,0 1 0 0 0,0-1 1 0 0,1 0-1 0 0,-1 0 1 0 0,1 0-1 0 0,-1 0 0 0 0,1 0 1 0 0,-1 1-1 0 0,1-1 0 0 0,0 0 1 0 0,0 0-1 0 0,-1-1 1 0 0,1 1-1 0 0,0 0 0 0 0,0 0 1 0 0,0 0-1 0 0,0 0 1 0 0,0-1-1 0 0,0 1 0 0 0,0 0 1 0 0,0-1-1 0 0,0 1 0 0 0,2 0 1 0 0,8 4-592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34.939"/>
    </inkml:context>
    <inkml:brush xml:id="br0">
      <inkml:brushProperty name="width" value="0.05" units="cm"/>
      <inkml:brushProperty name="height" value="0.05" units="cm"/>
      <inkml:brushProperty name="color" value="#FFC114"/>
    </inkml:brush>
  </inkml:definitions>
  <inkml:trace contextRef="#ctx0" brushRef="#br0">26 58 5973 0 0,'-2'-2'70'0'0,"0"0"1"0"0,0 0 0 0 0,0 0 0 0 0,0 0 0 0 0,1 0 0 0 0,-1 0 0 0 0,0 0 0 0 0,1-1 0 0 0,0 1 0 0 0,-1 0 0 0 0,1-1 0 0 0,0 0 0 0 0,0 1 0 0 0,0-4 0 0 0,0 3 43 0 0,1 3-88 0 0,-1 0 0 0 0,1-1 0 0 0,0 1 0 0 0,0 0-1 0 0,0-1 1 0 0,0 1 0 0 0,0 0 0 0 0,0-1 0 0 0,0 1 0 0 0,0 0-1 0 0,0-1 1 0 0,0 1 0 0 0,0 0 0 0 0,0-1 0 0 0,0 1-1 0 0,0 0 1 0 0,0-1 0 0 0,0 1 0 0 0,1 0 0 0 0,-1-1 0 0 0,0 1-1 0 0,0 0 1 0 0,0-1 0 0 0,0 1 0 0 0,1 0 0 0 0,-1 0-1 0 0,0-1 1 0 0,0 1 0 0 0,1 0 0 0 0,-1 0 0 0 0,0-1 0 0 0,0 1-1 0 0,1 0 1 0 0,15-4 415 0 0,23 7-113 0 0,-34-2-235 0 0,10 1 19 0 0,0 1-1 0 0,0 1 0 0 0,-1 1 0 0 0,1 0 0 0 0,-1 0 0 0 0,16 10 0 0 0,-3 0 34 0 0,-1 1 0 0 0,26 21 0 0 0,8 14 53 0 0,-55-46-192 0 0,0 0-1 0 0,0 1 1 0 0,0 0 0 0 0,-1 0 0 0 0,0 0-1 0 0,-1 0 1 0 0,1 0 0 0 0,4 12 0 0 0,-8-17-7 0 0,0 0 0 0 0,1 0 0 0 0,-1 0 0 0 0,0 0 1 0 0,1 0-1 0 0,-1 1 0 0 0,0-1 0 0 0,0 0 0 0 0,0 0 0 0 0,0 0 1 0 0,0 1-1 0 0,0-1 0 0 0,0 0 0 0 0,0 0 0 0 0,-1 0 1 0 0,1 0-1 0 0,0 0 0 0 0,-1 1 0 0 0,1-1 0 0 0,-1 0 0 0 0,1 0 1 0 0,-1 0-1 0 0,0 0 0 0 0,1 0 0 0 0,-1 0 0 0 0,0 0 1 0 0,0-1-1 0 0,0 1 0 0 0,1 0 0 0 0,-1 0 0 0 0,-2 1 1 0 0,2-2 27 0 0,0 0 1 0 0,0 0 0 0 0,0 1 0 0 0,0-1 0 0 0,-1 0 0 0 0,1 0 0 0 0,0 0 0 0 0,0 0 0 0 0,0 0 0 0 0,0-1 0 0 0,0 1 0 0 0,0 0 0 0 0,0 0 0 0 0,0-1 0 0 0,0 1 0 0 0,0-1 0 0 0,0 1 0 0 0,0-1 0 0 0,0 1 0 0 0,1-1 0 0 0,-1 1 0 0 0,0-1 0 0 0,0 0 0 0 0,0 1 0 0 0,1-1 0 0 0,-1 0 0 0 0,0 0 0 0 0,1 0 0 0 0,-1 0 0 0 0,0 0 0 0 0,1 1 0 0 0,0-1 0 0 0,-1 0-1 0 0,1 0 1 0 0,-1 0 0 0 0,1-1 0 0 0,-4-8 87 0 0,1 0 0 0 0,1 1 0 0 0,-1-1 0 0 0,2 0-1 0 0,-1 0 1 0 0,1 0 0 0 0,1 0 0 0 0,0 0 0 0 0,0-1 0 0 0,1 1-1 0 0,4-15 1 0 0,-4 19-137 0 0,0-1-1 0 0,1 1 0 0 0,0 0 1 0 0,0 0-1 0 0,0 0 0 0 0,1 0 1 0 0,0 0-1 0 0,0 0 0 0 0,1 1 1 0 0,-1-1-1 0 0,1 1 0 0 0,0 0 1 0 0,1 0-1 0 0,-1 1 0 0 0,1-1 1 0 0,0 1-1 0 0,0 0 0 0 0,1 1 1 0 0,5-5-1 0 0,-11 8-51 0 0,1 0 0 0 0,-1 0 0 0 0,0-1 1 0 0,1 1-1 0 0,-1 0 0 0 0,0 0 0 0 0,1-1 0 0 0,-1 1 0 0 0,1 0 0 0 0,-1 0 0 0 0,0 0 0 0 0,1 0 1 0 0,-1-1-1 0 0,1 1 0 0 0,-1 0 0 0 0,1 0 0 0 0,-1 0 0 0 0,0 0 0 0 0,1 0 0 0 0,-1 0 0 0 0,1 0 1 0 0,-1 0-1 0 0,1 0 0 0 0,-1 1 0 0 0,0-1 0 0 0,1 0 0 0 0,-1 0 0 0 0,1 0 0 0 0,-1 0 0 0 0,0 1 1 0 0,1-1-1 0 0,-1 0 0 0 0,0 0 0 0 0,1 1 0 0 0,-1-1 0 0 0,0 0 0 0 0,1 0 0 0 0,-1 1 0 0 0,0-1 1 0 0,1 0-1 0 0,-1 1 0 0 0,0-1 0 0 0,0 1 0 0 0,0-1 0 0 0,1 1 0 0 0,-1 2-825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37:56.025"/>
    </inkml:context>
    <inkml:brush xml:id="br0">
      <inkml:brushProperty name="width" value="0.05" units="cm"/>
      <inkml:brushProperty name="height" value="0.05" units="cm"/>
      <inkml:brushProperty name="color" value="#FFC114"/>
    </inkml:brush>
  </inkml:definitions>
  <inkml:trace contextRef="#ctx0" brushRef="#br0">16 0 24575,'-3'0'0,"-5"0"0,4 0 0,4 0 0,9 0 0,9 3 0,7 2 0,6-1 0,8-1 0,2-1 0,1 0 0,-3-2 0,-9 1-8191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31.927"/>
    </inkml:context>
    <inkml:brush xml:id="br0">
      <inkml:brushProperty name="width" value="0.05" units="cm"/>
      <inkml:brushProperty name="height" value="0.05" units="cm"/>
      <inkml:brushProperty name="color" value="#FFC114"/>
    </inkml:brush>
  </inkml:definitions>
  <inkml:trace contextRef="#ctx0" brushRef="#br0">1 57 24575,'0'-6'0,"3"-6"0,1-3 0,3 1 0,1 5 0,-2 8 0,-2 10 0,-4 7 0,-2 7 0,-1 5 0,0 2 0,0 1 0,2-1 0,0 1 0,0-3 0,1-5-8191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35.264"/>
    </inkml:context>
    <inkml:brush xml:id="br0">
      <inkml:brushProperty name="width" value="0.05" units="cm"/>
      <inkml:brushProperty name="height" value="0.05" units="cm"/>
      <inkml:brushProperty name="color" value="#FFC114"/>
    </inkml:brush>
  </inkml:definitions>
  <inkml:trace contextRef="#ctx0" brushRef="#br0">57 156 7069 0 0,'-18'7'267'0'0,"16"-7"-199"0"0,1 0-1 0 0,-1 1 1 0 0,1-1 0 0 0,-1 1-1 0 0,1-1 1 0 0,-1 1-1 0 0,1-1 1 0 0,0 1-1 0 0,0 0 1 0 0,-1 0-1 0 0,1 0 1 0 0,-1 1-1 0 0,-4 7 354 0 0,17 2-398 0 0,0-3 111 0 0,-1-1-1 0 0,2 0 1 0 0,-1-1-1 0 0,14 6 1 0 0,-18-9-106 0 0,-1-1 1 0 0,1-1 0 0 0,0 1-1 0 0,-1-1 1 0 0,1 0 0 0 0,0-1-1 0 0,0 1 1 0 0,0-1 0 0 0,11-2-1 0 0,-12 1 10 0 0,-1 0 0 0 0,0 0 0 0 0,0-1 1 0 0,1 0-1 0 0,-1 0 0 0 0,-1 0 0 0 0,1 0 0 0 0,0-1 0 0 0,0 0 0 0 0,-1 0 0 0 0,0 0 0 0 0,1-1 0 0 0,-1 1 0 0 0,-1-1 0 0 0,1 0 0 0 0,0 0 0 0 0,-1 0 1 0 0,0-1-1 0 0,0 1 0 0 0,0-1 0 0 0,-1 0 0 0 0,4-9 0 0 0,-4 10-7 0 0,-1-1 0 0 0,1 1 0 0 0,-1-1 0 0 0,0 1-1 0 0,-1-1 1 0 0,1 0 0 0 0,-1 0 0 0 0,0 1 0 0 0,0-1 0 0 0,-1 0 0 0 0,1 0 0 0 0,-1 1 0 0 0,0-1 0 0 0,0 0 0 0 0,-1 1-1 0 0,1-1 1 0 0,-1 1 0 0 0,0 0 0 0 0,0-1 0 0 0,0 1 0 0 0,-1 0 0 0 0,0 0 0 0 0,0 1 0 0 0,0-1 0 0 0,0 0-1 0 0,-4-3 1 0 0,1 3-36 0 0,0-1-1 0 0,0 2 1 0 0,0-1-1 0 0,-1 0 1 0 0,1 1-1 0 0,-1 0 1 0 0,0 1-1 0 0,0 0 0 0 0,0 0 1 0 0,0 0-1 0 0,0 1 1 0 0,0 0-1 0 0,0 0 1 0 0,0 1-1 0 0,-1 0 1 0 0,1 0-1 0 0,0 0 0 0 0,0 1 1 0 0,-1 1-1 0 0,1-1 1 0 0,0 1-1 0 0,0 0 1 0 0,1 0-1 0 0,-1 1 1 0 0,0 0-1 0 0,1 0 1 0 0,-1 1-1 0 0,1 0 0 0 0,0 0 1 0 0,-5 5-1 0 0,7-5 20 0 0,1 0 0 0 0,0 0 0 0 0,1 0 0 0 0,-1 1 0 0 0,1-1 0 0 0,0 1 0 0 0,0-1 0 0 0,0 1 0 0 0,1 0 0 0 0,-1-1 0 0 0,1 1 0 0 0,0 0 0 0 0,1 0 0 0 0,-1 0 0 0 0,1 0 0 0 0,0 5 0 0 0,1 8 171 0 0,0 1 0 0 0,1-1-1 0 0,5 18 1 0 0,-4-22-23 0 0,1 1-1 0 0,0-1 1 0 0,2 0 0 0 0,-1 0-1 0 0,2 0 1 0 0,-1-1 0 0 0,2 0-1 0 0,11 16 1 0 0,-14-22-172 0 0,1-1-1 0 0,0 0 1 0 0,0 0-1 0 0,0-1 1 0 0,0 1-1 0 0,1-1 1 0 0,0 0-1 0 0,0-1 1 0 0,0 0-1 0 0,0 0 1 0 0,1-1-1 0 0,0 0 1 0 0,0 0-1 0 0,0 0 1 0 0,0-1-1 0 0,12 1 1 0 0,-5-1-619 0 0,0-1 0 0 0,0 0 0 0 0,23-3 0 0 0,-9-2-726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35.640"/>
    </inkml:context>
    <inkml:brush xml:id="br0">
      <inkml:brushProperty name="width" value="0.05" units="cm"/>
      <inkml:brushProperty name="height" value="0.05" units="cm"/>
      <inkml:brushProperty name="color" value="#FFC114"/>
    </inkml:brush>
  </inkml:definitions>
  <inkml:trace contextRef="#ctx0" brushRef="#br0">47 45 8793 0 0,'-2'-1'-11'0'0,"0"0"1"0"0,0 0-1 0 0,0 0 1 0 0,0-1-1 0 0,0 1 0 0 0,0-1 1 0 0,1 0-1 0 0,-1 0 1 0 0,0 1-1 0 0,-2-5 1 0 0,-11-11 365 0 0,9 12-131 0 0,4 3 235 0 0,3 4 14 0 0,8 16-276 0 0,13 33-85 0 0,71 179 1563 0 0,-89-218-1596 0 0,0-1-1 0 0,1 0 0 0 0,0 1 0 0 0,1-2 0 0 0,0 1 1 0 0,1-1-1 0 0,8 10 0 0 0,-13-17-74 0 0,1-1-1 0 0,-1 1 1 0 0,1-1 0 0 0,-1 0 0 0 0,1 0-1 0 0,0 0 1 0 0,-1 0 0 0 0,1 0 0 0 0,0-1-1 0 0,0 1 1 0 0,0-1 0 0 0,1 0 0 0 0,-1 0-1 0 0,0 0 1 0 0,0 0 0 0 0,1 0 0 0 0,-1-1-1 0 0,0 0 1 0 0,1 0 0 0 0,-1 0-1 0 0,0 0 1 0 0,1 0 0 0 0,-1 0 0 0 0,0-1-1 0 0,1 0 1 0 0,-1 0 0 0 0,0 0 0 0 0,0 0-1 0 0,0 0 1 0 0,4-2 0 0 0,4-3-2 0 0,0-1 0 0 0,0 0 1 0 0,0-1-1 0 0,-1 0 0 0 0,0 0 1 0 0,-1-1-1 0 0,0-1 0 0 0,0 0 1 0 0,-1 0-1 0 0,0 0 0 0 0,-1-1 1 0 0,0 0-1 0 0,-1-1 0 0 0,0 1 0 0 0,-1-1 1 0 0,0 0-1 0 0,-1-1 0 0 0,0 1 1 0 0,-1-1-1 0 0,0 1 0 0 0,-1-1 1 0 0,-1 0-1 0 0,0-25 0 0 0,-1 30 6 0 0,0-5 5 0 0,0-1-1 0 0,-4-23 1 0 0,4 35-11 0 0,-1-1-1 0 0,1 1 1 0 0,-1-1-1 0 0,1 1 1 0 0,-1-1 0 0 0,0 1-1 0 0,0-1 1 0 0,0 1 0 0 0,0 0-1 0 0,-1 0 1 0 0,1-1-1 0 0,-1 1 1 0 0,1 0 0 0 0,-1 0-1 0 0,0 0 1 0 0,0 1-1 0 0,0-1 1 0 0,0 0 0 0 0,0 1-1 0 0,0-1 1 0 0,-3-1 0 0 0,2 3-19 0 0,1 0 0 0 0,-1 0 0 0 0,1 0 0 0 0,0 1 0 0 0,-1-1 0 0 0,1 0 0 0 0,-1 1 0 0 0,1 0 0 0 0,0-1 0 0 0,-1 1 0 0 0,1 0 0 0 0,0 1 0 0 0,0-1 0 0 0,0 0 0 0 0,-4 3 0 0 0,0 0-356 0 0,-1 1-1 0 0,1 0 1 0 0,-10 9 0 0 0,13-11-63 0 0,2-2 365 0 0,1-1-1 0 0,-1 0 1 0 0,1 0 0 0 0,0 1-1 0 0,-1-1 1 0 0,1 0-1 0 0,0 1 1 0 0,-1-1-1 0 0,1 0 1 0 0,0 1-1 0 0,0-1 1 0 0,-1 1-1 0 0,1-1 1 0 0,0 0 0 0 0,0 1-1 0 0,0-1 1 0 0,-1 1-1 0 0,1-1 1 0 0,0 1-1 0 0,0-1 1 0 0,0 1-1 0 0,0-1 1 0 0,0 1 0 0 0,0 2-868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35.997"/>
    </inkml:context>
    <inkml:brush xml:id="br0">
      <inkml:brushProperty name="width" value="0.05" units="cm"/>
      <inkml:brushProperty name="height" value="0.05" units="cm"/>
      <inkml:brushProperty name="color" value="#FFC114"/>
    </inkml:brush>
  </inkml:definitions>
  <inkml:trace contextRef="#ctx0" brushRef="#br0">89 150 7937 0 0,'4'-2'-8'0'0,"-1"0"1"0"0,1 0-1 0 0,0-1 1 0 0,-1 1-1 0 0,1-1 1 0 0,-1 0-1 0 0,0 0 1 0 0,0 0-1 0 0,0 0 1 0 0,0 0 0 0 0,-1-1-1 0 0,3-3 1 0 0,12-13 70 0 0,-6 10 39 0 0,-4 4 86 0 0,0-1-1 0 0,0 1 1 0 0,-1-1-1 0 0,0 0 0 0 0,0 0 1 0 0,-1-1-1 0 0,0 0 1 0 0,7-13-1 0 0,-13 21-163 0 0,1 0 1 0 0,0-1-1 0 0,0 1 0 0 0,-1 0 0 0 0,1 0 0 0 0,0 0 1 0 0,-1-1-1 0 0,1 1 0 0 0,0 0 0 0 0,0 0 0 0 0,-1 0 1 0 0,1 0-1 0 0,0 0 0 0 0,-1 0 0 0 0,1 0 0 0 0,0 0 1 0 0,-1 0-1 0 0,1 0 0 0 0,-1 0 0 0 0,1 0 0 0 0,0 0 1 0 0,-1 0-1 0 0,1 0 0 0 0,0 0 0 0 0,0 0 0 0 0,-1 0 1 0 0,1 1-1 0 0,0-1 0 0 0,-1 0 0 0 0,1 0 0 0 0,0 0 1 0 0,-1 0-1 0 0,1 1 0 0 0,0-1 0 0 0,-1 1 0 0 0,-15 6 132 0 0,-20 12-85 0 0,-45 29-113 0 0,72-42 40 0 0,-1 1 0 0 0,1 1 0 0 0,0 0-1 0 0,0 0 1 0 0,-11 14 0 0 0,19-21 3 0 0,0 0-1 0 0,0 0 1 0 0,0 0-1 0 0,1 0 1 0 0,-1 0-1 0 0,0 0 1 0 0,1 0 0 0 0,-1 0-1 0 0,1 0 1 0 0,-1 0-1 0 0,1 0 1 0 0,-1 0-1 0 0,1 0 1 0 0,0 1 0 0 0,-1-1-1 0 0,1 0 1 0 0,0 0-1 0 0,0 0 1 0 0,0 1-1 0 0,0-1 1 0 0,0 0 0 0 0,0 0-1 0 0,0 0 1 0 0,1 1-1 0 0,-1-1 1 0 0,0 0-1 0 0,1 0 1 0 0,-1 0 0 0 0,0 0-1 0 0,1 0 1 0 0,0 0-1 0 0,-1 1 1 0 0,1-1 0 0 0,0 0-1 0 0,-1-1 1 0 0,1 1-1 0 0,0 0 1 0 0,0 0-1 0 0,0 0 1 0 0,1 1 0 0 0,5 2 18 0 0,-1-1 0 0 0,1 0 0 0 0,0 0 0 0 0,0 0 1 0 0,12 2-1 0 0,-1 0 33 0 0,59 19 112 0 0,-52-17-146 0 0,0 0 0 0 0,-1 1 0 0 0,0 2 0 0 0,0 0 0 0 0,31 20 0 0 0,-53-29-16 0 0,0 1 0 0 0,-1-1 0 0 0,1 0 0 0 0,0 1 0 0 0,-1-1 0 0 0,1 1 1 0 0,-1-1-1 0 0,0 1 0 0 0,1 0 0 0 0,-1-1 0 0 0,0 1 0 0 0,0 0 0 0 0,0 0 0 0 0,0 0 0 0 0,0 0 1 0 0,-1 0-1 0 0,1 0 0 0 0,0 3 0 0 0,-1-4 1 0 0,0 1 1 0 0,-1 0-1 0 0,1 0 1 0 0,0 0-1 0 0,-1 0 0 0 0,1 0 1 0 0,-1 0-1 0 0,0-1 1 0 0,1 1-1 0 0,-1 0 1 0 0,0 0-1 0 0,0-1 0 0 0,0 1 1 0 0,-1-1-1 0 0,1 1 1 0 0,0-1-1 0 0,0 1 0 0 0,-1-1 1 0 0,1 0-1 0 0,-3 2 1 0 0,-9 6 13 0 0,0 0 0 0 0,0-1 0 0 0,0-1 0 0 0,-1 0-1 0 0,0-1 1 0 0,-18 5 0 0 0,-5 0-121 0 0,-50 8-1 0 0,85-19 81 0 0,-36 4-466 0 0,37-4 404 0 0,0 0-1 0 0,0 0 0 0 0,-1 0 0 0 0,1 0 0 0 0,0 0 0 0 0,0 0 0 0 0,0-1 0 0 0,-1 1 0 0 0,1 0 1 0 0,0-1-1 0 0,0 1 0 0 0,0-1 0 0 0,0 1 0 0 0,0-1 0 0 0,0 0 0 0 0,0 1 0 0 0,0-1 0 0 0,0 0 1 0 0,0 0-1 0 0,0 0 0 0 0,0 0 0 0 0,1 0 0 0 0,-1 0 0 0 0,0 0 0 0 0,1 0 0 0 0,-2-1 0 0 0,2-2-847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36.356"/>
    </inkml:context>
    <inkml:brush xml:id="br0">
      <inkml:brushProperty name="width" value="0.05" units="cm"/>
      <inkml:brushProperty name="height" value="0.05" units="cm"/>
      <inkml:brushProperty name="color" value="#FFC114"/>
    </inkml:brush>
  </inkml:definitions>
  <inkml:trace contextRef="#ctx0" brushRef="#br0">39 190 7581 0 0,'-11'3'147'0'0,"-3"-2"419"0"0,0-4 723 0 0,18 2-215 0 0,25 5-41 0 0,-4 5-845 0 0,1-2-1 0 0,0 0 1 0 0,0-2 0 0 0,0-1-1 0 0,0-1 1 0 0,30 0-1 0 0,-49-4-188 0 0,0 0 0 0 0,0 0-1 0 0,0 0 1 0 0,-1-1 0 0 0,1 0 0 0 0,0 0-1 0 0,-1-1 1 0 0,1 0 0 0 0,-1 0 0 0 0,0 0-1 0 0,8-6 1 0 0,-12 7 3 0 0,0 0 0 0 0,0 0 1 0 0,0 0-1 0 0,0 0 0 0 0,0 0 0 0 0,0 0 1 0 0,0-1-1 0 0,-1 1 0 0 0,0-1 0 0 0,1 1 1 0 0,-1-1-1 0 0,0 1 0 0 0,0-1 0 0 0,0 0 0 0 0,0 0 1 0 0,-1 1-1 0 0,1-1 0 0 0,-1 0 0 0 0,0 0 1 0 0,0 0-1 0 0,0 1 0 0 0,0-1 0 0 0,0 0 1 0 0,-1 0-1 0 0,1 0 0 0 0,-1 0 0 0 0,1 1 1 0 0,-1-1-1 0 0,0 0 0 0 0,-2-3 0 0 0,-1-1-1 0 0,0-1 1 0 0,-1 1-1 0 0,0 0 0 0 0,0 1 1 0 0,0-1-1 0 0,-1 1 0 0 0,0 0 1 0 0,-12-10-1 0 0,7 8-10 0 0,0 0-1 0 0,-1 1 1 0 0,0 0 0 0 0,-21-9 0 0 0,32 15 3 0 0,-1 1 1 0 0,1 0 0 0 0,-1 0 0 0 0,1 0 0 0 0,-1 0 0 0 0,1 0 0 0 0,-1 0 0 0 0,1 0 0 0 0,-1 1 0 0 0,1-1 0 0 0,-1 0 0 0 0,1 1 0 0 0,0-1 0 0 0,-1 1-1 0 0,1 0 1 0 0,0-1 0 0 0,-1 1 0 0 0,1 0 0 0 0,0 0 0 0 0,0 0 0 0 0,0 0 0 0 0,-1 0 0 0 0,1 0 0 0 0,0 0 0 0 0,0 0 0 0 0,1 0 0 0 0,-2 2 0 0 0,-23 38-52 0 0,23-38 56 0 0,-3 8 12 0 0,-1 2 0 0 0,2-1 0 0 0,-1 0 0 0 0,2 1 0 0 0,0 0 0 0 0,0 0-1 0 0,1 0 1 0 0,1 0 0 0 0,0 23 0 0 0,2-27-40 0 0,-1 0 0 0 0,2 0 0 0 0,-1 0 0 0 0,1 0 0 0 0,0 0 0 0 0,1 0 0 0 0,0-1 1 0 0,1 1-1 0 0,-1-1 0 0 0,2 0 0 0 0,-1 0 0 0 0,1 0 0 0 0,0-1 0 0 0,12 13 0 0 0,-15-17-140 0 0,0-1 0 0 0,1 1 1 0 0,0-1-1 0 0,-1 1 0 0 0,1-1 0 0 0,0 0 1 0 0,0 0-1 0 0,0 0 0 0 0,1-1 0 0 0,-1 1 1 0 0,0-1-1 0 0,1 0 0 0 0,-1 1 0 0 0,1-1 1 0 0,-1-1-1 0 0,1 1 0 0 0,-1-1 0 0 0,1 1 1 0 0,0-1-1 0 0,4 0 0 0 0,13-1-1024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36.693"/>
    </inkml:context>
    <inkml:brush xml:id="br0">
      <inkml:brushProperty name="width" value="0.05" units="cm"/>
      <inkml:brushProperty name="height" value="0.05" units="cm"/>
      <inkml:brushProperty name="color" value="#FFC114"/>
    </inkml:brush>
  </inkml:definitions>
  <inkml:trace contextRef="#ctx0" brushRef="#br0">62 117 7325 0 0,'-3'-4'-13'0'0,"-12"-19"176"0"0,0-1-1 0 0,-10-25 1 0 0,24 48-148 0 0,1 0 0 0 0,0 1 0 0 0,-1-1 0 0 0,1 1 0 0 0,0-1 0 0 0,-1 0 0 0 0,1 1 0 0 0,0-1 0 0 0,0 0 0 0 0,0 1 0 0 0,0-1 0 0 0,0 0 0 0 0,0 0 1 0 0,0 1-1 0 0,0-1 0 0 0,0 0 0 0 0,0 1 0 0 0,0-1 0 0 0,0 0 0 0 0,1 0 0 0 0,-1 0-6 0 0,0 1 1 0 0,1 0 0 0 0,-1 0 0 0 0,1 0-1 0 0,-1 0 1 0 0,1 0 0 0 0,-1 0-1 0 0,0-1 1 0 0,1 1 0 0 0,-1 0-1 0 0,1 0 1 0 0,-1 0 0 0 0,1 1-1 0 0,-1-1 1 0 0,1 0 0 0 0,-1 0-1 0 0,0 0 1 0 0,1 0 0 0 0,-1 0-1 0 0,1 0 1 0 0,-1 1 0 0 0,0-1-1 0 0,1 0 1 0 0,30 20 270 0 0,-27-17-237 0 0,42 30 718 0 0,67 61 0 0 0,-93-74-534 0 0,0 1-1 0 0,-1 0 1 0 0,-1 2-1 0 0,-1 0 0 0 0,14 27 1 0 0,-27-42-212 0 0,-1 1 0 0 0,1 0 1 0 0,-1-1-1 0 0,-1 1 0 0 0,0 0 1 0 0,0 0-1 0 0,1 12 0 0 0,-3-18-13 0 0,0 0 0 0 0,0 0-1 0 0,0 0 1 0 0,-1-1-1 0 0,1 1 1 0 0,-1 0 0 0 0,1 0-1 0 0,-1-1 1 0 0,0 1-1 0 0,0 0 1 0 0,0-1 0 0 0,-2 5-1 0 0,2-6 4 0 0,0 0 0 0 0,-1 0-1 0 0,1 0 1 0 0,0 1 0 0 0,0-1-1 0 0,-1 0 1 0 0,1 0 0 0 0,-1-1-1 0 0,1 1 1 0 0,-1 0 0 0 0,1 0 0 0 0,-1-1-1 0 0,1 1 1 0 0,-1-1 0 0 0,0 1-1 0 0,1-1 1 0 0,-1 0 0 0 0,0 0-1 0 0,1 1 1 0 0,-1-1 0 0 0,0 0-1 0 0,-2-1 1 0 0,1 1 13 0 0,0-1 0 0 0,0 0 0 0 0,0 1 0 0 0,0-1 0 0 0,1-1 0 0 0,-1 1-1 0 0,0 0 1 0 0,1 0 0 0 0,-1-1 0 0 0,1 0 0 0 0,-1 1 0 0 0,1-1 0 0 0,0 0 0 0 0,0 0 0 0 0,0 0 0 0 0,0-1 0 0 0,0 1 0 0 0,0 0 0 0 0,1-1-1 0 0,-1 1 1 0 0,1-1 0 0 0,-1 0 0 0 0,0-4 0 0 0,-1 0 32 0 0,0 0-1 0 0,1 0 1 0 0,0-1-1 0 0,0 1 1 0 0,1-1-1 0 0,0 0 1 0 0,0-15-1 0 0,3 8-24 0 0,0-1 1 0 0,0 1-1 0 0,2 0 0 0 0,0-1 0 0 0,1 2 1 0 0,0-1-1 0 0,1 0 0 0 0,1 1 0 0 0,8-14 0 0 0,-8 16-17 0 0,1 1-1 0 0,0 0 1 0 0,0 0-1 0 0,1 1 1 0 0,0 0-1 0 0,1 1 0 0 0,0 0 1 0 0,1 0-1 0 0,-1 1 1 0 0,22-12-1 0 0,-24 16 1 0 0,1 1 0 0 0,-1-1-1 0 0,15-2 1 0 0,-20 5-41 0 0,-1 1-1 0 0,0-1 1 0 0,1 1 0 0 0,-1-1-1 0 0,1 1 1 0 0,-1 0 0 0 0,1 0 0 0 0,-1 0-1 0 0,1 0 1 0 0,-1 1 0 0 0,1-1-1 0 0,-1 1 1 0 0,0-1 0 0 0,1 1-1 0 0,-1 0 1 0 0,0 0 0 0 0,5 2-1 0 0,-7-2-19 0 0,1 0-1 0 0,-1 0 1 0 0,1 0-1 0 0,-1 0 1 0 0,1 0-1 0 0,-1-1 1 0 0,1 1-1 0 0,-1 0 1 0 0,0 0 0 0 0,1 0-1 0 0,-1 0 1 0 0,0 0-1 0 0,0 0 1 0 0,0 0-1 0 0,0 0 1 0 0,0 0-1 0 0,0 0 1 0 0,0 0-1 0 0,0 0 1 0 0,0 0-1 0 0,-1 0 1 0 0,1 0-1 0 0,0 0 1 0 0,-1 0-1 0 0,1 0 1 0 0,-1 0-1 0 0,1 0 1 0 0,-1 1-1 0 0,-17 24-1660 0 0,4-10 678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37.096"/>
    </inkml:context>
    <inkml:brush xml:id="br0">
      <inkml:brushProperty name="width" value="0.05" units="cm"/>
      <inkml:brushProperty name="height" value="0.05" units="cm"/>
      <inkml:brushProperty name="color" value="#FFC114"/>
    </inkml:brush>
  </inkml:definitions>
  <inkml:trace contextRef="#ctx0" brushRef="#br0">13 429 9877 0 0,'-12'7'-3'0'0,"12"-7"3"0"0,0 0 0 0 0,0 0 0 0 0,0 0 0 0 0,0 0 0 0 0,0 0 0 0 0,0 0 0 0 0,0 0 0 0 0,0 0-1 0 0,0 0 1 0 0,0 0 0 0 0,0 0 0 0 0,0 0 0 0 0,1 0 0 0 0,-1 0 0 0 0,0 0 0 0 0,0 0-1 0 0,0 0 1 0 0,0 0 0 0 0,0 0 0 0 0,0 0 0 0 0,0 0 0 0 0,0 0 0 0 0,0 0 0 0 0,0 0 0 0 0,0 0-1 0 0,0 0 1 0 0,0 0 0 0 0,0 0 0 0 0,0 0 0 0 0,0 0 0 0 0,0 0 0 0 0,0 0 0 0 0,0 0 0 0 0,0 0-1 0 0,0 0 1 0 0,1 0 0 0 0,-1 0 0 0 0,0 0 0 0 0,0 0 0 0 0,0 0 0 0 0,0 0 0 0 0,0 1 0 0 0,0-1-1 0 0,0 0 1 0 0,0 0 0 0 0,0 0 0 0 0,0 0 0 0 0,0 0 0 0 0,0 0 0 0 0,0 0 0 0 0,0 0 0 0 0,0 0-1 0 0,27-7-12 0 0,1 0 12 0 0,1124-136 2962 0 0,-377 99-1029 0 0,913-41 836 0 0,-1432 67-2208 0 0,521-58 1853 0 0,-743 71-2245 0 0,-5 2 89 0 0,0-2-1 0 0,0-2 0 0 0,36-12 1 0 0,-65 19-250 0 0,0 0 1 0 0,-1 0-1 0 0,1 0 0 0 0,0 0 0 0 0,0 0 1 0 0,0 0-1 0 0,0 0 0 0 0,0 0 0 0 0,0 0 1 0 0,0 0-1 0 0,-1 0 0 0 0,1 0 1 0 0,0 0-1 0 0,0 0 0 0 0,0 0 0 0 0,0 0 1 0 0,0 0-1 0 0,0 0 0 0 0,0 0 1 0 0,0-1-1 0 0,0 1 0 0 0,0 0 0 0 0,-1 0 1 0 0,1 0-1 0 0,0 0 0 0 0,0 0 0 0 0,0 0 1 0 0,0 0-1 0 0,0 0 0 0 0,0 0 1 0 0,0-1-1 0 0,0 1 0 0 0,0 0 0 0 0,0 0 1 0 0,0 0-1 0 0,0 0 0 0 0,0 0 1 0 0,0 0-1 0 0,0 0 0 0 0,0-1 0 0 0,0 1 1 0 0,0 0-1 0 0,0 0 0 0 0,0 0 0 0 0,0 0 1 0 0,0 0-1 0 0,0 0 0 0 0,0 0 1 0 0,0 0-1 0 0,0-1 0 0 0,1 1 0 0 0,-1 0 1 0 0,0 0-1 0 0,0 0 0 0 0,0 0 1 0 0,0 0-1 0 0,0 0 0 0 0,0 0 0 0 0,0 0 1 0 0,0 0-1 0 0,-19-5-574 0 0,-30-2-1893 0 0,46 7 2221 0 0,-8-1-879 0 0,1 1 0 0 0,-20 1 0 0 0,26 0 847 0 0,-30 0-1987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00.803"/>
    </inkml:context>
    <inkml:brush xml:id="br0">
      <inkml:brushProperty name="width" value="0.05" units="cm"/>
      <inkml:brushProperty name="height" value="0.05" units="cm"/>
      <inkml:brushProperty name="color" value="#FFC114"/>
    </inkml:brush>
  </inkml:definitions>
  <inkml:trace contextRef="#ctx0" brushRef="#br0">18 460 8001 0 0,'-3'-6'102'0'0,"0"0"1"0"0,1-1-1 0 0,0 1 1 0 0,0 0-1 0 0,0-1 1 0 0,1 1-1 0 0,0-1 0 0 0,0 0 1 0 0,1 1-1 0 0,-1-1 1 0 0,2 0-1 0 0,-1 1 1 0 0,1-1-1 0 0,0 0 1 0 0,2-6-1 0 0,0-1 518 0 0,2 0-1 0 0,0 0 1 0 0,0 1-1 0 0,1-1 1 0 0,15-22-1 0 0,-20 35-599 0 0,-1 1 1 0 0,1-1-1 0 0,0 0 0 0 0,-1 1 0 0 0,1-1 0 0 0,0 0 0 0 0,0 1 0 0 0,0-1 1 0 0,0 1-1 0 0,0-1 0 0 0,0 1 0 0 0,-1-1 0 0 0,1 1 0 0 0,0 0 1 0 0,0-1-1 0 0,0 1 0 0 0,0 0 0 0 0,0 0 0 0 0,0 0 0 0 0,0 0 1 0 0,0 0-1 0 0,1 0 0 0 0,-1 0 0 0 0,0 0 0 0 0,0 0 0 0 0,0 0 1 0 0,0 1-1 0 0,0-1 0 0 0,-1 0 0 0 0,1 1 0 0 0,0-1 0 0 0,0 1 0 0 0,0-1 1 0 0,0 1-1 0 0,0-1 0 0 0,0 1 0 0 0,-1-1 0 0 0,1 1 0 0 0,1 1 1 0 0,5 4 2 0 0,1 0 0 0 0,-1 0 0 0 0,7 10 0 0 0,-10-12 26 0 0,36 41 33 0 0,-2 2 0 0 0,47 78 0 0 0,49 113-23 0 0,-54-93 30 0 0,-47-80-29 0 0,-20-39 22 0 0,1 0-1 0 0,1-1 1 0 0,28 37 0 0 0,-43-61-29 0 0,1-1 1 0 0,-1 1-1 0 0,0-1 0 0 0,1 0 0 0 0,-1 1 1 0 0,0-1-1 0 0,1 1 0 0 0,-1-1 0 0 0,1 0 1 0 0,-1 1-1 0 0,1-1 0 0 0,-1 0 0 0 0,1 1 1 0 0,-1-1-1 0 0,1 0 0 0 0,-1 0 0 0 0,1 0 1 0 0,-1 1-1 0 0,1-1 0 0 0,-1 0 0 0 0,1 0 1 0 0,-1 0-1 0 0,1 0 0 0 0,-1 0 0 0 0,1 0 1 0 0,0 0-1 0 0,-1 0 0 0 0,1 0 0 0 0,-1 0 1 0 0,1 0-1 0 0,-1 0 0 0 0,2-1 0 0 0,-1 0 20 0 0,0 0 0 0 0,0 0-1 0 0,0 0 1 0 0,0 0-1 0 0,-1 0 1 0 0,1 0-1 0 0,0-1 1 0 0,0 1-1 0 0,-1 0 1 0 0,1 0-1 0 0,-1-1 1 0 0,2-1-1 0 0,8-50 473 0 0,-9 46-496 0 0,29-139-11 0 0,63-187 0 0 0,-92 333-38 0 0,74-211 20 0 0,-3 9 6 0 0,-55 160 4 0 0,-13 34-4 0 0,-1 0 0 0 0,1 0 0 0 0,-1-1 0 0 0,-1 1 0 0 0,3-16 0 0 0,-3 9 53 0 0,-3 23-164 0 0,-1 1-270 0 0,1 0 0 0 0,1 0 0 0 0,-1 0 0 0 0,2 0 0 0 0,-1 0 0 0 0,1 0 0 0 0,0 0 0 0 0,1 0 0 0 0,0 0 0 0 0,5 13 0 0 0,8 26-2456 0 0,-2-22 1238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01.342"/>
    </inkml:context>
    <inkml:brush xml:id="br0">
      <inkml:brushProperty name="width" value="0.05" units="cm"/>
      <inkml:brushProperty name="height" value="0.05" units="cm"/>
      <inkml:brushProperty name="color" value="#FFC114"/>
    </inkml:brush>
  </inkml:definitions>
  <inkml:trace contextRef="#ctx0" brushRef="#br0">199 245 6437 0 0,'6'-1'151'0'0,"0"-1"0"0"0,0 0 0 0 0,0 0 0 0 0,0-1 0 0 0,-1 0 0 0 0,1 0 0 0 0,-1 0 0 0 0,0 0 0 0 0,8-7 0 0 0,0 0 274 0 0,8-4 48 0 0,-2-1-1 0 0,26-25 1 0 0,-37 32-400 0 0,0 0 0 0 0,-1-1 0 0 0,0 0 0 0 0,0 0 0 0 0,-1-1 0 0 0,0 0 0 0 0,6-15 0 0 0,-12 23-46 0 0,1 1-1 0 0,-1 0 1 0 0,1-1 0 0 0,-1 1 0 0 0,1 0 0 0 0,-1 0 0 0 0,0-1 0 0 0,0 1 0 0 0,1-1-1 0 0,-1 1 1 0 0,0 0 0 0 0,0-1 0 0 0,0 1 0 0 0,-1 0 0 0 0,1-1 0 0 0,0 1 0 0 0,-1-1 0 0 0,1 1-1 0 0,0 0 1 0 0,-1 0 0 0 0,1-1 0 0 0,-2-1 0 0 0,0 2-1 0 0,1 0-1 0 0,0-1 1 0 0,-1 1 0 0 0,1 0-1 0 0,-1 1 1 0 0,1-1 0 0 0,-1 0-1 0 0,0 0 1 0 0,1 1 0 0 0,-1-1-1 0 0,0 1 1 0 0,1-1 0 0 0,-1 1-1 0 0,0-1 1 0 0,-2 1 0 0 0,-8 0 19 0 0,0 0-1 0 0,0 1 1 0 0,0 0 0 0 0,-13 4 0 0 0,24-5-48 0 0,-36 8 89 0 0,0 2 1 0 0,0 2-1 0 0,-65 30 1 0 0,98-41-72 0 0,1 1 0 0 0,0 0 1 0 0,-1 0-1 0 0,1 0 0 0 0,0 0 1 0 0,0 0-1 0 0,0 1 0 0 0,0-1 1 0 0,1 1-1 0 0,-1 0 0 0 0,1 0 0 0 0,-4 5 1 0 0,5-6-12 0 0,0 0 0 0 0,1 0-1 0 0,-1 0 1 0 0,1 0 0 0 0,-1 0 0 0 0,1 1 0 0 0,0-1 0 0 0,0 0-1 0 0,0 0 1 0 0,0 0 0 0 0,0 0 0 0 0,0 0 0 0 0,1 0 0 0 0,-1 0 0 0 0,1 0-1 0 0,-1 0 1 0 0,1 0 0 0 0,0 0 0 0 0,0 0 0 0 0,0 0 0 0 0,0 0 0 0 0,0-1-1 0 0,0 1 1 0 0,2 2 0 0 0,8 9 18 0 0,1-1 0 0 0,0 0 0 0 0,0-1 0 0 0,1-1-1 0 0,1 0 1 0 0,0-1 0 0 0,20 11 0 0 0,-16-10-13 0 0,0 2-1 0 0,0 0 1 0 0,25 24-1 0 0,-42-35-2 0 0,1-1-1 0 0,-1 1 0 0 0,0 1 1 0 0,-1-1-1 0 0,1 0 0 0 0,0 0 0 0 0,0 0 1 0 0,0 0-1 0 0,-1 1 0 0 0,1-1 0 0 0,0 0 1 0 0,-1 1-1 0 0,1-1 0 0 0,-1 0 1 0 0,0 1-1 0 0,1-1 0 0 0,-1 1 0 0 0,0-1 1 0 0,0 1-1 0 0,0-1 0 0 0,0 1 0 0 0,0-1 1 0 0,0 0-1 0 0,0 1 0 0 0,-1-1 1 0 0,1 1-1 0 0,-1-1 0 0 0,1 0 0 0 0,-1 1 1 0 0,1-1-1 0 0,-1 0 0 0 0,0 1 0 0 0,1-1 1 0 0,-1 0-1 0 0,0 0 0 0 0,0 0 1 0 0,0 0-1 0 0,0 1 0 0 0,0-1 0 0 0,0-1 1 0 0,0 1-1 0 0,0 0 0 0 0,-1 0 0 0 0,0 1 1 0 0,-7 3 35 0 0,0 1 0 0 0,0-1 0 0 0,0-1 1 0 0,-20 7-1 0 0,8-4-274 0 0,0-2 0 0 0,0 0 1 0 0,0-1-1 0 0,0-2 0 0 0,-1 0 0 0 0,1-1 0 0 0,-36-3 1 0 0,42-1-325 0 0,18-2 113 0 0,-3 5 406 0 0,0 0 1 0 0,1 0-1 0 0,-1 0 1 0 0,1-1-1 0 0,-1 1 1 0 0,0 0 0 0 0,1-1-1 0 0,-1 1 1 0 0,0 0-1 0 0,0 0 1 0 0,1-1-1 0 0,-1 1 1 0 0,0-1 0 0 0,1 1-1 0 0,-1 0 1 0 0,0-1-1 0 0,0 1 1 0 0,0-1-1 0 0,0 1 1 0 0,1 0-1 0 0,-1-1 1 0 0,0 1 0 0 0,0-1-1 0 0,0 1 1 0 0,0-1-1 0 0,0 1 1 0 0,0-1-1 0 0,0 1 1 0 0,0 0-1 0 0,0-1 1 0 0,0 1 0 0 0,0-1-1 0 0,-1 1 1 0 0,1-1-1 0 0,0 1 1 0 0,0 0-1 0 0,0-1 1 0 0,-1 1 0 0 0,1-1-1 0 0,0 1 1 0 0,0 0-1 0 0,-1-1 1 0 0,-4-7-1047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01.689"/>
    </inkml:context>
    <inkml:brush xml:id="br0">
      <inkml:brushProperty name="width" value="0.05" units="cm"/>
      <inkml:brushProperty name="height" value="0.05" units="cm"/>
      <inkml:brushProperty name="color" value="#FFC114"/>
    </inkml:brush>
  </inkml:definitions>
  <inkml:trace contextRef="#ctx0" brushRef="#br0">177 93 9501 0 0,'1'-2'54'0'0,"-1"-1"1"0"0,1 1-1 0 0,0-1 0 0 0,-1 0 1 0 0,1 1-1 0 0,-1-1 0 0 0,0 0 1 0 0,0 0-1 0 0,0 1 1 0 0,0-1-1 0 0,-1 0 0 0 0,1 0 1 0 0,-1 1-1 0 0,-1-5 0 0 0,-2-22 771 0 0,4 28-789 0 0,0 0 0 0 0,0 0 0 0 0,0 0 1 0 0,0 0-1 0 0,0 1 0 0 0,0-1 0 0 0,0 0 0 0 0,0 0 0 0 0,-1 0 0 0 0,1 0 0 0 0,0 0 1 0 0,0 1-1 0 0,-1-1 0 0 0,1 0 0 0 0,0 0 0 0 0,-1 0 0 0 0,1 1 0 0 0,-1-1 0 0 0,1 0 0 0 0,-1 1 1 0 0,1-1-1 0 0,-2-1 0 0 0,1 2-36 0 0,1 0 0 0 0,-1 0-1 0 0,0 0 1 0 0,1 0 0 0 0,-1 1 0 0 0,0-1 0 0 0,1 0-1 0 0,-1 0 1 0 0,0 0 0 0 0,1 1 0 0 0,-1-1 0 0 0,1 0 0 0 0,-1 1-1 0 0,0-1 1 0 0,1 1 0 0 0,-1-1 0 0 0,1 0 0 0 0,-1 1 0 0 0,1-1-1 0 0,-1 1 1 0 0,1-1 0 0 0,0 1 0 0 0,-1 0 0 0 0,1-1-1 0 0,0 1 1 0 0,-1 0 0 0 0,-8 12-30 0 0,-67 108-31 0 0,62-96 86 0 0,1 0 0 0 0,-18 54-1 0 0,29-72-17 0 0,0 1 0 0 0,1-1 0 0 0,0 0-1 0 0,0 0 1 0 0,1 15 0 0 0,0-20-65 0 0,0-1 0 0 0,0 1 0 0 0,0-1 0 0 0,0 1 0 0 0,0-1 0 0 0,0 1 1 0 0,1-1-1 0 0,-1 0 0 0 0,0 1 0 0 0,1-1 0 0 0,0 1 0 0 0,-1-1 0 0 0,1 0 0 0 0,0 1 0 0 0,-1-1 1 0 0,1 0-1 0 0,0 0 0 0 0,0 1 0 0 0,0-1 0 0 0,0 0 0 0 0,0 0 0 0 0,0 0 0 0 0,0 0 1 0 0,1-1-1 0 0,-1 1 0 0 0,0 0 0 0 0,0 0 0 0 0,1-1 0 0 0,-1 1 0 0 0,1 0 0 0 0,-1-1 0 0 0,0 0 1 0 0,1 1-1 0 0,-1-1 0 0 0,3 0 0 0 0,10-1-976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02.229"/>
    </inkml:context>
    <inkml:brush xml:id="br0">
      <inkml:brushProperty name="width" value="0.05" units="cm"/>
      <inkml:brushProperty name="height" value="0.05" units="cm"/>
      <inkml:brushProperty name="color" value="#FFC114"/>
    </inkml:brush>
  </inkml:definitions>
  <inkml:trace contextRef="#ctx0" brushRef="#br0">337 504 8461 0 0,'1'0'40'0'0,"1"-1"-1"0"0,-1 1 1 0 0,0-1 0 0 0,1 1 0 0 0,-1-1 0 0 0,0 0 0 0 0,0 0-1 0 0,0 1 1 0 0,1-1 0 0 0,-1 0 0 0 0,0 0 0 0 0,0 0 0 0 0,0 0-1 0 0,0 0 1 0 0,0 0 0 0 0,-1 0 0 0 0,1-1 0 0 0,0 1 0 0 0,0 0-1 0 0,-1 0 1 0 0,1-1 0 0 0,-1 1 0 0 0,1 0 0 0 0,0-3 0 0 0,10-39 1384 0 0,-10 36-1202 0 0,0 4-136 0 0,0-1 0 0 0,0 1 0 0 0,-1 0 0 0 0,0 0 0 0 0,1 0 0 0 0,-1-1 0 0 0,0 1 0 0 0,-1 0 0 0 0,1 0 0 0 0,-1 0 0 0 0,1-1 0 0 0,-1 1 0 0 0,0 0 0 0 0,0 0 0 0 0,-2-3 0 0 0,2 4-62 0 0,0 1-1 0 0,-1-1 0 0 0,1 1 0 0 0,-1-1 0 0 0,0 1 0 0 0,1 0 0 0 0,-1 0 0 0 0,0 0 0 0 0,0 0 0 0 0,1 0 0 0 0,-1 0 0 0 0,0 0 0 0 0,0 0 0 0 0,0 1 0 0 0,0-1 0 0 0,0 1 0 0 0,0 0 0 0 0,0-1 0 0 0,-1 1 0 0 0,1 0 0 0 0,0 0 0 0 0,0 0 0 0 0,0 1 0 0 0,-3-1 0 0 0,-7 2 52 0 0,0 1 0 0 0,-1 0 0 0 0,1 1-1 0 0,0 0 1 0 0,1 1 0 0 0,-1 0 0 0 0,1 1-1 0 0,0 0 1 0 0,0 1 0 0 0,-18 15 0 0 0,-8 9 308 0 0,-47 53 0 0 0,79-79-386 0 0,-2 3 7 0 0,0-1 1 0 0,1 1-1 0 0,0 0 1 0 0,0 1-1 0 0,-4 9 1 0 0,9-15-7 0 0,0-1 0 0 0,0 0 1 0 0,0 0-1 0 0,1 1 0 0 0,-1-1 1 0 0,1 0-1 0 0,-1 1 0 0 0,1-1 1 0 0,0 0-1 0 0,0 1 0 0 0,0-1 1 0 0,0 3-1 0 0,1-4 0 0 0,-1 1-1 0 0,1-1 0 0 0,-1 1 0 0 0,1-1 1 0 0,0 0-1 0 0,-1 0 0 0 0,1 1 1 0 0,0-1-1 0 0,0 0 0 0 0,0 0 1 0 0,0 0-1 0 0,0 0 0 0 0,0 0 1 0 0,0 0-1 0 0,0 0 0 0 0,1 0 1 0 0,-1 0-1 0 0,0-1 0 0 0,0 1 1 0 0,1 0-1 0 0,1 0 0 0 0,5 2-77 0 0,1-1-1 0 0,0 0 1 0 0,-1 0-1 0 0,1-1 1 0 0,0 0-1 0 0,0 0 1 0 0,0-1-1 0 0,0 0 1 0 0,0-1-1 0 0,0 0 1 0 0,0-1 0 0 0,-1 1-1 0 0,11-5 1 0 0,14-4-475 0 0,64-32 0 0 0,-75 32 417 0 0,-6 2 10 0 0,0 0 0 0 0,26-19-1 0 0,-38 24 168 0 0,1 0-1 0 0,-1-1 0 0 0,0 1 0 0 0,0-1 1 0 0,0 0-1 0 0,-1-1 0 0 0,1 1 1 0 0,-1-1-1 0 0,0 1 0 0 0,0-1 1 0 0,0 0-1 0 0,-1 0 0 0 0,2-6 0 0 0,-4-16 649 0 0,-5 15-150 0 0,5 12-522 0 0,0 0 0 0 0,-1-1 0 0 0,1 1 0 0 0,0 0 0 0 0,0 0 1 0 0,-1 0-1 0 0,1-1 0 0 0,0 1 0 0 0,-1 0 0 0 0,1 0 0 0 0,0 0 0 0 0,-1 0 0 0 0,1 0 1 0 0,0 0-1 0 0,-1 0 0 0 0,1 0 0 0 0,0 0 0 0 0,-1 0 0 0 0,1 0 0 0 0,0 0 1 0 0,-1 0-1 0 0,1 0 0 0 0,0 0 0 0 0,0 0 0 0 0,-1 0 0 0 0,1 0 0 0 0,0 1 1 0 0,-1-1-1 0 0,1 0 0 0 0,0 0 0 0 0,-1 0 0 0 0,1 1 0 0 0,-1 0-26 0 0,0 1 0 0 0,1 0 0 0 0,-1-1 0 0 0,1 1-1 0 0,-1 0 1 0 0,1 0 0 0 0,0-1 0 0 0,0 1 0 0 0,-1 0-1 0 0,1 0 1 0 0,1 2 0 0 0,-2 8 1 0 0,-2 1 13 0 0,1 0 1 0 0,0 1 0 0 0,1-1 0 0 0,0 1 0 0 0,1-1 0 0 0,3 19 0 0 0,-3-29-2 0 0,0 0 0 0 0,1 0 0 0 0,0 0 0 0 0,-1 0 0 0 0,1 0 0 0 0,0 0 1 0 0,0 0-1 0 0,1-1 0 0 0,-1 1 0 0 0,1 0 0 0 0,-1-1 0 0 0,1 1 0 0 0,0 0 0 0 0,0-1 1 0 0,0 0-1 0 0,0 0 0 0 0,1 1 0 0 0,-1-1 0 0 0,0-1 0 0 0,1 1 0 0 0,0 0 0 0 0,-1-1 1 0 0,1 1-1 0 0,0-1 0 0 0,0 0 0 0 0,0 0 0 0 0,0 0 0 0 0,0 0 0 0 0,0 0 0 0 0,0-1 1 0 0,0 1-1 0 0,0-1 0 0 0,6 0 0 0 0,-2 0-28 0 0,0-1 0 0 0,0 1 1 0 0,0-2-1 0 0,0 1 0 0 0,0-1 0 0 0,0 0 1 0 0,0 0-1 0 0,0-1 0 0 0,-1 0 0 0 0,1 0 0 0 0,-1-1 1 0 0,0 0-1 0 0,0 0 0 0 0,8-7 0 0 0,4-6-164 0 0,-1 0 0 0 0,28-39 0 0 0,-26 32 158 0 0,0-1 31 0 0,-1-1 1 0 0,-2-2-1 0 0,0 1 1 0 0,-2-2 0 0 0,-1 0-1 0 0,-2 0 1 0 0,0-1-1 0 0,-2-1 1 0 0,-2 0 0 0 0,0 0-1 0 0,-2 0 1 0 0,-2-1 0 0 0,0-35-1 0 0,-3 60 30 0 0,0 0 0 0 0,-1 0-1 0 0,0 0 1 0 0,-3-13 0 0 0,4 20-25 0 0,0-1 1 0 0,-1 0-1 0 0,1 0 0 0 0,0 1 1 0 0,-1-1-1 0 0,1 0 1 0 0,0 1-1 0 0,-1-1 1 0 0,1 0-1 0 0,-1 1 0 0 0,1-1 1 0 0,-1 0-1 0 0,1 1 1 0 0,-1-1-1 0 0,1 1 1 0 0,-1-1-1 0 0,0 1 0 0 0,1 0 1 0 0,-1-1-1 0 0,0 1 1 0 0,0-1-1 0 0,-1 1-1 0 0,1 0 0 0 0,0 0 0 0 0,0 1 0 0 0,0-1-1 0 0,0 0 1 0 0,0 1 0 0 0,0-1 0 0 0,0 0 0 0 0,0 1 0 0 0,0-1-1 0 0,0 1 1 0 0,0-1 0 0 0,0 1 0 0 0,1 0 0 0 0,-1-1 0 0 0,0 1 0 0 0,0 0-1 0 0,0 0 1 0 0,1 0 0 0 0,-2 1 0 0 0,-7 9-12 0 0,0 1 0 0 0,1 0 0 0 0,0 1 0 0 0,1 0 0 0 0,1 0 0 0 0,0 0 0 0 0,0 1 0 0 0,-5 24 0 0 0,5-11 67 0 0,1-1 1 0 0,1 1-1 0 0,0 49 0 0 0,4-52 34 0 0,2 0 0 0 0,4 26 0 0 0,-4-40-138 0 0,0 0 0 0 0,0 0 0 0 0,1-1 0 0 0,1 0 0 0 0,-1 1 0 0 0,2-1 0 0 0,8 15 1 0 0,-7-14-369 0 0,-6-9 220 0 0,1 0 0 0 0,0 1 1 0 0,-1-1-1 0 0,1 1 1 0 0,0-1-1 0 0,0 0 1 0 0,0 0-1 0 0,0 1 1 0 0,0-1-1 0 0,0 0 1 0 0,0 0-1 0 0,0 0 1 0 0,0 0-1 0 0,3 2 1 0 0,2-1-1186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32.020"/>
    </inkml:context>
    <inkml:brush xml:id="br0">
      <inkml:brushProperty name="width" value="0.05" units="cm"/>
      <inkml:brushProperty name="height" value="0.05" units="cm"/>
      <inkml:brushProperty name="color" value="#FFC114"/>
    </inkml:brush>
  </inkml:definitions>
  <inkml:trace contextRef="#ctx0" brushRef="#br0">0 81 24575,'0'-6'0,"0"-9"0,0-4 0,3-3 0,1 3-8191</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02.666"/>
    </inkml:context>
    <inkml:brush xml:id="br0">
      <inkml:brushProperty name="width" value="0.05" units="cm"/>
      <inkml:brushProperty name="height" value="0.05" units="cm"/>
      <inkml:brushProperty name="color" value="#FFC114"/>
    </inkml:brush>
  </inkml:definitions>
  <inkml:trace contextRef="#ctx0" brushRef="#br0">1 184 4636 0 0,'3'-3'266'0'0,"0"1"0"0"0,1-1-1 0 0,0 1 1 0 0,-1 0 0 0 0,1 0-1 0 0,0 0 1 0 0,0 0-1 0 0,0 1 1 0 0,0 0 0 0 0,1 0-1 0 0,-1 0 1 0 0,0 0 0 0 0,0 1-1 0 0,1-1 1 0 0,-1 1 0 0 0,8 1-1 0 0,-11-1-97 0 0,1 1 1 0 0,-1-1-1 0 0,0 1 0 0 0,1-1 1 0 0,-1 1-1 0 0,0 0 0 0 0,1 0 0 0 0,-1 0 1 0 0,0 0-1 0 0,0 0 0 0 0,0 0 1 0 0,0 0-1 0 0,0 0 0 0 0,0 0 0 0 0,0 1 1 0 0,0-1-1 0 0,0 0 0 0 0,0 1 1 0 0,-1-1-1 0 0,1 0 0 0 0,0 1 1 0 0,-1-1-1 0 0,0 1 0 0 0,1-1 0 0 0,-1 1 1 0 0,0-1-1 0 0,0 1 0 0 0,1-1 1 0 0,-1 3-1 0 0,0-3-274 0 0,0-1 108 0 0,0 1 0 0 0,0-1 0 0 0,0 0 1 0 0,0 1-1 0 0,0-1 0 0 0,0 0 0 0 0,0 0 0 0 0,0 1 1 0 0,0-1-1 0 0,0 0 0 0 0,1 1 0 0 0,-1-1 1 0 0,0 0-1 0 0,0 0 0 0 0,0 1 0 0 0,1-1 1 0 0,-1 0-1 0 0,0 0 0 0 0,0 1 0 0 0,0-1 0 0 0,1 0 1 0 0,-1 0-1 0 0,0 0 0 0 0,1 1 0 0 0,-1-1 1 0 0,0 0-1 0 0,0 0 0 0 0,1 0 0 0 0,-1 0 1 0 0,0 0-1 0 0,1 0 0 0 0,3 2 4 0 0,0 0 0 0 0,0 0 0 0 0,1-1 0 0 0,-1 0 0 0 0,0 0 0 0 0,1 0 0 0 0,6 0 0 0 0,13 0 13 0 0,35-3 1 0 0,-51 2-17 0 0,-1-1 0 0 0,0-1 0 0 0,0 1 1 0 0,0-1-1 0 0,0 0 0 0 0,0-1 0 0 0,0 1 1 0 0,-1-1-1 0 0,1-1 0 0 0,-1 1 0 0 0,7-6 0 0 0,-3 3 2 0 0,-2 1-5 0 0,-1-1-1 0 0,1 1 1 0 0,-1-1 0 0 0,0-1-1 0 0,0 0 1 0 0,0 0 0 0 0,-1 0 0 0 0,9-14-1 0 0,-14 19 1 0 0,0 0-1 0 0,0 0 1 0 0,0 0-1 0 0,0 0 1 0 0,-1 0 0 0 0,1-1-1 0 0,-1 1 1 0 0,1 0-1 0 0,-1-4 1 0 0,0-44-33 0 0,0 49 31 0 0,0-1-1 0 0,0 1 1 0 0,0 0 0 0 0,-1 0 0 0 0,1-1 0 0 0,0 1-1 0 0,-1 0 1 0 0,0 0 0 0 0,1-1 0 0 0,-1 1-1 0 0,1 0 1 0 0,-1 0 0 0 0,0 0 0 0 0,0 0-1 0 0,0 0 1 0 0,0 0 0 0 0,0 0 0 0 0,0 0-1 0 0,0 0 1 0 0,0 1 0 0 0,0-1 0 0 0,0 0-1 0 0,0 0 1 0 0,0 1 0 0 0,-1-1 0 0 0,-1 0-1 0 0,-1 0-3 0 0,0 0-1 0 0,0 1 0 0 0,0-1 1 0 0,0 1-1 0 0,-9 0 0 0 0,8 0 2 0 0,-14 1 47 0 0,1 1 0 0 0,-1 1 1 0 0,0 0-1 0 0,1 2 0 0 0,0 0 0 0 0,0 1 0 0 0,1 0 0 0 0,-1 2 1 0 0,1 0-1 0 0,1 1 0 0 0,0 0 0 0 0,0 1 0 0 0,1 1 1 0 0,-22 20-1 0 0,34-28 40 0 0,0-1 0 0 0,1 1 0 0 0,-1 0 1 0 0,1 0-1 0 0,-1 0 0 0 0,1 1 0 0 0,0-1 0 0 0,0 0 1 0 0,1 1-1 0 0,-1-1 0 0 0,0 1 0 0 0,1 0 0 0 0,0-1 1 0 0,0 1-1 0 0,0 0 0 0 0,1 0 0 0 0,-1 0 0 0 0,1 0 1 0 0,0 0-1 0 0,0-1 0 0 0,0 1 0 0 0,1 0 0 0 0,-1 0 1 0 0,1 0-1 0 0,0 0 0 0 0,0 0 0 0 0,0-1 0 0 0,1 1 1 0 0,-1-1-1 0 0,1 1 0 0 0,0-1 0 0 0,0 1 0 0 0,0-1 1 0 0,0 0-1 0 0,1 0 0 0 0,4 5 0 0 0,5 4 138 0 0,0-1 0 0 0,1 0 0 0 0,0-1 0 0 0,1-1 0 0 0,0 0 0 0 0,0-1 0 0 0,1 0 0 0 0,0-1 0 0 0,0-1 0 0 0,1-1 0 0 0,0 0 0 0 0,0-1 0 0 0,30 5 0 0 0,-18-7-205 0 0,-1 0 0 0 0,1-1 1 0 0,-1-2-1 0 0,0-1 0 0 0,1-1 0 0 0,-1-2 0 0 0,43-11 0 0 0,-60 13-245 0 0,0 0-1 0 0,-1-1 1 0 0,1 0-1 0 0,-1 0 1 0 0,0-1-1 0 0,0 0 1 0 0,0-1-1 0 0,-1 0 1 0 0,0 0-1 0 0,0-1 1 0 0,0 0-1 0 0,-1 0 1 0 0,8-11-1 0 0,-13 16 30 0 0,-1 0 0 0 0,0 0 0 0 0,0 0 0 0 0,0 0 0 0 0,0 0 0 0 0,-1-1 0 0 0,1 1 0 0 0,0-4 0 0 0,-1-21-2063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42.981"/>
    </inkml:context>
    <inkml:brush xml:id="br0">
      <inkml:brushProperty name="width" value="0.05" units="cm"/>
      <inkml:brushProperty name="height" value="0.05" units="cm"/>
      <inkml:brushProperty name="color" value="#FFC114"/>
    </inkml:brush>
  </inkml:definitions>
  <inkml:trace contextRef="#ctx0" brushRef="#br0">0 68 6001 0 0,'3'-6'148'0'0,"8"-18"92"0"0,-8 18 1670 0 0,0 1-1528 0 0,8-17-119 0 0,-8 17 1235 0 0,2 7-1220 0 0,15 4 62 0 0,-15-5 1144 0 0,7 35-1152 0 0,35 117 10 0 0,-42-136-238 0 0,-1-1 1 0 0,0 1-1 0 0,-1 1 0 0 0,0 26 1 0 0,-1-16 26 0 0,18 507 1747 0 0,-26-409-1653 0 0,-4 1 1 0 0,-34 151-1 0 0,-19 83-170 0 0,61-350-38 0 0,0 1 0 0 0,-1-1 0 0 0,-1 1 0 0 0,-8 19 0 0 0,11-29 64 0 0,190 1-228 0 0,48 1 190 0 0,265-1-64 0 0,-246 1 50 0 0,1022-13 1563 0 0,-1161 4-1332 0 0,-122 4-265 0 0,0 1-1 0 0,0-1 0 0 0,1 0 1 0 0,-1 0-1 0 0,0-1 0 0 0,0 1 1 0 0,1-1-1 0 0,0 0 0 0 0,-1 0 1 0 0,1-1-1 0 0,-5-2 1 0 0,-22-12-1706 0 0,-1 10-1171 0 0,15 0 1017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44.188"/>
    </inkml:context>
    <inkml:brush xml:id="br0">
      <inkml:brushProperty name="width" value="0.05" units="cm"/>
      <inkml:brushProperty name="height" value="0.05" units="cm"/>
      <inkml:brushProperty name="color" value="#FFC114"/>
    </inkml:brush>
  </inkml:definitions>
  <inkml:trace contextRef="#ctx0" brushRef="#br0">2 38 6157 0 0,'0'-1'8'0'0,"-1"1"-1"0"0,1 0 1 0 0,0-1 0 0 0,0 1 0 0 0,0 0 0 0 0,0 0 0 0 0,0-1 0 0 0,0 1 0 0 0,0 0 0 0 0,0 0 0 0 0,0-1 0 0 0,0 1 0 0 0,0 0 0 0 0,0-1 0 0 0,0 1 0 0 0,0 0 0 0 0,0-1 0 0 0,0 1-1 0 0,0 0 1 0 0,0 0 0 0 0,0-1 0 0 0,0 1 0 0 0,0 0 0 0 0,0 0 0 0 0,1-1 0 0 0,-1 1 0 0 0,0 0 0 0 0,0 0 0 0 0,0-1 0 0 0,0 1 0 0 0,1 0 0 0 0,-1 0 0 0 0,0 0 0 0 0,0-1 0 0 0,1 1-1 0 0,-1 0 1 0 0,0 0 0 0 0,0 0 0 0 0,1-1 0 0 0,17-3 322 0 0,26 4 76 0 0,-39 0-407 0 0,1742 27 1054 0 0,-1709-27-1040 0 0,766-14 671 0 0,-451 5 181 0 0,72-10 537 0 0,-405 15-1279 0 0,-12 2-34 0 0,-8 2-84 0 0,0 0 0 0 0,0 0 0 0 0,0 0 0 0 0,0 0 0 0 0,0 0-1 0 0,0-1 1 0 0,-1 1 0 0 0,1 0 0 0 0,0 0 0 0 0,0 0 0 0 0,0 0-1 0 0,0 0 1 0 0,0 0 0 0 0,0 0 0 0 0,0 0 0 0 0,0 0 0 0 0,0 0-1 0 0,0 0 1 0 0,0 0 0 0 0,0 0 0 0 0,0 0 0 0 0,0 0 0 0 0,0 0-1 0 0,0 0 1 0 0,0 0 0 0 0,0 0 0 0 0,0 0 0 0 0,0 0 0 0 0,0 0-1 0 0,0 0 1 0 0,0 0 0 0 0,0 0 0 0 0,0 0 0 0 0,0 0 0 0 0,0-1-1 0 0,-4 2 3 0 0,0-1 0 0 0,0 0 0 0 0,-1 1 0 0 0,1 0 0 0 0,0 0 0 0 0,0 0 0 0 0,0 1 0 0 0,0-1 0 0 0,1 1 0 0 0,-1 0 0 0 0,0 0 0 0 0,-5 4 0 0 0,8-5-6 0 0,0 0 1 0 0,-1 0-1 0 0,1 0 0 0 0,0 0 1 0 0,0 0-1 0 0,1 0 1 0 0,-1 0-1 0 0,0 1 0 0 0,0-1 1 0 0,0 0-1 0 0,1 0 0 0 0,-1 1 1 0 0,1-1-1 0 0,-1 1 1 0 0,1-1-1 0 0,-1 0 0 0 0,1 1 1 0 0,0-1-1 0 0,0 1 0 0 0,0-1 1 0 0,0 1-1 0 0,0-1 1 0 0,0 1-1 0 0,0-1 0 0 0,0 0 1 0 0,1 1-1 0 0,-1-1 0 0 0,0 1 1 0 0,1-1-1 0 0,-1 0 0 0 0,1 1 1 0 0,0-1-1 0 0,-1 0 1 0 0,1 1-1 0 0,0-1 0 0 0,0 0 1 0 0,0 0-1 0 0,1 2 0 0 0,1 0 45 0 0,-1 1 0 0 0,0-1-1 0 0,-1 1 1 0 0,1 0-1 0 0,-1-1 1 0 0,1 1-1 0 0,-1 0 1 0 0,0 0 0 0 0,-1 0-1 0 0,1 0 1 0 0,0 5-1 0 0,-2 50 440 0 0,0-39-400 0 0,-3 67 267 0 0,3 387 1014 0 0,13-347-1088 0 0,-1-30-153 0 0,-5 0 0 0 0,-7 123-1 0 0,-4-153 8 0 0,-3-1-1 0 0,-28 112 0 0 0,32-165-88 0 0,-6 18 33 0 0,10-30-69 0 0,0 1 0 0 0,0-1 0 0 0,-1 0 0 0 0,1 0 0 0 0,0 0 0 0 0,0 1 0 0 0,0-1 0 0 0,0 0 0 0 0,1 0 0 0 0,-1 0 0 0 0,0 1 0 0 0,0-1-1 0 0,1 0 1 0 0,-1 0 0 0 0,1 0 0 0 0,-1 0 0 0 0,1 0 0 0 0,-1 0 0 0 0,1 0 0 0 0,1 2 0 0 0,6-5 139 0 0,6 0 137 0 0,-24 0-291 0 0,9 2-2 0 0,-4 4-26 0 0,2 1 18 0 0,-46 58 66 0 0,45-59-45 0 0,-1 1 0 0 0,1-1 1 0 0,-1-1-1 0 0,0 1 0 0 0,0-1 0 0 0,0 1 1 0 0,0-1-1 0 0,0-1 0 0 0,-1 1 1 0 0,1-1-1 0 0,-1 0 0 0 0,0 0 0 0 0,-6 1 1 0 0,-10 3 1 0 0,-240 80 109 0 0,231-76-117 0 0,23-8 56 0 0,4 0 13 0 0,-35 11 1894 0 0,35-12-1823 0 0,-18-1-44 0 0,-65 0-34 0 0,1-2-14 0 0,-182-7-73 0 0,218 8-137 0 0,-69-12 1 0 0,96 10 45 0 0,-260-35-3790 0 0,215 29 2045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45.138"/>
    </inkml:context>
    <inkml:brush xml:id="br0">
      <inkml:brushProperty name="width" value="0.05" units="cm"/>
      <inkml:brushProperty name="height" value="0.05" units="cm"/>
      <inkml:brushProperty name="color" value="#FFC114"/>
    </inkml:brush>
  </inkml:definitions>
  <inkml:trace contextRef="#ctx0" brushRef="#br0">0 30 7101 0 0,'1'0'61'0'0,"-1"0"1"0"0,1 0-1 0 0,0 0 0 0 0,-1 0 1 0 0,1 0-1 0 0,0 0 1 0 0,-1-1-1 0 0,1 1 1 0 0,-1 0-1 0 0,1 0 1 0 0,0 0-1 0 0,-1-1 1 0 0,1 1-1 0 0,-1 0 0 0 0,1-1 1 0 0,-1 1-1 0 0,1 0 1 0 0,-1-1-1 0 0,1 1 1 0 0,-1-1-1 0 0,1 1 1 0 0,-1-1-1 0 0,0 1 1 0 0,1-1-1 0 0,-1 1 0 0 0,1-2 1 0 0,0 1 263 0 0,0 0 1 0 0,0-1-1 0 0,0 1 1 0 0,0-1-1 0 0,0 1 1 0 0,0-1-1 0 0,0 1 0 0 0,-1-1 1 0 0,1 0-1 0 0,-1 1 1 0 0,1-4-1 0 0,-13 94 1741 0 0,3 107-922 0 0,10-172-1346 0 0,1 1 0 0 0,1-1 0 0 0,2 0 0 0 0,0 0-1 0 0,1-1 1 0 0,9 24 0 0 0,-8-25-734 0 0,5 10-1256 0 0,0-16 753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45.557"/>
    </inkml:context>
    <inkml:brush xml:id="br0">
      <inkml:brushProperty name="width" value="0.05" units="cm"/>
      <inkml:brushProperty name="height" value="0.05" units="cm"/>
      <inkml:brushProperty name="color" value="#FFC114"/>
    </inkml:brush>
  </inkml:definitions>
  <inkml:trace contextRef="#ctx0" brushRef="#br0">106 24 8201 0 0,'0'-1'69'0'0,"1"0"1"0"0,-1 0-1 0 0,1 0 1 0 0,-1 0-1 0 0,0 0 0 0 0,0 0 1 0 0,0 0-1 0 0,1-1 1 0 0,-1 1-1 0 0,0 0 1 0 0,0 0-1 0 0,-1 0 0 0 0,1 0 1 0 0,0 0-1 0 0,0 0 1 0 0,0 0-1 0 0,-1-2 1 0 0,1 3-45 0 0,0 1 1 0 0,0-1-1 0 0,-1 0 0 0 0,1 1 1 0 0,0-1-1 0 0,0 0 1 0 0,0 0-1 0 0,0 1 1 0 0,0-1-1 0 0,-1 0 1 0 0,1 0-1 0 0,0 0 1 0 0,0 1-1 0 0,0-1 1 0 0,-1 0-1 0 0,1 0 1 0 0,0 0-1 0 0,0 1 0 0 0,-1-1 1 0 0,1 0-1 0 0,0 0 1 0 0,0 0-1 0 0,-1 0 1 0 0,1 0-1 0 0,0 0 1 0 0,-1 0-1 0 0,1 0 1 0 0,0 0-1 0 0,0 0 1 0 0,-1 0-1 0 0,1 0 0 0 0,0 0 1 0 0,-1 0-1 0 0,1 0 1 0 0,0 0-1 0 0,0 0 1 0 0,-1 0-1 0 0,1 0 1 0 0,0 0-1 0 0,-1 0 1 0 0,1 0-1 0 0,0 0 1 0 0,0-1-1 0 0,-1 1 1 0 0,1 0-1 0 0,0 0 0 0 0,0 0 1 0 0,0 0-1 0 0,-1-1 1 0 0,1 1-1 0 0,0 0 1 0 0,0 0-1 0 0,0-1 1 0 0,-1 1-1 0 0,1 0 1 0 0,0 0-1 0 0,0-1 1 0 0,0 1-1 0 0,0 0 0 0 0,0 0 1 0 0,0-1-1 0 0,0 1 1 0 0,0 0-1 0 0,0-1 1 0 0,0 1-1 0 0,0 0 1 0 0,0 0-1 0 0,0-1 1 0 0,-12 22 41 0 0,-11 33 1 0 0,10-24-22 0 0,4-6 96 0 0,0 0 1 0 0,1 0-1 0 0,-6 39 0 0 0,12-52-69 0 0,0 0 1 0 0,1-1-1 0 0,1 1 1 0 0,0 0-1 0 0,0 0 1 0 0,1 0-1 0 0,0-1 0 0 0,1 1 1 0 0,1-1-1 0 0,-1 1 1 0 0,5 9-1 0 0,-5-15-67 0 0,0-1 0 0 0,0 0-1 0 0,0 0 1 0 0,1-1 0 0 0,0 1 0 0 0,-1 0-1 0 0,1-1 1 0 0,0 0 0 0 0,1 1 0 0 0,-1-1-1 0 0,0 0 1 0 0,1-1 0 0 0,0 1 0 0 0,0-1-1 0 0,7 4 1 0 0,-5-4-4 0 0,-1 0 1 0 0,1-1-1 0 0,0 0 0 0 0,-1 0 0 0 0,1 0 1 0 0,0 0-1 0 0,0-1 0 0 0,0 0 1 0 0,-1-1-1 0 0,1 1 0 0 0,6-2 1 0 0,2-2-1 0 0,0 0 0 0 0,-1 0 1 0 0,1-1-1 0 0,-1-1 1 0 0,0-1-1 0 0,0 0 1 0 0,-1 0-1 0 0,23-18 1 0 0,-28 19-4 0 0,-1 0 1 0 0,0 0 0 0 0,0 0-1 0 0,0-1 1 0 0,0 0 0 0 0,-1 0 0 0 0,-1-1-1 0 0,1 1 1 0 0,-1-1 0 0 0,0 0 0 0 0,-1 0-1 0 0,0 0 1 0 0,0-1 0 0 0,-1 1 0 0 0,0-1-1 0 0,0 1 1 0 0,0-11 0 0 0,-2 2 28 0 0,0 12-26 0 0,0 0 1 0 0,0 1 0 0 0,0-1 0 0 0,1 0-1 0 0,1-7 1 0 0,-1 24-7 0 0,0 0 1 0 0,0 0-1 0 0,2 0 1 0 0,3 14 0 0 0,6 13-32 0 0,-6-17-68 0 0,1 0 1 0 0,1 0 0 0 0,14 26-1 0 0,-9-7-2636 0 0,-9-32 1581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46.161"/>
    </inkml:context>
    <inkml:brush xml:id="br0">
      <inkml:brushProperty name="width" value="0.05" units="cm"/>
      <inkml:brushProperty name="height" value="0.05" units="cm"/>
      <inkml:brushProperty name="color" value="#FFC114"/>
    </inkml:brush>
  </inkml:definitions>
  <inkml:trace contextRef="#ctx0" brushRef="#br0">9 225 6625 0 0,'2'-12'470'0'0,"0"0"0"0"0,1 0 1 0 0,0 1-1 0 0,0-1 0 0 0,9-16 1 0 0,-12 27-432 0 0,0 1 0 0 0,0 0 0 0 0,1-1 0 0 0,-1 1-1 0 0,0 0 1 0 0,0-1 0 0 0,0 1 0 0 0,0 0 0 0 0,1-1 0 0 0,-1 1 0 0 0,0 0 0 0 0,0 0 0 0 0,0-1 0 0 0,1 1 0 0 0,-1 0 0 0 0,0 0-1 0 0,0-1 1 0 0,1 1 0 0 0,-1 0 0 0 0,0 0 0 0 0,1 0 0 0 0,-1 0 0 0 0,0-1 0 0 0,1 1 0 0 0,-1 0 0 0 0,0 0 0 0 0,1 0 0 0 0,-1 0-1 0 0,0 0 1 0 0,1 0 0 0 0,-1 0 0 0 0,0 0 0 0 0,1 0 0 0 0,0 0 0 0 0,7 11 417 0 0,3 23-427 0 0,-10-31 22 0 0,15 56 153 0 0,-5-21-62 0 0,-2 0-1 0 0,8 61 1 0 0,-17-95-106 0 0,0 1-1 0 0,0-1 1 0 0,0 0 0 0 0,0 0 0 0 0,-1 1 0 0 0,1-1 0 0 0,-1 0-1 0 0,-2 5 1 0 0,3-9-15 0 0,0 0 0 0 0,0 1-1 0 0,-1-1 1 0 0,1 1-1 0 0,0-1 1 0 0,0 0 0 0 0,0 1-1 0 0,-1-1 1 0 0,1 0 0 0 0,0 1-1 0 0,-1-1 1 0 0,1 0-1 0 0,0 1 1 0 0,-1-1 0 0 0,1 0-1 0 0,0 0 1 0 0,-1 1 0 0 0,1-1-1 0 0,0 0 1 0 0,-1 0-1 0 0,1 0 1 0 0,-1 0 0 0 0,1 1-1 0 0,-1-1 1 0 0,1 0 0 0 0,0 0-1 0 0,-1 0 1 0 0,1 0-1 0 0,-1 0 1 0 0,0 0 0 0 0,0-1 34 0 0,-1 0 0 0 0,1 1 0 0 0,0-1 0 0 0,-1 0 0 0 0,1 0-1 0 0,0 0 1 0 0,-1 0 0 0 0,1 0 0 0 0,0 0 0 0 0,0 0 0 0 0,0-1 0 0 0,0 1 0 0 0,-1-2 0 0 0,-9-12-16 0 0,1 0 0 0 0,1 0-1 0 0,1 0 1 0 0,0-1 0 0 0,1 0-1 0 0,0-1 1 0 0,2 0 0 0 0,0 0-1 0 0,1 0 1 0 0,-3-22 0 0 0,6 29-39 0 0,1 0 1 0 0,0-1 0 0 0,0 1 0 0 0,1 0-1 0 0,0 0 1 0 0,1 0 0 0 0,0 0 0 0 0,0 0-1 0 0,1 1 1 0 0,1-1 0 0 0,0 1-1 0 0,0 0 1 0 0,0 0 0 0 0,1 0 0 0 0,1 0-1 0 0,-1 1 1 0 0,2 0 0 0 0,-1 0 0 0 0,10-9-1 0 0,-10 11-1 0 0,1 1 0 0 0,0 0 0 0 0,0 0 0 0 0,0 1 0 0 0,1 0 0 0 0,-1 0 0 0 0,1 1 0 0 0,0-1 0 0 0,0 2 0 0 0,0-1-1 0 0,1 1 1 0 0,-1 1 0 0 0,0-1 0 0 0,1 1 0 0 0,-1 1 0 0 0,1 0 0 0 0,-1 0 0 0 0,13 2 0 0 0,-11-1 1 0 0,0 1 0 0 0,0 0 0 0 0,0 1-1 0 0,0 0 1 0 0,-1 1 0 0 0,1 0 0 0 0,-1 0 0 0 0,0 1 0 0 0,0 0 0 0 0,0 1 0 0 0,-1 0 0 0 0,0 0 0 0 0,0 1-1 0 0,13 13 1 0 0,-20-18 2 0 0,1 0 0 0 0,-1 1 0 0 0,0-1 0 0 0,0 0 0 0 0,1 0 1 0 0,-1 0-1 0 0,0 1 0 0 0,-1-1 0 0 0,1 1 0 0 0,0-1 0 0 0,-1 0 0 0 0,0 1 0 0 0,1-1 0 0 0,-1 1 0 0 0,0-1 0 0 0,0 1 0 0 0,0-1 0 0 0,-1 1 0 0 0,1-1 0 0 0,0 1 0 0 0,-1-1 0 0 0,0 1 0 0 0,1-1 0 0 0,-1 0 0 0 0,0 1 0 0 0,-1-1 0 0 0,1 0 0 0 0,0 0 0 0 0,0 0 0 0 0,-1 0 1 0 0,-2 3-1 0 0,-1 1 22 0 0,0-1 1 0 0,0 0 0 0 0,0 0 0 0 0,-1 0-1 0 0,0-1 1 0 0,1 1 0 0 0,-2-2 0 0 0,1 1-1 0 0,-12 5 1 0 0,9-6-6 0 0,-32 15 78 0 0,41-18-97 0 0,0 0 0 0 0,0 1-1 0 0,-1-1 1 0 0,1 0 0 0 0,0 1 0 0 0,0-1-1 0 0,-1 0 1 0 0,1 0 0 0 0,0 1 0 0 0,0-1-1 0 0,0 0 1 0 0,-1 1 0 0 0,1-1 0 0 0,0 0-1 0 0,0 1 1 0 0,0-1 0 0 0,0 1 0 0 0,0-1-1 0 0,0 0 1 0 0,0 1 0 0 0,0-1 0 0 0,0 0-1 0 0,0 1 1 0 0,0-1 0 0 0,0 0 0 0 0,0 1-1 0 0,0-1 1 0 0,0 1 0 0 0,0-1 0 0 0,0 0-1 0 0,1 1 1 0 0,-1-1 0 0 0,0 0 0 0 0,0 1-1 0 0,0-1 1 0 0,1 0 0 0 0,-1 0 0 0 0,0 1-1 0 0,0-1 1 0 0,1 0 0 0 0,-1 1 0 0 0,1-1-1 0 0,14 15-11 0 0,-9-11 14 0 0,-2 0 5 0 0,0 0 0 0 0,1-1 0 0 0,0 0 0 0 0,0 0 0 0 0,0 0 0 0 0,0 0 0 0 0,0-1-1 0 0,6 2 1 0 0,49 13 59 0 0,-44-13-52 0 0,7 2 33 0 0,1-1 108 0 0,-1 2 0 0 0,33 13 1 0 0,-50-17-71 0 0,0 0 0 0 0,0 0 0 0 0,-1 0 0 0 0,1 1 1 0 0,-1-1-1 0 0,0 2 0 0 0,0-1 0 0 0,-1 0 0 0 0,1 1 1 0 0,-1 0-1 0 0,0 0 0 0 0,0 0 0 0 0,0 0 0 0 0,3 8 1 0 0,-6-9-8 0 0,1 0 0 0 0,-1 0 0 0 0,0 0 1 0 0,-1 0-1 0 0,1 0 0 0 0,-1 0 1 0 0,1 0-1 0 0,-1 1 0 0 0,-1-1 0 0 0,1 0 1 0 0,-1 0-1 0 0,1 0 0 0 0,-1 0 1 0 0,0 0-1 0 0,0 0 0 0 0,-1 0 1 0 0,1 0-1 0 0,-1-1 0 0 0,0 1 0 0 0,0 0 1 0 0,-3 3-1 0 0,-1 1 74 0 0,1 0-1 0 0,-2 0 1 0 0,1-1 0 0 0,-1 0-1 0 0,0 0 1 0 0,0-1-1 0 0,-16 11 1 0 0,13-11-95 0 0,0-1 1 0 0,-1-1-1 0 0,1 1 0 0 0,-1-2 0 0 0,0 0 1 0 0,0 0-1 0 0,0 0 0 0 0,-1-2 0 0 0,1 1 1 0 0,-1-2-1 0 0,-11 0 0 0 0,1-1-51 0 0,0-1 1 0 0,0-1-1 0 0,1-1 0 0 0,-40-12 0 0 0,48 11-245 0 0,1-1 0 0 0,0-1 1 0 0,1 0-1 0 0,0 0 0 0 0,0-1 0 0 0,0-1 0 0 0,1 0 0 0 0,-14-15 1 0 0,11 11-785 0 0,-6-3-801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49.016"/>
    </inkml:context>
    <inkml:brush xml:id="br0">
      <inkml:brushProperty name="width" value="0.05" units="cm"/>
      <inkml:brushProperty name="height" value="0.05" units="cm"/>
      <inkml:brushProperty name="color" value="#FFC114"/>
    </inkml:brush>
  </inkml:definitions>
  <inkml:trace contextRef="#ctx0" brushRef="#br0">47 217 9297 0 0,'-1'-1'10'0'0,"1"1"1"0"0,-1-1 0 0 0,1 0-1 0 0,-1 1 1 0 0,1-1-1 0 0,-1 0 1 0 0,1 1-1 0 0,-1-1 1 0 0,1 0-1 0 0,-1 1 1 0 0,1-1 0 0 0,0 0-1 0 0,0 0 1 0 0,-1 0-1 0 0,1 1 1 0 0,0-1-1 0 0,0 0 1 0 0,0 0-1 0 0,0 0 1 0 0,0 0 0 0 0,0 1-1 0 0,0-1 1 0 0,0 0-1 0 0,0 0 1 0 0,0 0-1 0 0,1 0 1 0 0,-1 1-1 0 0,0-1 1 0 0,0 0 0 0 0,1-1-1 0 0,15-28 1118 0 0,-10 21-376 0 0,-6 8-697 0 0,0 0 0 0 0,1 1-1 0 0,-1-1 1 0 0,0 0 0 0 0,1 0-1 0 0,-1 1 1 0 0,1-1 0 0 0,-1 0 0 0 0,1 1-1 0 0,-1-1 1 0 0,1 0 0 0 0,0 1-1 0 0,-1-1 1 0 0,1 1 0 0 0,0-1-1 0 0,-1 1 1 0 0,1-1 0 0 0,0 1-1 0 0,-1 0 1 0 0,1-1 0 0 0,0 1-1 0 0,0 0 1 0 0,0 0 0 0 0,-1 0-1 0 0,3-1 1 0 0,-2 2-32 0 0,0-1 1 0 0,0 0-1 0 0,0 1 0 0 0,0-1 0 0 0,0 1 1 0 0,0-1-1 0 0,0 1 0 0 0,0 0 0 0 0,0-1 0 0 0,-1 1 1 0 0,1 0-1 0 0,0-1 0 0 0,0 1 0 0 0,0 0 1 0 0,-1 0-1 0 0,2 1 0 0 0,2 6-34 0 0,1 0-1 0 0,-1 0 1 0 0,5 13-1 0 0,-1 1 62 0 0,0 0 0 0 0,-2 1-1 0 0,0-1 1 0 0,-2 1 0 0 0,0 1-1 0 0,-2-1 1 0 0,0 0 0 0 0,-2 1-1 0 0,0-1 1 0 0,-2 1 0 0 0,-1-1 0 0 0,-7 31-1 0 0,9-48-18 0 0,-1-1-1 0 0,-1 1 0 0 0,1-1 1 0 0,0 0-1 0 0,-1 1 0 0 0,-5 5 1 0 0,7-9-23 0 0,0-1 0 0 0,0 1 1 0 0,-1 0-1 0 0,1-1 0 0 0,-1 1 1 0 0,1-1-1 0 0,-1 1 1 0 0,0-1-1 0 0,0 0 0 0 0,1 0 1 0 0,-1 1-1 0 0,0-1 0 0 0,0-1 1 0 0,0 1-1 0 0,0 0 0 0 0,0 0 1 0 0,-1-1-1 0 0,1 1 0 0 0,-3-1 1 0 0,3 0-2 0 0,1-1 0 0 0,-1 0 1 0 0,1 0-1 0 0,-1 0 0 0 0,1 0 1 0 0,-1 0-1 0 0,1 0 0 0 0,-1-1 1 0 0,1 1-1 0 0,0 0 0 0 0,0-1 1 0 0,0 1-1 0 0,0-1 0 0 0,0 1 1 0 0,0-1-1 0 0,-1-2 0 0 0,-15-34-1 0 0,4-14-14 0 0,3-1 0 0 0,2 0 1 0 0,3-1-1 0 0,2 0 0 0 0,4-75 1 0 0,0 122 4 0 0,0-1 0 0 0,0 0 1 0 0,0 0-1 0 0,1 0 1 0 0,0 1-1 0 0,1-1 0 0 0,0 1 1 0 0,0 0-1 0 0,0-1 1 0 0,7-8-1 0 0,-8 12-1 0 0,1 1-1 0 0,0 0 1 0 0,1-1 0 0 0,-1 1-1 0 0,0 0 1 0 0,1 0-1 0 0,-1 1 1 0 0,1-1 0 0 0,0 1-1 0 0,0 0 1 0 0,0-1 0 0 0,0 2-1 0 0,1-1 1 0 0,-1 1 0 0 0,0-1-1 0 0,1 1 1 0 0,-1 0-1 0 0,1 1 1 0 0,5-1 0 0 0,5 1-5 0 0,-1 0 0 0 0,0 1 0 0 0,1 1 0 0 0,-1 0 0 0 0,0 1 0 0 0,0 0 0 0 0,0 1 0 0 0,-1 1 0 0 0,1 0-1 0 0,-1 1 1 0 0,14 8 0 0 0,-20-10 10 0 0,0 0-1 0 0,0 1 1 0 0,0-1-1 0 0,-1 2 1 0 0,0-1-1 0 0,0 0 1 0 0,0 1-1 0 0,-1 0 1 0 0,0 1-1 0 0,0-1 1 0 0,0 1-1 0 0,-1 0 0 0 0,0 0 1 0 0,-1 0-1 0 0,1 1 1 0 0,-1-1-1 0 0,-1 1 1 0 0,1 0-1 0 0,-1 0 1 0 0,-1 0-1 0 0,2 8 1 0 0,-3-11 6 0 0,0 0 0 0 0,-1 1 1 0 0,1-1-1 0 0,-1 0 0 0 0,0 0 0 0 0,0 0 1 0 0,-1 0-1 0 0,1 0 0 0 0,-1 0 1 0 0,0-1-1 0 0,0 1 0 0 0,-5 6 0 0 0,2-4 5 0 0,0 0-1 0 0,-1-1 0 0 0,1 1 0 0 0,-1-1 0 0 0,-1-1 0 0 0,-12 10 1 0 0,-3-1 1 0 0,-1-2 1 0 0,1-1 0 0 0,-2 0-1 0 0,-24 7 1 0 0,26-11-4 0 0,-44 9 0 0 0,57-14-2 0 0,0-1-1 0 0,-1 0 0 0 0,1 0 1 0 0,0-1-1 0 0,0 0 1 0 0,0-1-1 0 0,-16-3 0 0 0,25 4-3 0 0,-1 0-1 0 0,1 0 1 0 0,-1 0-1 0 0,1 0 1 0 0,-1 0-1 0 0,1-1 1 0 0,-1 1-1 0 0,1 0 1 0 0,-1 0-1 0 0,1 0 0 0 0,-1 0 1 0 0,1-1-1 0 0,0 1 1 0 0,-1 0-1 0 0,1 0 1 0 0,-1-1-1 0 0,1 1 1 0 0,0 0-1 0 0,-1-1 1 0 0,1 1-1 0 0,0-1 1 0 0,-1 1-1 0 0,1 0 1 0 0,0-1-1 0 0,0 1 0 0 0,-1-1 1 0 0,1 1-1 0 0,0-1 1 0 0,0 1-1 0 0,0-1 1 0 0,0 1-1 0 0,0-1 1 0 0,-1 1-1 0 0,1 0 1 0 0,0-1-1 0 0,0 1 1 0 0,0-1-1 0 0,1-1 6 0 0,0 0 0 0 0,0 1 0 0 0,-1 0 1 0 0,1-1-1 0 0,0 1 0 0 0,0 0 0 0 0,0-1 0 0 0,1 1 0 0 0,-1 0 1 0 0,0 0-1 0 0,2-2 0 0 0,37-22 101 0 0,-24 18-108 0 0,1 1 0 0 0,0 0 0 0 0,0 1 0 0 0,0 1 1 0 0,1 1-1 0 0,-1 0 0 0 0,1 2 0 0 0,0 0 0 0 0,-1 0 1 0 0,1 2-1 0 0,0 0 0 0 0,0 1 0 0 0,-1 1 0 0 0,1 1 1 0 0,-1 0-1 0 0,19 8 0 0 0,-28-9-9 0 0,-1 1 1 0 0,-1 0-1 0 0,1 0 1 0 0,-1 1-1 0 0,1 0 1 0 0,-1 0-1 0 0,-1 0 0 0 0,1 1 1 0 0,-1-1-1 0 0,0 2 1 0 0,0-1-1 0 0,-1 0 1 0 0,1 1-1 0 0,-2 0 0 0 0,1 0 1 0 0,-1 0-1 0 0,0 0 1 0 0,0 1-1 0 0,-1-1 1 0 0,0 1-1 0 0,1 8 0 0 0,1-1-311 0 0,3 27-2418 0 0,-7-40 2504 0 0,-1-1 0 0 0,2 0 0 0 0,-1 0-1 0 0,0 1 1 0 0,0-1 0 0 0,0 0 0 0 0,0 0 0 0 0,1 0 0 0 0,-1 0 0 0 0,1 1-1 0 0,-1-1 1 0 0,1 0 0 0 0,-1 0 0 0 0,1 0 0 0 0,1 2 0 0 0,0-1-1274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49.388"/>
    </inkml:context>
    <inkml:brush xml:id="br0">
      <inkml:brushProperty name="width" value="0.05" units="cm"/>
      <inkml:brushProperty name="height" value="0.05" units="cm"/>
      <inkml:brushProperty name="color" value="#FFC114"/>
    </inkml:brush>
  </inkml:definitions>
  <inkml:trace contextRef="#ctx0" brushRef="#br0">42 338 6721 0 0,'-1'-27'312'0'0,"-3"-22"435"0"0,4 47-575 0 0,-1 0-1 0 0,1-1 0 0 0,-1 1 1 0 0,0 0-1 0 0,0 0 1 0 0,0-1-1 0 0,0 1 1 0 0,0 0-1 0 0,0 0 1 0 0,-1 0-1 0 0,1 0 1 0 0,-1 0-1 0 0,1 1 1 0 0,-1-1-1 0 0,0 0 1 0 0,-3-2-1 0 0,5 4-159 0 0,0 0 0 0 0,0 0 0 0 0,0 0 0 0 0,0 0 0 0 0,-1 0 0 0 0,1 0 0 0 0,0 0 1 0 0,0 0-1 0 0,0 0 0 0 0,-1 0 0 0 0,1 0 0 0 0,0 0 0 0 0,0 0 0 0 0,-1 0 0 0 0,1 0 0 0 0,0 0 0 0 0,0 0 0 0 0,0 0 0 0 0,-1 0 0 0 0,1 0 0 0 0,0 0 1 0 0,0 0-1 0 0,0 0 0 0 0,-1 0 0 0 0,1 1 0 0 0,0-1 0 0 0,0 0 0 0 0,0 0 0 0 0,0 0 0 0 0,-1 0 0 0 0,1 0 0 0 0,0 1 0 0 0,0-1 0 0 0,0 0 0 0 0,0 0 1 0 0,0 0-1 0 0,0 0 0 0 0,0 1 0 0 0,-1-1 0 0 0,1 0 0 0 0,-4 14 180 0 0,1 16-40 0 0,8 3 152 0 0,1 0 1 0 0,1 0 0 0 0,14 38-1 0 0,4 14-71 0 0,-23-70-213 0 0,-5-21 4 0 0,-7-26-6 0 0,-1-18-13 0 0,3-2 0 0 0,-3-68 0 0 0,10 101 16 0 0,2-1 0 0 0,0 1 0 0 0,1-1-1 0 0,1 1 1 0 0,1 0 0 0 0,1 0 0 0 0,0 0-1 0 0,2 0 1 0 0,12-25 0 0 0,-17 39-16 0 0,1 0 1 0 0,0 1-1 0 0,0-1 1 0 0,0 1-1 0 0,0-1 0 0 0,1 1 1 0 0,0 1-1 0 0,0-1 1 0 0,0 0-1 0 0,0 1 0 0 0,1 0 1 0 0,-1 0-1 0 0,1 0 1 0 0,7-3-1 0 0,-9 5-3 0 0,-1 0-1 0 0,1 1 1 0 0,0-1-1 0 0,-1 1 1 0 0,1 0 0 0 0,0 0-1 0 0,-1 0 1 0 0,1 0-1 0 0,0 0 1 0 0,0 0 0 0 0,-1 1-1 0 0,1-1 1 0 0,0 1-1 0 0,-1 0 1 0 0,1 0 0 0 0,-1 0-1 0 0,1 0 1 0 0,-1 0-1 0 0,0 0 1 0 0,1 1 0 0 0,-1-1-1 0 0,0 1 1 0 0,0 0-1 0 0,0 0 1 0 0,0-1 0 0 0,0 1-1 0 0,0 0 1 0 0,0 1-1 0 0,-1-1 1 0 0,3 5 0 0 0,9 13 81 0 0,-2 1 0 0 0,0 0 0 0 0,-1 1 0 0 0,7 25 0 0 0,-2-1 171 0 0,7 50 0 0 0,-17-67-591 0 0,3 53 1 0 0,-8-65-1117 0 0,-1 0 1 0 0,-2 21 0 0 0,1-28-189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50.040"/>
    </inkml:context>
    <inkml:brush xml:id="br0">
      <inkml:brushProperty name="width" value="0.05" units="cm"/>
      <inkml:brushProperty name="height" value="0.05" units="cm"/>
      <inkml:brushProperty name="color" value="#FFC114"/>
    </inkml:brush>
  </inkml:definitions>
  <inkml:trace contextRef="#ctx0" brushRef="#br0">24 399 6157 0 0,'-7'0'172'0'0,"-9"-4"656"0"0,16 4-785 0 0,0-1-1 0 0,0 1 1 0 0,0-1-1 0 0,0 1 1 0 0,0-1-1 0 0,0 1 1 0 0,0-1 0 0 0,0 1-1 0 0,0-1 1 0 0,0 1-1 0 0,0-1 1 0 0,0 1-1 0 0,0-1 1 0 0,0 1-1 0 0,0-1 1 0 0,1 1 0 0 0,-1-1-1 0 0,0 1 1 0 0,0-1-1 0 0,1 1 1 0 0,-1-1-1 0 0,0 1 1 0 0,0 0-1 0 0,1-1 1 0 0,-1 1-1 0 0,0 0 1 0 0,1-1 0 0 0,-1 1-1 0 0,1 0 1 0 0,-1-1-1 0 0,1 1 1 0 0,8-7 144 0 0,0 1 0 0 0,0 0 0 0 0,0 1 1 0 0,1 0-1 0 0,0 0 0 0 0,0 1 0 0 0,14-4 0 0 0,-12 4-95 0 0,167-46-231 0 0,-10 4-586 0 0,-163 45 705 0 0,-1-1 0 0 0,0 0-1 0 0,0-1 1 0 0,0 0 0 0 0,0 1 0 0 0,0-1-1 0 0,0-1 1 0 0,6-5 0 0 0,-10 7 50 0 0,1 1 1 0 0,-1-1 0 0 0,0 0-1 0 0,0 1 1 0 0,0-1-1 0 0,0 0 1 0 0,0 0-1 0 0,0 0 1 0 0,0 0 0 0 0,-1 0-1 0 0,1 0 1 0 0,-1 0-1 0 0,0 0 1 0 0,1 0 0 0 0,-1 0-1 0 0,0 0 1 0 0,0 0-1 0 0,0-1 1 0 0,0 1-1 0 0,-1 0 1 0 0,1 0 0 0 0,0 0-1 0 0,-1 0 1 0 0,0 0-1 0 0,-1-3 1 0 0,1 2 25 0 0,-4-12 266 0 0,-1-1 0 0 0,-1 1 1 0 0,-1 0-1 0 0,0 0 0 0 0,-12-15 0 0 0,11 21-105 0 0,13 23-180 0 0,-1-4-81 0 0,12 40 126 0 0,-3 1 0 0 0,-2 0-1 0 0,3 66 1 0 0,-10-15 123 0 0,-3-85-159 0 0,0-39 443 0 0,-2-51-463 0 0,3 40 132 0 0,1 0-1 0 0,1 0 1 0 0,2 1-1 0 0,2 0 0 0 0,0 0 1 0 0,18-45-1 0 0,-23 72-128 0 0,0 0-1 0 0,0 1 0 0 0,0-1 1 0 0,1 1-1 0 0,-1-1 0 0 0,1 1 1 0 0,0 0-1 0 0,0 0 1 0 0,1 0-1 0 0,-1 1 0 0 0,1-1 1 0 0,4-3-1 0 0,-7 7-27 0 0,-1 0 0 0 0,1 0 0 0 0,-1 0 0 0 0,1 0 0 0 0,0-1 0 0 0,-1 1 0 0 0,1 0 0 0 0,-1 0 0 0 0,1 1 0 0 0,0-1 0 0 0,-1 0 0 0 0,1 0 0 0 0,-1 0 0 0 0,1 0 0 0 0,0 0 0 0 0,-1 1 0 0 0,1-1 0 0 0,-1 0 0 0 0,1 0 0 0 0,-1 1 0 0 0,1-1-1 0 0,-1 0 1 0 0,1 1 0 0 0,-1-1 0 0 0,1 1 0 0 0,-1-1 0 0 0,1 1 0 0 0,-1-1 0 0 0,0 1 0 0 0,1-1 0 0 0,-1 1 0 0 0,0-1 0 0 0,1 1 0 0 0,-1-1 0 0 0,0 2 0 0 0,13 26-22 0 0,-10-20 27 0 0,3 5 30 0 0,-1 0 1 0 0,0 0-1 0 0,-1 1 0 0 0,0-1 0 0 0,-1 1 1 0 0,-1 0-1 0 0,0 0 0 0 0,-1 0 0 0 0,-1 24 1 0 0,0-38-2 0 0,2-28 354 0 0,1-10-316 0 0,-3 23-68 0 0,1 1 1 0 0,0-1-1 0 0,2 1 1 0 0,0-1-1 0 0,6-19 1 0 0,-7 30-7 0 0,-1 1 0 0 0,1 0 0 0 0,0 0 0 0 0,-1 0 0 0 0,1 0 0 0 0,1 0 0 0 0,-1 0 0 0 0,0 0 0 0 0,1 1 0 0 0,-1-1 0 0 0,1 1 0 0 0,0 0 0 0 0,0 0 0 0 0,0 0 0 0 0,0 0 0 0 0,0 0 0 0 0,0 1 0 0 0,1-1 0 0 0,-1 1 0 0 0,0 0 0 0 0,1 0 0 0 0,-1 0 0 0 0,1 1 0 0 0,-1-1 0 0 0,1 1 0 0 0,0 0 0 0 0,5 0 0 0 0,-5 0 1 0 0,0 0 1 0 0,0 0 0 0 0,1 1 0 0 0,-1 0-1 0 0,0-1 1 0 0,0 2 0 0 0,0-1-1 0 0,0 0 1 0 0,0 1 0 0 0,0 0 0 0 0,0 0-1 0 0,0 0 1 0 0,-1 0 0 0 0,7 5-1 0 0,-5-2 6 0 0,-1-1 0 0 0,0 1 0 0 0,0 0-1 0 0,0 0 1 0 0,-1 1 0 0 0,1-1-1 0 0,-1 1 1 0 0,0-1 0 0 0,2 8 0 0 0,0 4 50 0 0,0 1 1 0 0,-1 0 0 0 0,-1-1 0 0 0,0 2 0 0 0,-2-1 0 0 0,0 19 0 0 0,-1-29-86 0 0,0 0 1 0 0,-1 0-1 0 0,0 0 1 0 0,-1-1-1 0 0,0 1 1 0 0,0 0 0 0 0,0-1-1 0 0,-1 0 1 0 0,-4 8-1 0 0,4-9-362 0 0,0-1-1 0 0,-1 1 1 0 0,0-1-1 0 0,0 0 1 0 0,0 0 0 0 0,-1 0-1 0 0,1-1 1 0 0,-1 1-1 0 0,0-1 1 0 0,-12 7-1 0 0,4-2-1171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50.486"/>
    </inkml:context>
    <inkml:brush xml:id="br0">
      <inkml:brushProperty name="width" value="0.05" units="cm"/>
      <inkml:brushProperty name="height" value="0.05" units="cm"/>
      <inkml:brushProperty name="color" value="#FFC114"/>
    </inkml:brush>
  </inkml:definitions>
  <inkml:trace contextRef="#ctx0" brushRef="#br0">2258 161 7325 0 0,'-5'-8'83'0'0,"0"1"1"0"0,0 0 0 0 0,0 0 0 0 0,-1 1 0 0 0,0 0-1 0 0,0 0 1 0 0,-1 0 0 0 0,0 0 0 0 0,0 1-1 0 0,0 0 1 0 0,-1 1 0 0 0,1 0 0 0 0,-13-5 0 0 0,-9-2 233 0 0,-1 1 0 0 0,-43-8 0 0 0,49 12-188 0 0,-35-5 195 0 0,-1 2 0 0 0,0 3 1 0 0,0 3-1 0 0,-1 2 0 0 0,1 3 0 0 0,-86 13 0 0 0,-14 14 680 0 0,-176 55 0 0 0,-71 48 391 0 0,345-108-1229 0 0,2 4-1 0 0,1 2 1 0 0,1 2-1 0 0,-75 57 0 0 0,108-70-117 0 0,0 2-1 0 0,2 1 1 0 0,1 1-1 0 0,-21 28 0 0 0,33-38-18 0 0,0 2-1 0 0,1-1 1 0 0,0 1-1 0 0,1 1 1 0 0,1 0-1 0 0,1 0 0 0 0,0 0 1 0 0,1 0-1 0 0,-3 19 1 0 0,6-26 5 0 0,1 1 0 0 0,0-1 0 0 0,1 1 0 0 0,0 0 0 0 0,1-1 0 0 0,0 1 0 0 0,1-1 0 0 0,-1 1 0 0 0,2-1 0 0 0,-1 0 1 0 0,8 16-1 0 0,-4-13 15 0 0,0 0 1 0 0,1-1 0 0 0,1 0 0 0 0,0-1-1 0 0,0 1 1 0 0,1-2 0 0 0,17 16 0 0 0,1-4 39 0 0,1-1 1 0 0,1-1-1 0 0,1-2 1 0 0,1-1-1 0 0,55 21 1 0 0,-29-17-50 0 0,1-3 1 0 0,1-2-1 0 0,99 13 1 0 0,-52-18-32 0 0,133-5 0 0 0,-92-13 6 0 0,-2-6-1 0 0,1-6 1 0 0,-2-7-1 0 0,-2-6 1 0 0,219-80-1 0 0,-295 87-18 0 0,0-2-1 0 0,120-72 0 0 0,-159 82-3 0 0,0-1-1 0 0,-1-1 1 0 0,0-1 0 0 0,-2-2-1 0 0,-1 0 1 0 0,-1-2 0 0 0,-1 0-1 0 0,30-48 1 0 0,-42 58-15 0 0,-1-1-1 0 0,-1-1 1 0 0,0 1-1 0 0,-1-1 1 0 0,0 0-1 0 0,-2-1 1 0 0,0 1-1 0 0,-1-1 1 0 0,-1 0 0 0 0,0 1-1 0 0,-2-1 1 0 0,-1-19-1 0 0,0 23 9 0 0,-1 0-1 0 0,-1 1 0 0 0,0 0 0 0 0,0-1 1 0 0,-2 1-1 0 0,1 1 0 0 0,-2-1 0 0 0,0 1 1 0 0,0 0-1 0 0,-1 0 0 0 0,-1 0 1 0 0,0 1-1 0 0,0 0 0 0 0,-1 1 0 0 0,0 0 1 0 0,-14-11-1 0 0,4 7 35 0 0,0 1 0 0 0,-1 0 0 0 0,0 2 0 0 0,-1 1 0 0 0,0 0 0 0 0,-1 1 1 0 0,1 2-1 0 0,-2 0 0 0 0,-32-5 0 0 0,-11 1 129 0 0,-131-2 1 0 0,152 11-110 0 0,0 3 0 0 0,1 1 0 0 0,-1 2 0 0 0,1 2 1 0 0,-86 24-1 0 0,117-25-154 0 0,1 1 0 0 0,-1 0 0 0 0,1 0 0 0 0,1 1 0 0 0,-1 1 1 0 0,1 0-1 0 0,-13 13 0 0 0,21-18-403 0 0,0 0 1 0 0,1 1 0 0 0,-1 0-1 0 0,1-1 1 0 0,0 1-1 0 0,0 0 1 0 0,0 0-1 0 0,0 0 1 0 0,-1 6-1 0 0,1-2-1379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32.717"/>
    </inkml:context>
    <inkml:brush xml:id="br0">
      <inkml:brushProperty name="width" value="0.05" units="cm"/>
      <inkml:brushProperty name="height" value="0.05" units="cm"/>
      <inkml:brushProperty name="color" value="#FFC114"/>
    </inkml:brush>
  </inkml:definitions>
  <inkml:trace contextRef="#ctx0" brushRef="#br0">37 40 24575,'0'0'0,"0"0"0,0 1 0,0-1 0,0 0 0,0 1 0,0-1 0,0 0 0,0 1 0,0-1 0,0 0 0,0 1 0,0-1 0,1 0 0,-1 0 0,0 1 0,0-1 0,0 0 0,1 0 0,-1 1 0,0-1 0,0 0 0,1 0 0,-1 1 0,0-1 0,0 0 0,1 0 0,-1 0 0,0 0 0,1 0 0,-1 1 0,0-1 0,1 0 0,-1 0 0,0 0 0,1 0 0,-1 0 0,0 0 0,1 0 0,-1 0 0,0 0 0,1 0 0,-1 0 0,0 0 0,1 0 0,-1-1 0,0 1 0,1 0 0,-1 0 0,0 0 0,1 0 0,-1 0 0,0-1 0,0 1 0,1 0 0,-1 0 0,0-1 0,1 1 0,21-16 0,-18 13 0,-3 2 0,-1 1 0,1-1 0,-1 1 0,1-1 0,0 1 0,-1 0 0,1-1 0,0 1 0,-1 0 0,1-1 0,0 1 0,0 0 0,-1 0 0,1 0 0,0 0 0,0-1 0,-1 1 0,1 0 0,0 0 0,0 1 0,-1-1 0,1 0 0,0 0 0,0 0 0,-1 0 0,1 1 0,0-1 0,-1 0 0,1 0 0,0 1 0,-1-1 0,1 1 0,0-1 0,-1 1 0,1-1 0,-1 1 0,1-1 0,-1 1 0,1-1 0,-1 1 0,1 0 0,-1-1 0,0 1 0,1 0 0,-1-1 0,0 1 0,0 0 0,1-1 0,-1 2 0,2 6 0,-1 1 0,1-1 0,-2 0 0,1 9 0,1 8 0,-1-22 0,0 0 0,0 0 0,0 0 0,0 0 0,1 0 0,-1-1 0,1 1 0,0 0 0,0-1 0,0 1 0,0-1 0,0 0 0,0 1 0,1-1 0,-1 0 0,1 0 0,3 1 0,-1 0 0,0-1 0,1 0 0,-1 0 0,1-1 0,-1 0 0,1 1 0,-1-2 0,1 1 0,5-1 0,8-1 0,0 0 0,0-2 0,0 0 0,31-10 0,-23 5 0,0-2 0,0-2 0,34-18 0,-58 28 0,-1 0 0,1 0 0,-1 0 0,0 0 0,1 0 0,-1-1 0,0 1 0,0-1 0,-1 1 0,1-1 0,0 0 0,-1 0 0,0 1 0,0-1 0,0 0 0,0 0 0,0 0 0,0 0 0,-1-1 0,1 1 0,-1 0 0,0 0 0,0 0 0,0 0 0,-1 0 0,1 0 0,-2-5 0,2 7 0,0 1 0,0-1 0,-1 1 0,1-1 0,0 1 0,0 0 0,-1-1 0,1 1 0,0-1 0,0 1 0,-1 0 0,1-1 0,-1 1 0,1 0 0,0 0 0,-1-1 0,1 1 0,0 0 0,-1 0 0,1 0 0,-1-1 0,1 1 0,-1 0 0,1 0 0,-1 0 0,1 0 0,-1 0 0,1 0 0,-1 0 0,-15 7 0,-11 19 0,13-8 0,1 0 0,0 1 0,-16 32 0,-22 66 0,36-77 0,3 1 0,1 0 0,2 0 0,2 1 0,-3 75 0,21 213 0,-10-310 0,3 64 0,-4-74 0,-1 1 0,0-1 0,0 0 0,-1 0 0,-1 0 0,-3 9 0,6-16 0,-1-1 0,0 0 0,0 0 0,0 0 0,0 0 0,0 0 0,-1 0 0,1 0 0,0-1 0,-1 1 0,0 0 0,1-1 0,-1 1 0,0-1 0,0 0 0,0 1 0,0-1 0,0 0 0,0 0 0,-2 1 0,1-2 0,0 0 0,1 1 0,-1-1 0,0 0 0,1 0 0,-1-1 0,0 1 0,0-1 0,1 1 0,-1-1 0,1 0 0,-1 0 0,1 0 0,-5-2 0,-1-2 0,-1-1 0,1 0 0,0 0 0,0-1 0,0 0 0,1 0 0,-11-16 0,4 3 57,1-1 0,1 0 0,1-1 0,2 0 0,-9-25 0,5 2-911,-13-78 1,20 80-5973</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52.956"/>
    </inkml:context>
    <inkml:brush xml:id="br0">
      <inkml:brushProperty name="width" value="0.05" units="cm"/>
      <inkml:brushProperty name="height" value="0.05" units="cm"/>
      <inkml:brushProperty name="color" value="#FFC114"/>
    </inkml:brush>
  </inkml:definitions>
  <inkml:trace contextRef="#ctx0" brushRef="#br0">0 124 4936 0 0,'7'-43'336'0'0,"-6"28"-25"0"0,1 1-1 0 0,1 0 0 0 0,8-23 0 0 0,-5 73 173 0 0,9 134-76 0 0,45 424 2275 0 0,-19-215-427 0 0,-11 607 0 0 0,-30-973-2244 0 0,-8 643 279 0 0,12-580-2236 0 0,-4-70 864 0 0,2-6-237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53.557"/>
    </inkml:context>
    <inkml:brush xml:id="br0">
      <inkml:brushProperty name="width" value="0.05" units="cm"/>
      <inkml:brushProperty name="height" value="0.05" units="cm"/>
      <inkml:brushProperty name="color" value="#FFC114"/>
    </inkml:brush>
  </inkml:definitions>
  <inkml:trace contextRef="#ctx0" brushRef="#br0">198 608 4252 0 0,'1'-8'128'0'0,"1"0"-1"0"0,-1-1 0 0 0,0 1 0 0 0,-1-11 0 0 0,0 16-13 0 0,0 1 0 0 0,0-1 0 0 0,0 0 0 0 0,-1 1 0 0 0,1-1 0 0 0,-1 1 0 0 0,0-1 0 0 0,1 1-1 0 0,-1-1 1 0 0,0 1 0 0 0,-1-1 0 0 0,1 1 0 0 0,0 0 0 0 0,-1 0 0 0 0,1 0 0 0 0,-1 0 0 0 0,-2-3 0 0 0,-2 0 98 0 0,4 4-200 0 0,1-1 1 0 0,-1 1-1 0 0,0-1 1 0 0,0 1-1 0 0,0 0 1 0 0,1 0-1 0 0,-1 0 1 0 0,-4-1-1 0 0,4 2-14 0 0,1 0 0 0 0,0 0 0 0 0,0 0 0 0 0,0 0 0 0 0,0 0 0 0 0,-1 0 0 0 0,1 0 0 0 0,0 1 0 0 0,0-1 0 0 0,0 0 0 0 0,0 1 0 0 0,0-1 0 0 0,0 1 0 0 0,0 0 0 0 0,0-1 0 0 0,0 1 0 0 0,0 0 0 0 0,0-1 0 0 0,0 1 0 0 0,0 0 0 0 0,-1 2 0 0 0,-5 4 6 0 0,1 2 1 0 0,-1-1 0 0 0,2 0-1 0 0,-1 1 1 0 0,1 0-1 0 0,1 1 1 0 0,-6 14 0 0 0,-18 75 84 0 0,17-57 35 0 0,-15 84 378 0 0,8-29-88 0 0,101-429 1661 0 0,-35 143-2087 0 0,-30 118-3 0 0,-2-1-2 0 0,3 2-1 0 0,36-86 0 0 0,-37 121 22 0 0,-17 33-6 0 0,1 0 0 0 0,-1-1 1 0 0,0 1-1 0 0,1 0 0 0 0,0 0 0 0 0,-1 0 0 0 0,1 1 1 0 0,0-1-1 0 0,0 0 0 0 0,0 1 0 0 0,0-1 1 0 0,4-1-1 0 0,-5 3 7 0 0,0 0 1 0 0,0 0-1 0 0,0 0 0 0 0,0 0 0 0 0,0 0 1 0 0,-1 0-1 0 0,1 0 0 0 0,0 1 1 0 0,0-1-1 0 0,0 0 0 0 0,-1 1 0 0 0,1-1 1 0 0,0 1-1 0 0,0-1 0 0 0,-1 1 1 0 0,1-1-1 0 0,0 1 0 0 0,-1-1 1 0 0,1 1-1 0 0,-1-1 0 0 0,1 1 0 0 0,-1 0 1 0 0,1-1-1 0 0,-1 1 0 0 0,1 0 1 0 0,-1 0-1 0 0,1 1 0 0 0,13 27 310 0 0,-11-21-224 0 0,58 141 1659 0 0,16 34 18 0 0,1 13-677 0 0,33 66-742 0 0,-86-202-295 0 0,-19-44-202 0 0,1 0 1 0 0,0 0-1 0 0,10 16 0 0 0,-2-3-1856 0 0,-11-18 405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55.185"/>
    </inkml:context>
    <inkml:brush xml:id="br0">
      <inkml:brushProperty name="width" value="0.05" units="cm"/>
      <inkml:brushProperty name="height" value="0.05" units="cm"/>
      <inkml:brushProperty name="color" value="#FFC114"/>
    </inkml:brush>
  </inkml:definitions>
  <inkml:trace contextRef="#ctx0" brushRef="#br0">0 39 5116 0 0,'4'-4'159'0'0,"1"0"0"0"0,-1 0-1 0 0,1 1 1 0 0,0 0 0 0 0,-1 0-1 0 0,1 0 1 0 0,1 0-1 0 0,-1 1 1 0 0,0-1 0 0 0,8-1-1 0 0,-8 2 25 0 0,-4 2-150 0 0,0 0-1 0 0,0 0 1 0 0,0-1-1 0 0,0 1 1 0 0,0 0 0 0 0,0 0-1 0 0,0 0 1 0 0,0 0 0 0 0,0 0-1 0 0,0 0 1 0 0,0 1-1 0 0,0-1 1 0 0,0 0 0 0 0,0 0-1 0 0,-1 1 1 0 0,1-1 0 0 0,0 0-1 0 0,0 1 1 0 0,0-1-1 0 0,0 1 1 0 0,0-1 0 0 0,-1 1-1 0 0,1 0 1 0 0,0-1 0 0 0,-1 1-1 0 0,1 0 1 0 0,0-1-1 0 0,-1 1 1 0 0,1 0 0 0 0,-1 0-1 0 0,1 0 1 0 0,-1-1 0 0 0,1 1-1 0 0,0 2 1 0 0,11 35 790 0 0,-9-29-675 0 0,3 20 300 0 0,-1 0 0 0 0,-2 0-1 0 0,0 55 1 0 0,-20 350 2783 0 0,-25 44-350 0 0,42-477-2881 0 0,-2 12-2 0 0,1 0 0 0 0,0 0 0 0 0,1 0 0 0 0,0 0-1 0 0,1 0 1 0 0,0 0 0 0 0,6 20 0 0 0,-7-33-35 0 0,0 1-1 0 0,0-1 1 0 0,0 1 0 0 0,0 0 0 0 0,0-1-1 0 0,1 1 1 0 0,-1 0 0 0 0,0-1 0 0 0,0 1-1 0 0,1-1 1 0 0,-1 1 0 0 0,1-1 0 0 0,-1 1-1 0 0,0-1 1 0 0,1 1 0 0 0,-1-1-1 0 0,1 1 1 0 0,-1-1 0 0 0,1 1 0 0 0,-1-1-1 0 0,1 0 1 0 0,-1 1 0 0 0,1-1 0 0 0,0 0-1 0 0,-1 0 1 0 0,1 1 0 0 0,-1-1 0 0 0,1 0-1 0 0,0 0 1 0 0,-1 0 0 0 0,1 0 0 0 0,0 0-1 0 0,-1 0 1 0 0,1 0 0 0 0,-1 0 0 0 0,1 0-1 0 0,0 0 1 0 0,-1 0 0 0 0,1 0-1 0 0,0 0 1 0 0,-1-1 0 0 0,1 1 0 0 0,-1 0-1 0 0,1 0 1 0 0,0-1 0 0 0,-1 1 0 0 0,1 0-1 0 0,-1-1 1 0 0,1 1 0 0 0,-1 0 0 0 0,1-1-1 0 0,-1 1 1 0 0,1-1 0 0 0,-1 1 0 0 0,0-1-1 0 0,1 0 1 0 0,2-2-480 0 0,0-1 0 0 0,0 1-1 0 0,-1-1 1 0 0,1 0 0 0 0,-1 1 0 0 0,3-8-1 0 0,1-7-1203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55.941"/>
    </inkml:context>
    <inkml:brush xml:id="br0">
      <inkml:brushProperty name="width" value="0.05" units="cm"/>
      <inkml:brushProperty name="height" value="0.05" units="cm"/>
      <inkml:brushProperty name="color" value="#FFC114"/>
    </inkml:brush>
  </inkml:definitions>
  <inkml:trace contextRef="#ctx0" brushRef="#br0">55 85 3064 0 0,'-1'-2'57'0'0,"0"1"1"0"0,-1 0-1 0 0,1-1 0 0 0,-1 1 0 0 0,1 0 0 0 0,-1 0 0 0 0,0 0 0 0 0,1 0 0 0 0,-1 0 1 0 0,0 0-1 0 0,0 1 0 0 0,1-1 0 0 0,-1 1 0 0 0,0-1 0 0 0,-4 0 0 0 0,-18-1 3000 0 0,845-35-2984 0 0,-523 31-80 0 0,737-18 79 0 0,-167 43-101 0 0,-864-19 29 0 0,312 31-15 0 0,-285-28 208 0 0,-36-4-17 0 0,0 0 1 0 0,0-1-1 0 0,0 0 1 0 0,0 0-1 0 0,1 0 1 0 0,-1 0-1 0 0,1-1 1 0 0,-1 0-1 0 0,1 0 1 0 0,0 0-1 0 0,0 0 1 0 0,0-1-1 0 0,1 0 0 0 0,-5-5 1 0 0,6 4 22 0 0,1 2-113 0 0,-6 7-102 0 0,8-1 141 0 0,1 0 0 0 0,-1 0 0 0 0,0 1 0 0 0,0-1-1 0 0,0 1 1 0 0,0-1 0 0 0,0 8 0 0 0,-4 56 964 0 0,-16 88 0 0 0,6-66-547 0 0,-4 62 437 0 0,6 1-1 0 0,13 233 0 0 0,13-247-1525 0 0,-15-138 455 0 0,0 1-1 0 0,0 0 1 0 0,0 0 0 0 0,0-1-1 0 0,0 1 1 0 0,0 0 0 0 0,0 0 0 0 0,0 0-1 0 0,0-1 1 0 0,0 1 0 0 0,0 0-1 0 0,0 0 1 0 0,-1 0 0 0 0,1-1-1 0 0,0 1 1 0 0,-1 0 0 0 0,1-1 0 0 0,-1 2-1 0 0,-7 0-1365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56.718"/>
    </inkml:context>
    <inkml:brush xml:id="br0">
      <inkml:brushProperty name="width" value="0.05" units="cm"/>
      <inkml:brushProperty name="height" value="0.05" units="cm"/>
      <inkml:brushProperty name="color" value="#FFC114"/>
    </inkml:brush>
  </inkml:definitions>
  <inkml:trace contextRef="#ctx0" brushRef="#br0">11 6 3668 0 0,'-4'-6'655'0'0,"8"8"357"0"0,9 13 236 0 0,-10-8-1055 0 0,0-1-1 0 0,-1 1 1 0 0,0 0-1 0 0,0 0 1 0 0,0 0-1 0 0,-1 0 1 0 0,1 14-1 0 0,-4 53 907 0 0,1-57-883 0 0,-16 187 1731 0 0,-4 109-828 0 0,21-293-1088 0 0,5 147 206 0 0,-3-141-262 0 0,2 1 0 0 0,1-1-1 0 0,1 0 1 0 0,11 31 0 0 0,-17-57-4 0 0,13 30-442 0 0,-13-29 373 0 0,1 0 0 0 0,-1 0-1 0 0,0 0 1 0 0,1 0 0 0 0,-1-1-1 0 0,1 1 1 0 0,-1 0-1 0 0,1 0 1 0 0,-1 0 0 0 0,1 0-1 0 0,0-1 1 0 0,-1 1 0 0 0,1 0-1 0 0,0-1 1 0 0,0 1-1 0 0,-1-1 1 0 0,1 1 0 0 0,0 0-1 0 0,0-1 1 0 0,0 0-1 0 0,0 1 1 0 0,0-1 0 0 0,0 0-1 0 0,0 1 1 0 0,0-1 0 0 0,1 0-1 0 0,3-3-1158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57.538"/>
    </inkml:context>
    <inkml:brush xml:id="br0">
      <inkml:brushProperty name="width" value="0.05" units="cm"/>
      <inkml:brushProperty name="height" value="0.05" units="cm"/>
      <inkml:brushProperty name="color" value="#FFC114"/>
    </inkml:brush>
  </inkml:definitions>
  <inkml:trace contextRef="#ctx0" brushRef="#br0">7 171 4636 0 0,'-3'-23'494'0'0,"3"21"-440"0"0,-1 1 0 0 0,1 0-1 0 0,-1-1 1 0 0,1 1 0 0 0,-1-1 0 0 0,1 1 0 0 0,0 0 0 0 0,0-1 0 0 0,0 1 0 0 0,0-1 0 0 0,0 1 0 0 0,0 0 0 0 0,0-1 0 0 0,0 1 0 0 0,1-1 0 0 0,-1 1 0 0 0,0 0 0 0 0,1-1-1 0 0,-1 1 1 0 0,1 0 0 0 0,0-1 0 0 0,-1 1 0 0 0,1 0 0 0 0,0 0 0 0 0,0 0 0 0 0,0-1 0 0 0,0 1 0 0 0,0 0 0 0 0,0 0 0 0 0,0 1 0 0 0,0-1 0 0 0,0 0 0 0 0,0 0 0 0 0,0 0-1 0 0,1 1 1 0 0,1-2 0 0 0,15-5-19 0 0,1 1-1 0 0,-1 1 0 0 0,1 0 1 0 0,0 2-1 0 0,0 0 0 0 0,32-1 1 0 0,-4 0-3 0 0,374-21-20 0 0,-277 19-53 0 0,1138-27 104 0 0,-640 48-58 0 0,-627-13-8 0 0,1-1 3 0 0,1 1 0 0 0,-1 0 1 0 0,16 5-1 0 0,13 2 14 0 0,-41-7-61 0 0,-9 2 220 0 0,-11 0 342 0 0,-26-6 268 0 0,83 2-102 0 0,-41 0-660 0 0,0 1 0 0 0,0-1 0 0 0,0 0-1 0 0,0 0 1 0 0,0 0 0 0 0,0 0 0 0 0,0 0 0 0 0,0 0 0 0 0,0 0-1 0 0,0 0 1 0 0,0 0 0 0 0,0 0 0 0 0,0 0 0 0 0,0 0-1 0 0,0 0 1 0 0,0 0 0 0 0,0 0 0 0 0,0 0 0 0 0,0 1 0 0 0,0-1-1 0 0,0 0 1 0 0,0 0 0 0 0,0 0 0 0 0,-1 0 0 0 0,1 0-1 0 0,0 0 1 0 0,0 0 0 0 0,0 0 0 0 0,0 0 0 0 0,0 0 0 0 0,0 0-1 0 0,0 0 1 0 0,0 0 0 0 0,0 0 0 0 0,0 0 0 0 0,0 0-1 0 0,0 0 1 0 0,0 0 0 0 0,0 0 0 0 0,-1 0 0 0 0,12 3 135 0 0,14 2-60 0 0,-24-5 104 0 0,6 18 836 0 0,1-4-848 0 0,0 0 0 0 0,-1 1 0 0 0,0 0 0 0 0,-1 1-1 0 0,0-1 1 0 0,-2 1 0 0 0,5 23 0 0 0,8 122 443 0 0,-11-87-320 0 0,-1-5-417 0 0,-3 1-1 0 0,-3 0 1 0 0,-4-1 0 0 0,-2 1 0 0 0,-18 76 0 0 0,13-103-756 0 0,-3-2-363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58.296"/>
    </inkml:context>
    <inkml:brush xml:id="br0">
      <inkml:brushProperty name="width" value="0.05" units="cm"/>
      <inkml:brushProperty name="height" value="0.05" units="cm"/>
      <inkml:brushProperty name="color" value="#FFC114"/>
    </inkml:brush>
  </inkml:definitions>
  <inkml:trace contextRef="#ctx0" brushRef="#br0">0 56 3292 0 0,'4'-5'75'0'0,"1"0"-1"0"0,-1 0 1 0 0,1 1 0 0 0,0 0-1 0 0,1 0 1 0 0,-1 0-1 0 0,1 0 1 0 0,-1 1 0 0 0,1 0-1 0 0,0 0 1 0 0,0 1-1 0 0,0 0 1 0 0,1 0 0 0 0,-1 0-1 0 0,1 1 1 0 0,-1 0-1 0 0,1 0 1 0 0,-1 0 0 0 0,1 1-1 0 0,-1 0 1 0 0,1 1-1 0 0,-1-1 1 0 0,1 1 0 0 0,-1 0-1 0 0,12 4 1 0 0,-16-3-20 0 0,0-1 1 0 0,0 1-1 0 0,0 0 1 0 0,0-1 0 0 0,-1 1-1 0 0,1 0 1 0 0,-1 0-1 0 0,1 0 1 0 0,-1 1-1 0 0,0-1 1 0 0,1 0-1 0 0,-1 0 1 0 0,0 1 0 0 0,-1-1-1 0 0,1 0 1 0 0,0 1-1 0 0,-1-1 1 0 0,1 1-1 0 0,-1 4 1 0 0,2 7 129 0 0,-2 1-1 0 0,0 16 1 0 0,0-27-152 0 0,-15 160 808 0 0,-1 15-231 0 0,16-118-522 0 0,1 0 0 0 0,4 0 0 0 0,2-1-1 0 0,27 109 1 0 0,-31-157-353 0 0,-1 0-1 0 0,0 1 0 0 0,0-1 1 0 0,-1 17-1 0 0,-3-23-361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58.947"/>
    </inkml:context>
    <inkml:brush xml:id="br0">
      <inkml:brushProperty name="width" value="0.05" units="cm"/>
      <inkml:brushProperty name="height" value="0.05" units="cm"/>
      <inkml:brushProperty name="color" value="#FFC114"/>
    </inkml:brush>
  </inkml:definitions>
  <inkml:trace contextRef="#ctx0" brushRef="#br0">24 196 3380 0 0,'-2'-2'83'0'0,"-1"0"-1"0"0,1 0 1 0 0,0 0-1 0 0,0-1 1 0 0,1 1-1 0 0,-1 0 1 0 0,0-1-1 0 0,1 0 0 0 0,-1 1 1 0 0,1-1-1 0 0,0 0 1 0 0,-1-4-1 0 0,2 6-45 0 0,0 0 0 0 0,0 0 0 0 0,0-1 0 0 0,0 1 0 0 0,0 0 0 0 0,0 0 0 0 0,1 0 0 0 0,-1-1 0 0 0,0 1-1 0 0,1 0 1 0 0,-1 0 0 0 0,1 0 0 0 0,-1 0 0 0 0,1 0 0 0 0,0 0 0 0 0,-1 0 0 0 0,1 0 0 0 0,0 0 0 0 0,0 0 0 0 0,0 0 0 0 0,0 0-1 0 0,-1 1 1 0 0,1-1 0 0 0,0 0 0 0 0,0 1 0 0 0,1-1 0 0 0,-1 0 0 0 0,0 1 0 0 0,0 0 0 0 0,0-1 0 0 0,0 1 0 0 0,3-1 0 0 0,27-9 50 0 0,1 1 1 0 0,1 2 0 0 0,35-3 0 0 0,101-3-54 0 0,-144 12-26 0 0,317-15-72 0 0,218-12-90 0 0,-532 26 153 0 0,433-26-13 0 0,0 36 138 0 0,-422-3-84 0 0,55 13-1 0 0,-24-2-52 0 0,-57-15 6 0 0,1 0 1 0 0,0 0 0 0 0,0-2 0 0 0,24-3 0 0 0,2 1 86 0 0,-36 2-42 0 0,0 0 0 0 0,1 1 0 0 0,-1-2 0 0 0,0 1 0 0 0,0 0-1 0 0,0-1 1 0 0,0 0 0 0 0,0 0 0 0 0,0 0 0 0 0,4-4 0 0 0,-6 5 12 0 0,-3 1-24 0 0,1 0-1 0 0,-1 0 1 0 0,1 0 0 0 0,-1 0-1 0 0,1-1 1 0 0,-1 1 0 0 0,1 0-1 0 0,-1 0 1 0 0,1-1-1 0 0,0 1 1 0 0,-1 0 0 0 0,1-1-1 0 0,0 1 1 0 0,-1-1-1 0 0,1 1 1 0 0,0 0 0 0 0,-1-1-1 0 0,1 1 1 0 0,0-1 0 0 0,0 1-1 0 0,-1-1 1 0 0,1 1-1 0 0,0-1 1 0 0,0 0-8 0 0,-1 0-1 0 0,1 0 1 0 0,-1 0 0 0 0,1 0-1 0 0,-1 0 1 0 0,0 0 0 0 0,1 0 0 0 0,-1 1-1 0 0,0-1 1 0 0,0 0 0 0 0,0 0-1 0 0,1 1 1 0 0,-1-1 0 0 0,0 1 0 0 0,0-1-1 0 0,0 1 1 0 0,-1-1 0 0 0,-9-2-132 0 0,11 3 111 0 0,0 0 0 0 0,0 0-1 0 0,0-1 1 0 0,0 1 0 0 0,0 0 0 0 0,-1 0 0 0 0,1 0-1 0 0,0 0 1 0 0,0 0 0 0 0,0 0 0 0 0,0 0 0 0 0,0 0 0 0 0,-1-1-1 0 0,1 1 1 0 0,0 0 0 0 0,0 0 0 0 0,0 0 0 0 0,0 0-1 0 0,-1 0 1 0 0,1 0 0 0 0,0 0 0 0 0,0 0 0 0 0,0 0-1 0 0,-1 0 1 0 0,1 0 0 0 0,0 0 0 0 0,0 0 0 0 0,0 0-1 0 0,0 0 1 0 0,-1 0 0 0 0,1 0 0 0 0,0 0 0 0 0,0 1 0 0 0,0-1-1 0 0,0 0 1 0 0,-1 0 0 0 0,1 0 0 0 0,0 0 0 0 0,0 0-1 0 0,0 0 1 0 0,0 0 0 0 0,0 1 0 0 0,0-1 0 0 0,-1 0-1 0 0,1 0 1 0 0,0 0 0 0 0,0 0 0 0 0,0 1 0 0 0,1 3 56 0 0,0 0-1 0 0,1 0 1 0 0,-1 0 0 0 0,1-1 0 0 0,0 1 0 0 0,0 0 0 0 0,3 3 0 0 0,8 15 221 0 0,-1 10 34 0 0,-1-1 0 0 0,-2 2 0 0 0,10 60 0 0 0,2 105 372 0 0,-16-131-512 0 0,13 232 276 0 0,-17-210-784 0 0,-15 121 0 0 0,5-145-381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7:59.598"/>
    </inkml:context>
    <inkml:brush xml:id="br0">
      <inkml:brushProperty name="width" value="0.05" units="cm"/>
      <inkml:brushProperty name="height" value="0.05" units="cm"/>
      <inkml:brushProperty name="color" value="#FFC114"/>
    </inkml:brush>
  </inkml:definitions>
  <inkml:trace contextRef="#ctx0" brushRef="#br0">0 18 4636 0 0,'6'-8'7'0'0,"3"-2"39"0"0,-6 12 46 0 0,-2 8 81 0 0,-1 28 340 0 0,4 226 1270 0 0,21-2-1369 0 0,-1-133-209 0 0,16 105-150 0 0,-38-204-310 0 0,-2-5-93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8:00.281"/>
    </inkml:context>
    <inkml:brush xml:id="br0">
      <inkml:brushProperty name="width" value="0.05" units="cm"/>
      <inkml:brushProperty name="height" value="0.05" units="cm"/>
      <inkml:brushProperty name="color" value="#FFC114"/>
    </inkml:brush>
  </inkml:definitions>
  <inkml:trace contextRef="#ctx0" brushRef="#br0">23 582 3900 0 0,'-4'-26'63'0'0,"-3"-6"347"0"0,2-1 0 0 0,1 0 0 0 0,1-39 0 0 0,4 67-358 0 0,-1 0 0 0 0,1 0 1 0 0,0 0-1 0 0,0 0 0 0 0,1 0 0 0 0,0 0 0 0 0,-1 0 0 0 0,2 0 1 0 0,-1 1-1 0 0,0-1 0 0 0,1 1 0 0 0,4-5 0 0 0,-2 2-22 0 0,1 1-1 0 0,0 0 1 0 0,0 1-1 0 0,1-1 1 0 0,0 1-1 0 0,12-7 1 0 0,5 0-56 0 0,1 0 1 0 0,0 2-1 0 0,40-10 1 0 0,34-5-20 0 0,0 5-1 0 0,1 3 1 0 0,165-5-1 0 0,307 31 216 0 0,13-1-129 0 0,-580-8-29 0 0,18-1-75 0 0,31-5 1 0 0,-48 5 94 0 0,0 0 0 0 0,-1-1-1 0 0,1 1 1 0 0,0-1 0 0 0,-1-1 0 0 0,1 1 0 0 0,-1-1-1 0 0,1 0 1 0 0,-1 0 0 0 0,6-6 0 0 0,-7 6 16 0 0,-2-1 0 0 0,1 1-1 0 0,0-1 1 0 0,-1 0 0 0 0,1 0 0 0 0,-1 0 0 0 0,0 0 0 0 0,0-1-1 0 0,-1 1 1 0 0,1-1 0 0 0,0-4 0 0 0,-1 4-26 0 0,1 0 0 0 0,-1 1 1 0 0,1-1-1 0 0,0 0 0 0 0,0 1 0 0 0,4-6 1 0 0,-4 8-26 0 0,-1 0 1 0 0,1 1 0 0 0,0-1 0 0 0,0 1 0 0 0,0-1 0 0 0,0 1 0 0 0,0-1 0 0 0,0 1 0 0 0,0 0 0 0 0,0 0 0 0 0,0 0 0 0 0,1 0-1 0 0,-1 1 1 0 0,0-1 0 0 0,1 0 0 0 0,-1 1 0 0 0,4-1 0 0 0,38 0-21 0 0,-30 0-4 0 0,-22 1-63 0 0,0 2 123 0 0,0-1 0 0 0,0 1 0 0 0,0 1 0 0 0,-10 4 0 0 0,32 13 76 0 0,-1 0-1 0 0,-1 0 0 0 0,0 1 0 0 0,-2 1 1 0 0,-1 0-1 0 0,0 0 0 0 0,9 43 1 0 0,-3 4 627 0 0,7 98 1 0 0,2 180 1060 0 0,-7-99-619 0 0,-2 297 584 0 0,-22-417-1770 0 0,6-124-131 0 0,1-1-1 0 0,-1 1 1 0 0,0-1-1 0 0,0 0 1 0 0,0 0-1 0 0,0 0 1 0 0,-1 1 0 0 0,-1 2-1 0 0,-5 1-938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33.304"/>
    </inkml:context>
    <inkml:brush xml:id="br0">
      <inkml:brushProperty name="width" value="0.05" units="cm"/>
      <inkml:brushProperty name="height" value="0.05" units="cm"/>
      <inkml:brushProperty name="color" value="#FFC114"/>
    </inkml:brush>
  </inkml:definitions>
  <inkml:trace contextRef="#ctx0" brushRef="#br0">2 804 24575,'0'20'0,"-1"-12"0,1-1 0,0 1 0,0-1 0,1 1 0,2 11 0,-2-17 0,-1 0 0,1 0 0,0-1 0,0 1 0,0 0 0,0-1 0,0 1 0,0-1 0,0 1 0,0-1 0,1 0 0,-1 1 0,0-1 0,1 0 0,-1 0 0,1 0 0,0 0 0,-1 0 0,1 0 0,0-1 0,-1 1 0,1 0 0,0-1 0,0 0 0,-1 1 0,1-1 0,4 0 0,1 0 0,0 0 0,0 0 0,0-1 0,0 0 0,0-1 0,-1 1 0,1-1 0,0-1 0,-1 1 0,1-1 0,-1-1 0,0 1 0,0-1 0,0 0 0,0 0 0,-1 0 0,0-1 0,0 0 0,5-6 0,2-3 0,-1 0 0,0-1 0,0-1 0,-2 0 0,0 0 0,7-20 0,-3 0 0,-1-1 0,-2 0 0,-2-1 0,-1 0 0,1-40 0,-4-9 0,-8-97 0,3 167 0,1-4 0,-1 0 0,-2 0 0,0 0 0,-1 0 0,-8-25 0,11 45 0,1 0 0,-1-1 0,1 1 0,-1-1 0,0 1 0,1 0 0,-1-1 0,0 1 0,0 0 0,0 0 0,0-1 0,0 1 0,0 0 0,0 0 0,0 0 0,-3-1 0,4 2 0,-1 0 0,0 0 0,1 0 0,-1 0 0,1 0 0,-1 0 0,0 0 0,1 0 0,-1 0 0,0 1 0,1-1 0,-1 0 0,1 0 0,-1 1 0,1-1 0,-1 0 0,1 1 0,-1-1 0,1 0 0,-1 1 0,1-1 0,-1 1 0,1-1 0,0 1 0,-1-1 0,0 2 0,-2 4 0,-1 0 0,2 0 0,-1 0 0,0 0 0,1 1 0,-1 7 0,-10 47 0,4 0 0,2 1 0,3 0 0,2 0 0,4 0 0,1 1 0,4-2 0,22 93 0,-23-129 171,13 33 0,-16-51-361,0 1 0,1-1 1,0 0-1,1 0 0,-1 0 1,1 0-1,0-1 1,8 7-1,7 3-6636</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8:01.623"/>
    </inkml:context>
    <inkml:brush xml:id="br0">
      <inkml:brushProperty name="width" value="0.05" units="cm"/>
      <inkml:brushProperty name="height" value="0.05" units="cm"/>
      <inkml:brushProperty name="color" value="#FFC114"/>
    </inkml:brush>
  </inkml:definitions>
  <inkml:trace contextRef="#ctx0" brushRef="#br0">0 268 4252 0 0,'1'-2'97'0'0,"-1"-1"-1"0"0,1 1 0 0 0,0 0 0 0 0,0 0 0 0 0,-1 0 1 0 0,1-1-1 0 0,1 1 0 0 0,-1 0 0 0 0,0 0 0 0 0,0 0 1 0 0,1 1-1 0 0,-1-1 0 0 0,1 0 0 0 0,0 0 0 0 0,2-1 1 0 0,-2 1 46 0 0,0 0 1 0 0,0 1 0 0 0,-1-1-1 0 0,1 0 1 0 0,0 0-1 0 0,-1 0 1 0 0,0 0 0 0 0,1 0-1 0 0,-1-1 1 0 0,0 1 0 0 0,1-4-1 0 0,1-6 347 0 0,1 1-1 0 0,0 0 1 0 0,7-13 0 0 0,-6 13-173 0 0,-1 0 0 0 0,0-1 0 0 0,-1 1 0 0 0,0-1 0 0 0,1-21 0 0 0,-3 30-304 0 0,-1 1-1 0 0,1 0 0 0 0,0-1 1 0 0,0 1-1 0 0,0 0 0 0 0,0-1 1 0 0,0 1-1 0 0,0 0 0 0 0,0 0 1 0 0,1 0-1 0 0,-1 0 0 0 0,1 0 0 0 0,-1 1 1 0 0,1-1-1 0 0,0 0 0 0 0,0 1 1 0 0,0-1-1 0 0,0 1 0 0 0,0 0 1 0 0,0-1-1 0 0,0 1 0 0 0,0 0 1 0 0,1 0-1 0 0,-1 0 0 0 0,4 0 1 0 0,6-2-16 0 0,-1 0 0 0 0,1 1 1 0 0,21-1-1 0 0,-30 3 9 0 0,6 0-6 0 0,-1 0 1 0 0,1 0-1 0 0,0 1 1 0 0,0 0-1 0 0,-1 0 0 0 0,1 1 1 0 0,-1 1-1 0 0,1-1 1 0 0,-1 1-1 0 0,0 1 1 0 0,0-1-1 0 0,0 2 1 0 0,0-1-1 0 0,-1 1 0 0 0,0 0 1 0 0,7 6-1 0 0,-9-7 1 0 0,0 1 0 0 0,0 0 1 0 0,-1 1-1 0 0,1-1 0 0 0,-1 1 0 0 0,-1 0 0 0 0,1 0 0 0 0,-1 0 0 0 0,0 0 0 0 0,0 0 0 0 0,-1 1 0 0 0,0 0 0 0 0,0-1 0 0 0,0 1 0 0 0,-1 0 0 0 0,0 0 0 0 0,0 0 1 0 0,-1 0-1 0 0,0 0 0 0 0,-1 11 0 0 0,-1-6 1 0 0,-1-1 0 0 0,0 0 0 0 0,0 0 0 0 0,-1 0 1 0 0,0-1-1 0 0,-1 1 0 0 0,-1-1 0 0 0,1 0 0 0 0,-2-1 1 0 0,1 1-1 0 0,-1-1 0 0 0,-1 0 0 0 0,1-1 0 0 0,-19 15 1 0 0,1-3 1 0 0,-2-1 0 0 0,0-1 0 0 0,-1-1 1 0 0,-30 12-1 0 0,-20 19 1349 0 0,78-48-1333 0 0,0 0 1 0 0,0 0-1 0 0,0 1 1 0 0,0-1 0 0 0,0 0-1 0 0,0 0 1 0 0,0 0-1 0 0,0 0 1 0 0,0 0 0 0 0,0 0-1 0 0,0 0 1 0 0,0 0-1 0 0,0 0 1 0 0,-1 0 0 0 0,1 1-1 0 0,0-1 1 0 0,0 0-1 0 0,0 0 1 0 0,0 0 0 0 0,0 0-1 0 0,0 0 1 0 0,0 0-1 0 0,0 0 1 0 0,-1 0 0 0 0,1 0-1 0 0,0 0 1 0 0,0 0-1 0 0,0 0 1 0 0,0 0 0 0 0,0 0-1 0 0,0 0 1 0 0,0 0-1 0 0,0 0 1 0 0,-1 0 0 0 0,1 0-1 0 0,0 0 1 0 0,0 0 0 0 0,0 0-1 0 0,0 0 1 0 0,0 0-1 0 0,0 0 1 0 0,0-1 0 0 0,0 1-1 0 0,-1 0 1 0 0,1 0-1 0 0,0 0 1 0 0,0 0 0 0 0,0 0-1 0 0,0 0 1 0 0,0 0-1 0 0,0 0 1 0 0,0 0 0 0 0,0 0-1 0 0,0-1 1 0 0,0 1-1 0 0,0 0 1 0 0,0 0 0 0 0,0 0-1 0 0,0 0 1 0 0,0 0-1 0 0,0 0 1 0 0,0 0 0 0 0,0 0-1 0 0,0-1 1 0 0,0 1-1 0 0,0 0 1 0 0,0 0 0 0 0,0 0-1 0 0,6-12 682 0 0,-4 10-654 0 0,0-1 0 0 0,0 0 0 0 0,1 1 0 0 0,-1-1 0 0 0,1 1 0 0 0,0 0 1 0 0,-1 0-1 0 0,5-2 0 0 0,5-1 43 0 0,0 2 1 0 0,0 0 0 0 0,0 0-1 0 0,1 1 1 0 0,-1 0-1 0 0,1 1 1 0 0,14 1-1 0 0,94 10 702 0 0,-82-5-490 0 0,-10-2 30 0 0,37 10-1 0 0,-56-10-288 0 0,0 0-1 0 0,0 0 1 0 0,0 1-1 0 0,0 0 1 0 0,-1 1-1 0 0,0 0 1 0 0,12 9-1 0 0,-2 2-54 0 0,-18-13-809 0 0,-9-9-1615 0 0,-1 1 744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8:02.317"/>
    </inkml:context>
    <inkml:brush xml:id="br0">
      <inkml:brushProperty name="width" value="0.05" units="cm"/>
      <inkml:brushProperty name="height" value="0.05" units="cm"/>
      <inkml:brushProperty name="color" value="#FFC114"/>
    </inkml:brush>
  </inkml:definitions>
  <inkml:trace contextRef="#ctx0" brushRef="#br0">34 168 6973 0 0,'-1'-2'37'0'0,"-1"0"0"0"0,0 0 0 0 0,0 0 0 0 0,1-1 0 0 0,-1 1 0 0 0,1-1 0 0 0,0 1 0 0 0,-1-1 0 0 0,1 1 0 0 0,1-1 0 0 0,-1 0 0 0 0,0 1 0 0 0,1-1 0 0 0,-1 0 0 0 0,1 0 0 0 0,0 0 0 0 0,0 0 0 0 0,0-5 0 0 0,1 1 235 0 0,-1 0-1 0 0,1 0 1 0 0,1 0-1 0 0,-1 0 1 0 0,1 0-1 0 0,5-11 1 0 0,-5 15-228 0 0,0 0 1 0 0,1 0-1 0 0,-1 0 1 0 0,1 0-1 0 0,0 0 0 0 0,0 0 1 0 0,0 1-1 0 0,0 0 1 0 0,0-1-1 0 0,0 1 1 0 0,1 0-1 0 0,-1 0 0 0 0,1 1 1 0 0,-1-1-1 0 0,1 1 1 0 0,0 0-1 0 0,7-2 1 0 0,8-1 81 0 0,0 1 0 0 0,24 0 0 0 0,-35 2-31 0 0,4 1-35 0 0,0-1 1 0 0,0 2-1 0 0,0 0 1 0 0,13 2-1 0 0,-20-2-59 0 0,0 0 0 0 0,0 1 0 0 0,0-1 0 0 0,0 1-1 0 0,-1 0 1 0 0,1 0 0 0 0,0 1 0 0 0,-1-1-1 0 0,1 1 1 0 0,-1 0 0 0 0,7 6 0 0 0,-10-7-1 0 0,0-1 0 0 0,0 0 1 0 0,-1 0-1 0 0,1 0 0 0 0,0 1 1 0 0,-1-1-1 0 0,1 0 0 0 0,-1 1 0 0 0,1-1 1 0 0,-1 1-1 0 0,0-1 0 0 0,1 1 1 0 0,-1-1-1 0 0,0 0 0 0 0,0 1 1 0 0,0-1-1 0 0,0 1 0 0 0,0-1 1 0 0,-1 1-1 0 0,1-1 0 0 0,0 1 0 0 0,-1-1 1 0 0,1 0-1 0 0,-1 1 0 0 0,1-1 1 0 0,-1 0-1 0 0,1 1 0 0 0,-1-1 1 0 0,0 0-1 0 0,0 0 0 0 0,-1 2 0 0 0,-4 5 5 0 0,-1-1-1 0 0,0 1 0 0 0,-12 9 1 0 0,11-9-3 0 0,-7 7 1 0 0,-1-1 0 0 0,-1 0 0 0 0,1-1 0 0 0,-2-1-1 0 0,-29 15 1 0 0,46-27 0 0 0,1 0-1 0 0,0 0 0 0 0,-1 1 0 0 0,1-1 1 0 0,0 0-1 0 0,0 0 0 0 0,-1 0 1 0 0,1 0-1 0 0,0 0 0 0 0,-1 1 0 0 0,1-1 1 0 0,0 0-1 0 0,0 0 0 0 0,-1 1 0 0 0,1-1 1 0 0,0 0-1 0 0,0 0 0 0 0,-1 1 1 0 0,1-1-1 0 0,0 0 0 0 0,0 0 0 0 0,0 1 1 0 0,0-1-1 0 0,0 0 0 0 0,-1 1 0 0 0,1-1 1 0 0,0 0-1 0 0,0 1 0 0 0,0-1 1 0 0,0 0-1 0 0,0 1 0 0 0,0-1 0 0 0,0 0 1 0 0,0 1-1 0 0,0-1 0 0 0,0 1 0 0 0,11 10 130 0 0,26 7 155 0 0,-32-16-230 0 0,37 17 257 0 0,-17-9-180 0 0,-1 2 1 0 0,1 0 0 0 0,-2 2-1 0 0,36 26 1 0 0,-56-38-127 0 0,-1 0-1 0 0,1 0 1 0 0,-1 1-1 0 0,0-1 1 0 0,0 1-1 0 0,0-1 1 0 0,0 1-1 0 0,-1 0 1 0 0,1-1-1 0 0,-1 1 1 0 0,1 0-1 0 0,-1 0 1 0 0,0 0-1 0 0,0 0 1 0 0,0 0-1 0 0,-1 1 1 0 0,2 4-1 0 0,-3-5 4 0 0,1 0-1 0 0,-1-1 0 0 0,1 1 0 0 0,-1-1 1 0 0,0 1-1 0 0,0-1 0 0 0,0 1 1 0 0,0-1-1 0 0,0 1 0 0 0,0-1 0 0 0,-1 0 1 0 0,1 0-1 0 0,-1 0 0 0 0,0 0 1 0 0,1 0-1 0 0,-1 0 0 0 0,0 0 0 0 0,0 0 1 0 0,0-1-1 0 0,-1 1 0 0 0,-3 1 1 0 0,-3 2-7 0 0,-1 0 0 0 0,1-1 0 0 0,-1 0 0 0 0,-1-1 1 0 0,1 0-1 0 0,0 0 0 0 0,-1-1 0 0 0,1-1 1 0 0,-1 0-1 0 0,1 0 0 0 0,-1-1 0 0 0,0 0 1 0 0,1-1-1 0 0,-21-4 0 0 0,-3-2-742 0 0,1-2 0 0 0,0-2 0 0 0,-39-17 0 0 0,38 13-485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8:03.093"/>
    </inkml:context>
    <inkml:brush xml:id="br0">
      <inkml:brushProperty name="width" value="0.05" units="cm"/>
      <inkml:brushProperty name="height" value="0.05" units="cm"/>
      <inkml:brushProperty name="color" value="#FFC114"/>
    </inkml:brush>
  </inkml:definitions>
  <inkml:trace contextRef="#ctx0" brushRef="#br0">0 87 6533 0 0,'0'-2'3'0'0,"1"-4"73"0"0,0 0 1 0 0,1 0-1 0 0,-1 1 1 0 0,1-1-1 0 0,0 0 1 0 0,1 0-1 0 0,-1 1 1 0 0,1-1-1 0 0,5-7 1 0 0,-8 13-68 0 0,0 0-1 0 0,0 0 1 0 0,0 0 0 0 0,0 0 0 0 0,1 0 0 0 0,-1-1 0 0 0,0 1 0 0 0,0 0 0 0 0,0 0-1 0 0,0 0 1 0 0,0 0 0 0 0,0 0 0 0 0,0 0 0 0 0,0-1 0 0 0,0 1 0 0 0,1 0 0 0 0,-1 0 0 0 0,0 0-1 0 0,0 0 1 0 0,0 0 0 0 0,0 0 0 0 0,0 0 0 0 0,1 0 0 0 0,-1 0 0 0 0,0 0 0 0 0,0 0-1 0 0,0 0 1 0 0,0 0 0 0 0,0-1 0 0 0,1 1 0 0 0,-1 0 0 0 0,0 0 0 0 0,0 0 0 0 0,0 1 0 0 0,0-1-1 0 0,0 0 1 0 0,1 0 0 0 0,-1 0 0 0 0,0 0 0 0 0,0 0 0 0 0,0 0 0 0 0,0 0 0 0 0,0 0-1 0 0,1 0 1 0 0,-1 0 0 0 0,0 0 0 0 0,0 0 0 0 0,0 0 0 0 0,0 1 0 0 0,0-1 0 0 0,0 0-1 0 0,1 0 1 0 0,-1 0 0 0 0,0 0 0 0 0,0 0 0 0 0,0 0 0 0 0,0 1 0 0 0,0-1 0 0 0,0 0 0 0 0,0 0-1 0 0,0 0 1 0 0,0 0 0 0 0,0 0 0 0 0,0 1 0 0 0,0-1 0 0 0,0 0 0 0 0,0 0 0 0 0,0 0-1 0 0,0 1 1 0 0,-1 1 440 0 0,-3-11 336 0 0,4 7-619 0 0,-2-7 659 0 0,2 9-781 0 0,0 0 0 0 0,0-1 0 0 0,0 1 0 0 0,0 0 0 0 0,0 0-1 0 0,0 0 1 0 0,0 0 0 0 0,0-1 0 0 0,0 1 0 0 0,0 0 0 0 0,0 0 0 0 0,1 0-1 0 0,-1 0 1 0 0,0 0 0 0 0,0 0 0 0 0,0-1 0 0 0,0 1 0 0 0,0 0 0 0 0,1 0-1 0 0,-1 0 1 0 0,0 0 0 0 0,0 0 0 0 0,0 0 0 0 0,0 0 0 0 0,0 0 0 0 0,1 0-1 0 0,-1 0 1 0 0,0 0 0 0 0,0 0 0 0 0,0 0 0 0 0,0 0 0 0 0,1 0 0 0 0,-1 0-1 0 0,0 0 1 0 0,0 0 0 0 0,0 0 0 0 0,1 0 0 0 0,-1 0 0 0 0,0 0 0 0 0,0 0-1 0 0,0 0 1 0 0,0 0 0 0 0,0 0 0 0 0,1 0 0 0 0,-1 0 0 0 0,0 0 0 0 0,0 1-1 0 0,1 31 755 0 0,1-10-695 0 0,1-1 0 0 0,0 1 0 0 0,2-1 1 0 0,9 27-1 0 0,-14-46-99 0 0,6 16 34 0 0,31 90 82 0 0,-32-97-105 0 0,0 0 0 0 0,0 0 0 0 0,1-1 0 0 0,1 0 0 0 0,0 0 0 0 0,0 0 0 0 0,12 11 1 0 0,-18-20-11 0 0,1 0 0 0 0,-1 0 1 0 0,0 0-1 0 0,1 0 0 0 0,-1 0 1 0 0,0 0-1 0 0,1 0 0 0 0,-1-1 0 0 0,1 1 1 0 0,0 0-1 0 0,-1-1 0 0 0,3 1 1 0 0,-3-1-2 0 0,0 0 0 0 0,0 0 1 0 0,0 0-1 0 0,0 0 0 0 0,-1 0 1 0 0,1 0-1 0 0,0 0 0 0 0,0 0 1 0 0,0-1-1 0 0,-1 1 0 0 0,1 0 0 0 0,0-1 1 0 0,0 1-1 0 0,-1 0 0 0 0,1-1 1 0 0,0 1-1 0 0,-1-1 0 0 0,2 0 1 0 0,1-3 7 0 0,0 0 1 0 0,-1 0 0 0 0,1-1-1 0 0,-1 1 1 0 0,0 0 0 0 0,0-1 0 0 0,1-4-1 0 0,-1 4-12 0 0,19-57 19 0 0,16-38-23 0 0,-32 90-5 0 0,0 0 0 0 0,0 0 1 0 0,1 0-1 0 0,1 1 0 0 0,0 0 0 0 0,14-16 0 0 0,-20 24 6 0 0,0 0 0 0 0,-1 1 0 0 0,1-1 0 0 0,0 0 0 0 0,0 0 0 0 0,0 0 0 0 0,0 0 0 0 0,0 1 0 0 0,0-1 0 0 0,0 1 0 0 0,0-1 0 0 0,0 0 0 0 0,0 1 0 0 0,0 0 0 0 0,0-1 0 0 0,0 1 0 0 0,0 0 0 0 0,1-1 0 0 0,-1 1 0 0 0,0 0 0 0 0,0 0-1 0 0,0 0 1 0 0,2 0 0 0 0,-2 1 0 0 0,0 0-1 0 0,0 0 0 0 0,0 0 1 0 0,0 0-1 0 0,-1 0 0 0 0,1 1 1 0 0,0-1-1 0 0,-1 0 0 0 0,1 0 1 0 0,-1 0-1 0 0,0 1 0 0 0,1-1 1 0 0,-1 0-1 0 0,0 1 0 0 0,0-1 1 0 0,1 0-1 0 0,-1 1 0 0 0,0-1 1 0 0,-1 2-1 0 0,7 397 71 0 0,-8-241-1604 0 0,2-130 364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8:03.682"/>
    </inkml:context>
    <inkml:brush xml:id="br0">
      <inkml:brushProperty name="width" value="0.05" units="cm"/>
      <inkml:brushProperty name="height" value="0.05" units="cm"/>
      <inkml:brushProperty name="color" value="#FFC114"/>
    </inkml:brush>
  </inkml:definitions>
  <inkml:trace contextRef="#ctx0" brushRef="#br0">99 61 6033 0 0,'3'-5'162'0'0,"-1"1"0"0"0,1 0 0 0 0,-1-1 0 0 0,1 1 0 0 0,1 0 0 0 0,-1 1 0 0 0,0-1 0 0 0,1 0 0 0 0,0 1 0 0 0,0 0 1 0 0,0 0-1 0 0,0 0 0 0 0,1 0 0 0 0,-1 1 0 0 0,1 0 0 0 0,6-3 0 0 0,-11 5-150 0 0,0 1 0 0 0,0-1 0 0 0,0 0 0 0 0,1 0 0 0 0,-1 0 0 0 0,0 0 0 0 0,0 0 0 0 0,0 1 0 0 0,0-1 0 0 0,0 0 0 0 0,0 0 0 0 0,0 0 0 0 0,0 1 0 0 0,0-1 1 0 0,1 0-1 0 0,-1 0 0 0 0,0 0 0 0 0,0 1 0 0 0,0-1 0 0 0,0 0 0 0 0,0 0 0 0 0,0 1 0 0 0,0-1 0 0 0,0 0 0 0 0,0 0 0 0 0,-1 0 0 0 0,1 1 0 0 0,0-1 0 0 0,0 0 0 0 0,0 0 0 0 0,0 0 0 0 0,0 1 0 0 0,0-1 0 0 0,0 0 0 0 0,0 0 0 0 0,-1 0 0 0 0,1 0 0 0 0,0 1 0 0 0,0-1 0 0 0,0 0 0 0 0,0 0 0 0 0,0 0 0 0 0,-1 0 0 0 0,1 0 0 0 0,0 0 0 0 0,-8 13-16 0 0,-7 10 143 0 0,1 1 1 0 0,-19 47-1 0 0,18-36-20 0 0,12-29-100 0 0,-12 25 81 0 0,1 1 0 0 0,1 0 0 0 0,2 1 0 0 0,-12 56 0 0 0,22-87-95 0 0,1-1 0 0 0,0 1 1 0 0,0 0-1 0 0,-1 0 0 0 0,1-1 1 0 0,0 1-1 0 0,0 0 0 0 0,1 0 0 0 0,-1-1 1 0 0,0 1-1 0 0,1 0 0 0 0,-1-1 0 0 0,1 1 1 0 0,-1 0-1 0 0,1-1 0 0 0,0 1 0 0 0,-1-1 1 0 0,1 1-1 0 0,0-1 0 0 0,0 1 0 0 0,2 1 1 0 0,-2-2 3 0 0,1 0 0 0 0,0 0-1 0 0,0-1 1 0 0,-1 1 0 0 0,1 0 0 0 0,0-1 0 0 0,0 1 0 0 0,0-1 0 0 0,0 0 0 0 0,0 0-1 0 0,0 1 1 0 0,0-1 0 0 0,0 0 0 0 0,0-1 0 0 0,-1 1 0 0 0,1 0 0 0 0,0 0 0 0 0,0-1-1 0 0,2 0 1 0 0,165-50 252 0 0,-108 30-227 0 0,98-20 0 0 0,-152 40-38 0 0,1 0 0 0 0,-1 0 0 0 0,1 1-1 0 0,-1-1 1 0 0,15 3 0 0 0,-21-2 3 0 0,0 0-1 0 0,0 1 1 0 0,0-1-1 0 0,0 0 1 0 0,1 1-1 0 0,-1-1 1 0 0,0 1-1 0 0,0-1 1 0 0,0 1-1 0 0,0-1 1 0 0,0 1-1 0 0,0 0 1 0 0,-1 0-1 0 0,1 0 1 0 0,0-1-1 0 0,0 1 1 0 0,0 0 0 0 0,0 1-1 0 0,-1 0 0 0 0,1-1 0 0 0,-1 1 1 0 0,1-1-1 0 0,-1 1 0 0 0,0 0 0 0 0,0-1 0 0 0,1 1 0 0 0,-1-1 1 0 0,-1 1-1 0 0,1-1 0 0 0,0 1 0 0 0,0 0 0 0 0,0-1 0 0 0,-1 1 1 0 0,1-1-1 0 0,-1 1 0 0 0,0 1 0 0 0,-2 4 2 0 0,-1 0 0 0 0,0-1 0 0 0,0 1 0 0 0,0-1 0 0 0,-1 0-1 0 0,0 0 1 0 0,0 0 0 0 0,0-1 0 0 0,-12 9 0 0 0,-7 4-50 0 0,-27 16 0 0 0,37-26-246 0 0,0-1 0 0 0,0-1 0 0 0,0 0 0 0 0,-1-1 0 0 0,-15 3-1 0 0,9-2-537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8:04.055"/>
    </inkml:context>
    <inkml:brush xml:id="br0">
      <inkml:brushProperty name="width" value="0.05" units="cm"/>
      <inkml:brushProperty name="height" value="0.05" units="cm"/>
      <inkml:brushProperty name="color" value="#FFC114"/>
    </inkml:brush>
  </inkml:definitions>
  <inkml:trace contextRef="#ctx0" brushRef="#br0">1 219 6065 0 0,'13'-20'354'0'0,"1"1"1"0"0,2 0-1 0 0,0 1 0 0 0,33-29 1 0 0,-36 36-86 0 0,0 2-1 0 0,0 0 1 0 0,1 0 0 0 0,0 1-1 0 0,1 1 1 0 0,0 1 0 0 0,0 0-1 0 0,19-5 1 0 0,-7 4 196 0 0,33-3 0 0 0,-49 9-398 0 0,-1 0 0 0 0,1 1 1 0 0,0 0-1 0 0,-1 1 0 0 0,1 0 0 0 0,13 3 1 0 0,-22-3-73 0 0,0-1 0 0 0,0 1 0 0 0,-1-1 0 0 0,1 1 0 0 0,0 0 0 0 0,-1 0 1 0 0,1 0-1 0 0,-1 0 0 0 0,1 0 0 0 0,-1 0 0 0 0,1 0 0 0 0,-1 0 0 0 0,0 1 1 0 0,1-1-1 0 0,-1 0 0 0 0,0 1 0 0 0,0-1 0 0 0,0 1 0 0 0,0 0 0 0 0,1 1 0 0 0,-1 2-166 0 0,0-1 1 0 0,0 1-1 0 0,0 0 0 0 0,0-1 0 0 0,0 1 0 0 0,-1 10 0 0 0,0 8-701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8:07.061"/>
    </inkml:context>
    <inkml:brush xml:id="br0">
      <inkml:brushProperty name="width" value="0.05" units="cm"/>
      <inkml:brushProperty name="height" value="0.05" units="cm"/>
      <inkml:brushProperty name="color" value="#FFC114"/>
    </inkml:brush>
  </inkml:definitions>
  <inkml:trace contextRef="#ctx0" brushRef="#br0">432 56 6097 0 0,'24'-15'466'0'0,"-22"14"-414"0"0,1 0 0 0 0,-1 0 1 0 0,1-1-1 0 0,-1 1 0 0 0,0-1 0 0 0,0 1 0 0 0,1-1 0 0 0,-1 0 0 0 0,2-2 1 0 0,-4 3-15 0 0,1 1 1 0 0,-1 0-1 0 0,1-1 1 0 0,-1 1-1 0 0,0-1 1 0 0,1 1 0 0 0,-1-1-1 0 0,0 1 1 0 0,1-1-1 0 0,-1 1 1 0 0,0-1-1 0 0,1 0 1 0 0,-1 1 0 0 0,0-1-1 0 0,0 1 1 0 0,0-1-1 0 0,0 0 1 0 0,0 1-1 0 0,0-1 1 0 0,0 0 0 0 0,0 1-1 0 0,0-1 1 0 0,0 1-1 0 0,0-1 1 0 0,0 0-1 0 0,0 1 1 0 0,0-1-1 0 0,0 0 1 0 0,-1 1 0 0 0,1-1-1 0 0,-1 0 1 0 0,0 0-7 0 0,0 1 1 0 0,0-1 0 0 0,0 1-1 0 0,0-1 1 0 0,0 1 0 0 0,-1 0-1 0 0,1-1 1 0 0,0 1 0 0 0,0 0-1 0 0,0 0 1 0 0,-1 0 0 0 0,1 0-1 0 0,0 0 1 0 0,-3 0-1 0 0,-4 1 37 0 0,0 1-1 0 0,-1 0 1 0 0,-13 5-1 0 0,6 0 52 0 0,2 1-1 0 0,-1 0 1 0 0,1 2-1 0 0,0 0 1 0 0,1 0-1 0 0,0 1 1 0 0,-22 25-1 0 0,3 2 424 0 0,-39 60 0 0 0,44-56-195 0 0,1 2-1 0 0,3 1 1 0 0,1 0-1 0 0,-17 56 0 0 0,28-69-205 0 0,2 1 0 0 0,2 0 0 0 0,1 0-1 0 0,1 1 1 0 0,2-1 0 0 0,2 1 0 0 0,2 40-1 0 0,1-60-95 0 0,0 0 0 0 0,0 0 0 0 0,2 0 0 0 0,0 0 0 0 0,0-1 0 0 0,1 1 0 0 0,1-1 0 0 0,0 0-1 0 0,0-1 1 0 0,2 1 0 0 0,-1-2 0 0 0,15 17 0 0 0,-15-19-41 0 0,2-1 1 0 0,-1 0-1 0 0,1 0 0 0 0,0-1 1 0 0,1 0-1 0 0,-1-1 0 0 0,2 0 0 0 0,-1 0 1 0 0,0-1-1 0 0,1 0 0 0 0,0-1 1 0 0,0-1-1 0 0,0 0 0 0 0,1 0 0 0 0,19 2 1 0 0,-7-4-272 0 0,-1-1 0 0 0,1-1 1 0 0,0-1-1 0 0,-1-1 0 0 0,1-1 1 0 0,25-9-1 0 0,134-52-3297 0 0,-128 40 2202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8:07.937"/>
    </inkml:context>
    <inkml:brush xml:id="br0">
      <inkml:brushProperty name="width" value="0.05" units="cm"/>
      <inkml:brushProperty name="height" value="0.05" units="cm"/>
      <inkml:brushProperty name="color" value="#FFC114"/>
    </inkml:brush>
  </inkml:definitions>
  <inkml:trace contextRef="#ctx0" brushRef="#br0">163 234 6533 0 0,'0'-10'41'0'0,"0"1"0"0"0,-1 0 1 0 0,0 0-1 0 0,-1 0 0 0 0,0 0 1 0 0,0 0-1 0 0,-7-14 0 0 0,-1-10 313 0 0,9 26-163 0 0,-1 0-1 0 0,0 1 0 0 0,0-1 0 0 0,-1 1 0 0 0,0-1 0 0 0,0 1 0 0 0,0 0 1 0 0,-1 0-1 0 0,-5-7 0 0 0,8 13-171 0 0,1 0 0 0 0,-1 0 0 0 0,0 0 0 0 0,1 0 0 0 0,-1 0 0 0 0,0 0 0 0 0,1 1 0 0 0,-1-1 0 0 0,1 0 0 0 0,-1 1 0 0 0,0-1 0 0 0,1 0 0 0 0,-1 1 0 0 0,1-1-1 0 0,-1 1 1 0 0,1-1 0 0 0,-1 0 0 0 0,1 1 0 0 0,-1-1 0 0 0,1 1 0 0 0,0 0 0 0 0,-1-1 0 0 0,1 1 0 0 0,0-1 0 0 0,-1 1 0 0 0,1 0 0 0 0,0 0 0 0 0,-16 24-85 0 0,14-21 98 0 0,-10 22 187 0 0,0 1 0 0 0,2 0 1 0 0,1 0-1 0 0,1 1 0 0 0,2 0 0 0 0,0 1 0 0 0,-2 47 0 0 0,7-66-176 0 0,1 0 1 0 0,0 0-1 0 0,1 0 1 0 0,0 0-1 0 0,0 0 1 0 0,1 0-1 0 0,1-1 0 0 0,-1 1 1 0 0,2 0-1 0 0,-1-1 1 0 0,9 16-1 0 0,-9-21-32 0 0,0 1 0 0 0,0-1-1 0 0,1 1 1 0 0,-1-1 0 0 0,1 0 0 0 0,0 0-1 0 0,0-1 1 0 0,1 1 0 0 0,-1-1-1 0 0,1 0 1 0 0,-1 0 0 0 0,1 0 0 0 0,0-1-1 0 0,0 1 1 0 0,0-1 0 0 0,0-1 0 0 0,1 1-1 0 0,-1-1 1 0 0,1 0 0 0 0,-1 0 0 0 0,0 0-1 0 0,10-1 1 0 0,-6 0-6 0 0,1 0 1 0 0,-1-1-1 0 0,0-1 1 0 0,0 0-1 0 0,0 0 0 0 0,0-1 1 0 0,0 0-1 0 0,0 0 0 0 0,-1-1 1 0 0,1 0-1 0 0,-1 0 0 0 0,12-10 1 0 0,-15 11-12 0 0,-1-1 1 0 0,1 0-1 0 0,0-1 1 0 0,-1 1 0 0 0,0-1-1 0 0,0 0 1 0 0,-1 0-1 0 0,1 0 1 0 0,-1 0 0 0 0,0-1-1 0 0,0 1 1 0 0,-1-1-1 0 0,0 0 1 0 0,0 0 0 0 0,0 0-1 0 0,-1 0 1 0 0,1 0-1 0 0,-1 0 1 0 0,0-10-1 0 0,-2 5-4 0 0,0-1 0 0 0,0 1 0 0 0,-1 0 0 0 0,0 0-1 0 0,-1 0 1 0 0,0 0 0 0 0,-1 1 0 0 0,0-1 0 0 0,-1 1 0 0 0,0 0-1 0 0,0 0 1 0 0,-1 1 0 0 0,-1-1 0 0 0,-13-14 0 0 0,13 16 2 0 0,0 1 0 0 0,0 1 0 0 0,-1-1 1 0 0,1 1-1 0 0,-1 1 0 0 0,-1 0 0 0 0,1 0 0 0 0,-1 0 1 0 0,0 1-1 0 0,0 0 0 0 0,-1 1 0 0 0,1 0 1 0 0,-1 0-1 0 0,1 1 0 0 0,-1 1 0 0 0,0-1 1 0 0,-10 1-1 0 0,12 1 3 0 0,-16-1-11 0 0,24 1-5 0 0,22 0-481 0 0,14-5-853 0 0,67-18 0 0 0,-80 18 1167 0 0,-16 3 191 0 0,-1 0 0 0 0,1 0 0 0 0,0 0 1 0 0,11-7-1 0 0,-16 7 145 0 0,1 1 0 0 0,-1-1 0 0 0,0 0 0 0 0,1 0 0 0 0,-1 0 0 0 0,0 0 0 0 0,0 0 0 0 0,-1-1 0 0 0,1 1 0 0 0,0-1 0 0 0,-1 1 0 0 0,1-1 0 0 0,0-3 0 0 0,0 3-85 0 0,-1 0 1 0 0,0 1-1 0 0,1-1 0 0 0,-1 0 1 0 0,1 1-1 0 0,0-1 1 0 0,0 1-1 0 0,0 0 1 0 0,0 0-1 0 0,0-1 0 0 0,0 1 1 0 0,1 1-1 0 0,-1-1 1 0 0,1 0-1 0 0,-1 0 1 0 0,1 1-1 0 0,4-2 1 0 0,-2 1-37 0 0,0 1 1 0 0,0 0-1 0 0,0 0 1 0 0,0 0-1 0 0,0 1 1 0 0,0 0-1 0 0,0 0 1 0 0,1 0-1 0 0,8 2 1 0 0,-2 0-10 0 0,0 1 0 0 0,0 1 0 0 0,0 0 0 0 0,0 0 0 0 0,-1 1 0 0 0,0 1-1 0 0,21 13 1 0 0,-17-7 9 0 0,-1 1-1 0 0,0 0 0 0 0,-1 0 0 0 0,-1 1 1 0 0,0 1-1 0 0,-1 0 0 0 0,0 1 0 0 0,-2 0 1 0 0,0 1-1 0 0,0 0 0 0 0,-2 0 1 0 0,0 1-1 0 0,-1 0 0 0 0,-1 0 0 0 0,0 0 1 0 0,-2 1-1 0 0,0-1 0 0 0,-1 1 0 0 0,0 0 1 0 0,-3 32-1 0 0,0-47-20 0 0,0 1 1 0 0,0-1-1 0 0,0 0 1 0 0,0 0 0 0 0,0 0-1 0 0,-1 0 1 0 0,0-1-1 0 0,0 1 1 0 0,0 0-1 0 0,0-1 1 0 0,0 1-1 0 0,-1-1 1 0 0,-3 4-1 0 0,5-6-3 0 0,-1 0-1 0 0,1 0 0 0 0,0 0 0 0 0,0 0 0 0 0,-1 0 0 0 0,1-1 0 0 0,0 1 0 0 0,-1-1 0 0 0,1 1 0 0 0,-1-1 1 0 0,1 1-1 0 0,-1-1 0 0 0,1 0 0 0 0,-1 0 0 0 0,1 1 0 0 0,-1-1 0 0 0,1 0 0 0 0,-1 0 0 0 0,1-1 0 0 0,-1 1 0 0 0,1 0 1 0 0,-1 0-1 0 0,1-1 0 0 0,-1 1 0 0 0,1-1 0 0 0,0 1 0 0 0,-1-1 0 0 0,1 0 0 0 0,-1 0 0 0 0,1 1 0 0 0,0-1 1 0 0,0 0-1 0 0,0 0 0 0 0,0 0 0 0 0,-1 0 0 0 0,1-1 0 0 0,1 1 0 0 0,-3-2 0 0 0,-1-2-5 0 0,1 0-1 0 0,0-1 0 0 0,0 1 1 0 0,0-1-1 0 0,0 0 1 0 0,1 0-1 0 0,0 1 1 0 0,0-2-1 0 0,1 1 0 0 0,-1 0 1 0 0,1 0-1 0 0,1 0 1 0 0,-1 0-1 0 0,1-1 1 0 0,1-10-1 0 0,1-7-18 0 0,2-1 0 0 0,9-38 0 0 0,-3 24-3 0 0,18-46-1 0 0,-24 75 22 0 0,0 1 1 0 0,0-1-1 0 0,1 1 0 0 0,1 0 0 0 0,-1 0 1 0 0,1 0-1 0 0,1 1 0 0 0,0 0 0 0 0,0 1 1 0 0,10-9-1 0 0,-15 14-1 0 0,0 1 1 0 0,0-1-1 0 0,0 1 0 0 0,1-1 1 0 0,-1 1-1 0 0,0 0 1 0 0,1 0-1 0 0,-1 0 1 0 0,1 0-1 0 0,-1 0 0 0 0,1 0 1 0 0,0 1-1 0 0,-1 0 1 0 0,1-1-1 0 0,0 1 0 0 0,-1 0 1 0 0,1 0-1 0 0,0 0 1 0 0,4 1-1 0 0,-4 1 2 0 0,0-1 0 0 0,0 0-1 0 0,0 1 1 0 0,0 0 0 0 0,-1-1 0 0 0,1 1-1 0 0,0 0 1 0 0,-1 0 0 0 0,0 1 0 0 0,1-1 0 0 0,-1 0-1 0 0,0 1 1 0 0,0 0 0 0 0,1 2 0 0 0,4 7 9 0 0,-2-1 0 0 0,1 1-1 0 0,-1 0 1 0 0,-1 1 0 0 0,-1-1 0 0 0,5 25 0 0 0,-4 4 53 0 0,-3 77 0 0 0,-2-71 143 0 0,2-72-197 0 0,2 1 1 0 0,0 0-1 0 0,10-37 1 0 0,29-71-41 0 0,-39 122 30 0 0,2 0-1 0 0,-1 0 0 0 0,1 0 0 0 0,1 1 0 0 0,8-12 0 0 0,-12 18 1 0 0,1 0 0 0 0,-1 0-1 0 0,1 0 1 0 0,0 1-1 0 0,-1-1 1 0 0,1 1-1 0 0,0 0 1 0 0,1 0 0 0 0,-1 0-1 0 0,0 0 1 0 0,1 0-1 0 0,-1 1 1 0 0,0-1 0 0 0,1 1-1 0 0,0 0 1 0 0,-1 0-1 0 0,1 1 1 0 0,7-2-1 0 0,-8 2-1 0 0,0 0 0 0 0,0 0 0 0 0,1 0 0 0 0,-1 1 0 0 0,0-1-1 0 0,0 1 1 0 0,0 0 0 0 0,0-1 0 0 0,0 1 0 0 0,0 1 0 0 0,0-1-1 0 0,5 3 1 0 0,-6-2 6 0 0,0 0 0 0 0,0 1 0 0 0,0-1 0 0 0,0 0 0 0 0,0 1 0 0 0,-1-1 0 0 0,1 1 0 0 0,-1 0 0 0 0,0-1 0 0 0,0 1 0 0 0,0 0 0 0 0,0 0 0 0 0,1 5-1 0 0,4 25 31 0 0,-2 0-1 0 0,-2 0 0 0 0,-1 43 1 0 0,-1-61-22 0 0,0 54 50 0 0,0 68-2856 0 0,-1-133 1854 0 0,-2-1-192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8:08.370"/>
    </inkml:context>
    <inkml:brush xml:id="br0">
      <inkml:brushProperty name="width" value="0.05" units="cm"/>
      <inkml:brushProperty name="height" value="0.05" units="cm"/>
      <inkml:brushProperty name="color" value="#FFC114"/>
    </inkml:brush>
  </inkml:definitions>
  <inkml:trace contextRef="#ctx0" brushRef="#br0">31 288 8229 0 0,'0'-6'-8'0'0,"0"-4"84"0"0,0-1 0 0 0,0 1-1 0 0,-1 0 1 0 0,0-1 0 0 0,-1 1 0 0 0,0 0 0 0 0,-1 0 0 0 0,-3-10-1 0 0,6 19-51 0 0,-1 1-1 0 0,1 0 0 0 0,0-1 1 0 0,0 1-1 0 0,0 0 0 0 0,0 0 0 0 0,-1-1 1 0 0,1 1-1 0 0,0 0 0 0 0,0 0 1 0 0,-1-1-1 0 0,1 1 0 0 0,0 0 0 0 0,0 0 1 0 0,-1 0-1 0 0,1-1 0 0 0,0 1 1 0 0,-1 0-1 0 0,1 0 0 0 0,0 0 0 0 0,-1 0 1 0 0,1 0-1 0 0,0 0 0 0 0,-1 0 1 0 0,1 0-1 0 0,0-1 0 0 0,-1 1 0 0 0,1 0 1 0 0,0 1-1 0 0,-1-1 0 0 0,1 0 1 0 0,0 0-1 0 0,-1 0 0 0 0,1 0 0 0 0,0 0 1 0 0,-1 0-1 0 0,1 0 0 0 0,0 0 1 0 0,-1 1-1 0 0,1-1 0 0 0,0 0 0 0 0,0 0 1 0 0,-1 0-1 0 0,1 1 0 0 0,0-1 0 0 0,0 0 1 0 0,-1 0-1 0 0,1 1 0 0 0,0-1 1 0 0,0 0-1 0 0,0 0 0 0 0,-1 1 0 0 0,1-1 1 0 0,0 0-1 0 0,0 1 0 0 0,0-1 1 0 0,0 0-1 0 0,0 1 0 0 0,0-1 0 0 0,0 0 1 0 0,0 1-1 0 0,0-1 0 0 0,16 93 397 0 0,5-2 0 0 0,42 114 0 0 0,-53-177-341 0 0,-1 0 0 0 0,-2 1-1 0 0,7 40 1 0 0,-12-53-42 0 0,-1 0 0 0 0,0 1 0 0 0,-2-1 0 0 0,1 1 1 0 0,-2-1-1 0 0,0 0 0 0 0,-7 26 0 0 0,8-41-27 0 0,1 0-1 0 0,0 1 1 0 0,-1-1 0 0 0,1 0-1 0 0,0 0 1 0 0,-1 0 0 0 0,1 1 0 0 0,-1-1-1 0 0,0 0 1 0 0,1 0 0 0 0,-1 0 0 0 0,0 0-1 0 0,-1 1 1 0 0,1-2-6 0 0,1 0 0 0 0,0 0 1 0 0,0 0-1 0 0,-1 0 0 0 0,1 0 0 0 0,0 0 0 0 0,-1-1 1 0 0,1 1-1 0 0,0 0 0 0 0,0 0 0 0 0,-1 0 0 0 0,1-1 1 0 0,0 1-1 0 0,0 0 0 0 0,-1 0 0 0 0,1-1 0 0 0,0 1 1 0 0,0 0-1 0 0,0 0 0 0 0,-1-1 0 0 0,1 1 0 0 0,0 0 1 0 0,0-1-1 0 0,0 1 0 0 0,0 0 0 0 0,0-1 0 0 0,0 1 1 0 0,0 0-1 0 0,0-1 0 0 0,0 1 0 0 0,0-1 0 0 0,-6-41 135 0 0,5 35-152 0 0,-31-179 22 0 0,5 46-28 0 0,18 77-32 0 0,-1-78-1 0 0,10 112 12 0 0,1 0 0 0 0,2 0-1 0 0,1 0 1 0 0,14-57-1 0 0,-15 79 28 0 0,-1 0 0 0 0,2 0 0 0 0,-1 0 0 0 0,1 1 0 0 0,0-1 0 0 0,0 1-1 0 0,1 0 1 0 0,-1 0 0 0 0,1 1 0 0 0,1-1 0 0 0,-1 1 0 0 0,1 0 0 0 0,0 1 0 0 0,12-8 0 0 0,-15 10 8 0 0,0 0 1 0 0,1 1-1 0 0,-1-1 1 0 0,0 1-1 0 0,0 0 0 0 0,1 0 1 0 0,-1 0-1 0 0,0 0 1 0 0,1 1-1 0 0,-1 0 1 0 0,1-1-1 0 0,-1 1 1 0 0,1 0-1 0 0,-1 1 1 0 0,1-1-1 0 0,-1 1 1 0 0,1-1-1 0 0,-1 1 1 0 0,0 0-1 0 0,1 0 0 0 0,-1 0 1 0 0,0 1-1 0 0,0-1 1 0 0,0 1-1 0 0,0 0 1 0 0,0 0-1 0 0,0 0 1 0 0,0 0-1 0 0,-1 0 1 0 0,1 1-1 0 0,-1-1 1 0 0,1 1-1 0 0,1 3 0 0 0,0-1 9 0 0,-1 0 0 0 0,0-1-1 0 0,0 1 1 0 0,0 1-1 0 0,0-1 1 0 0,-1 0-1 0 0,0 1 1 0 0,0-1 0 0 0,-1 1-1 0 0,0-1 1 0 0,0 1-1 0 0,0 0 1 0 0,0 0-1 0 0,-1-1 1 0 0,0 1 0 0 0,0 0-1 0 0,-1 0 1 0 0,1-1-1 0 0,-1 1 1 0 0,0 0 0 0 0,-1-1-1 0 0,0 1 1 0 0,0-1-1 0 0,0 1 1 0 0,0-1-1 0 0,-1 0 1 0 0,0 0 0 0 0,0 0-1 0 0,0 0 1 0 0,-1 0-1 0 0,1-1 1 0 0,-8 7-1 0 0,0 0-31 0 0,-1 0 96 0 0,-24 20 0 0 0,33-29-102 0 0,0 0 1 0 0,1-1-1 0 0,-1 1 1 0 0,0 0-1 0 0,0-1 0 0 0,0 0 1 0 0,0 0-1 0 0,0 0 1 0 0,0 0-1 0 0,0 0 1 0 0,0-1-1 0 0,-1 1 0 0 0,1-1 1 0 0,0 0-1 0 0,0 0 1 0 0,-4 0-1 0 0,6 0-71 0 0,-1-1-1 0 0,1 1 0 0 0,0-1 1 0 0,-1 1-1 0 0,1-1 1 0 0,0 0-1 0 0,0 1 1 0 0,0-1-1 0 0,0 0 0 0 0,0 0 1 0 0,0 0-1 0 0,0 0 1 0 0,0 0-1 0 0,0 0 1 0 0,0 0-1 0 0,0 0 1 0 0,1 0-1 0 0,-1 0 0 0 0,0 0 1 0 0,1-1-1 0 0,-1 1 1 0 0,1 0-1 0 0,-1 0 1 0 0,1-1-1 0 0,0 1 1 0 0,0 0-1 0 0,-1-1 0 0 0,1 1 1 0 0,0 0-1 0 0,0-1 1 0 0,0 1-1 0 0,0 0 1 0 0,1-1-1 0 0,-1 1 0 0 0,0 0 1 0 0,1-2-1 0 0,1-9-1042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8:08.927"/>
    </inkml:context>
    <inkml:brush xml:id="br0">
      <inkml:brushProperty name="width" value="0.05" units="cm"/>
      <inkml:brushProperty name="height" value="0.05" units="cm"/>
      <inkml:brushProperty name="color" value="#FFC114"/>
    </inkml:brush>
  </inkml:definitions>
  <inkml:trace contextRef="#ctx0" brushRef="#br0">23 571 6973 0 0,'1'-4'90'0'0,"0"0"-1"0"0,0 0 1 0 0,-1-1 0 0 0,0 1 0 0 0,0-1 0 0 0,0 1 0 0 0,0 0 0 0 0,-1-1-1 0 0,1 1 1 0 0,-1 0 0 0 0,0 0 0 0 0,0-1 0 0 0,-1 1 0 0 0,1 0 0 0 0,-1 0 0 0 0,0 0-1 0 0,0 0 1 0 0,-4-5 0 0 0,4 7 28 0 0,1-1 0 0 0,0 1 0 0 0,1-1 0 0 0,-1 0 0 0 0,0 0 0 0 0,1 0 0 0 0,-1 1 0 0 0,1-1 0 0 0,0 0 0 0 0,0 0 0 0 0,0 0 0 0 0,1 0 0 0 0,-1 1 0 0 0,1-5 0 0 0,-1 7-116 0 0,1 0 1 0 0,-1 0-1 0 0,0-1 1 0 0,0 1-1 0 0,0 0 0 0 0,0 0 1 0 0,0 0-1 0 0,0 0 1 0 0,0 0-1 0 0,0-1 1 0 0,0 1-1 0 0,1 0 1 0 0,-1 0-1 0 0,0 0 1 0 0,0 0-1 0 0,0 0 1 0 0,0 0-1 0 0,0 0 1 0 0,1 0-1 0 0,-1 0 1 0 0,0 0-1 0 0,0 0 1 0 0,0-1-1 0 0,0 1 1 0 0,1 0-1 0 0,-1 0 1 0 0,0 0-1 0 0,0 0 0 0 0,0 0 1 0 0,0 0-1 0 0,1 0 1 0 0,-1 0-1 0 0,0 0 1 0 0,0 1-1 0 0,0-1 1 0 0,0 0-1 0 0,1 0 1 0 0,-1 0-1 0 0,0 0 1 0 0,0 0-1 0 0,0 0 1 0 0,0 0-1 0 0,0 0 1 0 0,0 0-1 0 0,1 0 1 0 0,-1 1-1 0 0,0-1 1 0 0,0 0-1 0 0,0 0 1 0 0,0 0-1 0 0,0 0 1 0 0,0 0-1 0 0,0 0 0 0 0,0 1 1 0 0,1-1-1 0 0,-1 0 1 0 0,0 0-1 0 0,0 0 1 0 0,0 0-1 0 0,0 1 1 0 0,0-1-1 0 0,0 0 1 0 0,0 0-1 0 0,0 0 1 0 0,0 0-1 0 0,0 1 1 0 0,0-1-1 0 0,0 0 1 0 0,5 13-22 0 0,25 114 68 0 0,-21-81 352 0 0,28 82 1 0 0,-36-125-380 0 0,19 41 57 0 0,-19-42-77 0 0,0 0 0 0 0,0 0 0 0 0,0 0 0 0 0,0-1 0 0 0,0 1 0 0 0,1 0 0 0 0,-1-1-1 0 0,0 1 1 0 0,1-1 0 0 0,0 1 0 0 0,-1-1 0 0 0,1 0 0 0 0,0 0 0 0 0,0 1 0 0 0,0-1-1 0 0,0 0 1 0 0,0-1 0 0 0,3 2 0 0 0,-4-2 0 0 0,1 0 0 0 0,0-1 0 0 0,-1 1-1 0 0,1-1 1 0 0,-1 1 0 0 0,1-1 0 0 0,-1 0 0 0 0,1 1-1 0 0,-1-1 1 0 0,1 0 0 0 0,-1 0 0 0 0,1 0 0 0 0,-1 0 0 0 0,0 0-1 0 0,0 0 1 0 0,0-1 0 0 0,1 1 0 0 0,-1 0 0 0 0,-1 0 0 0 0,1-1-1 0 0,1-1 1 0 0,19-35 12 0 0,-19 33-17 0 0,10-21-11 0 0,-2 0 1 0 0,0-1 0 0 0,-2 0-1 0 0,-1 0 1 0 0,7-56 0 0 0,-9 39 9 0 0,-2 26-8 0 0,-2 14-3 0 0,-1 6-9 0 0,-2 50-32 0 0,0-34 62 0 0,1 0-1 0 0,4 32 1 0 0,-2-44-1 0 0,0 1 1 0 0,0-1-1 0 0,1 0 1 0 0,0 0-1 0 0,0 0 1 0 0,0-1-1 0 0,1 1 1 0 0,0 0-1 0 0,0-1 1 0 0,1 0-1 0 0,-1 0 1 0 0,6 5-1 0 0,-6-6-3 0 0,0 0-1 0 0,1-1 1 0 0,0 1-1 0 0,0-1 1 0 0,0 0-1 0 0,0 0 1 0 0,0-1-1 0 0,1 1 1 0 0,-1-1 0 0 0,9 3-1 0 0,-11-4 1 0 0,1 0 0 0 0,0-1 1 0 0,1 0-1 0 0,-1 1 0 0 0,0-1 0 0 0,0 0 0 0 0,0 0 1 0 0,0-1-1 0 0,0 1 0 0 0,0-1 0 0 0,0 1 0 0 0,0-1 1 0 0,0 0-1 0 0,-1 0 0 0 0,1 0 0 0 0,0-1 0 0 0,0 1 1 0 0,4-4-1 0 0,8-4-70 0 0,0-2 0 0 0,0 1 1 0 0,-2-2-1 0 0,1 0 0 0 0,-1 0 0 0 0,18-25 1 0 0,-24 27-6 0 0,0-1 1 0 0,-1 1-1 0 0,-1-1 1 0 0,0 0-1 0 0,0-1 1 0 0,-1 1-1 0 0,-1-1 1 0 0,4-16-1 0 0,-5 9 11 0 0,0 0 0 0 0,-1 0 0 0 0,0-1 0 0 0,-5-32 0 0 0,-3 9 9 0 0,-2 0 0 0 0,-2 1 0 0 0,-31-78 1 0 0,33 97 40 0 0,2 5-3 0 0,0-1 0 0 0,-1 1 0 0 0,-2 1 0 0 0,-10-17 0 0 0,14 29-10 0 0,4 10 6 0 0,4 13-6 0 0,-2-15 21 0 0,18 104 114 0 0,38 132 0 0 0,-15-76 107 0 0,-28-59-2256 0 0,-9-92 1124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8:09.635"/>
    </inkml:context>
    <inkml:brush xml:id="br0">
      <inkml:brushProperty name="width" value="0.05" units="cm"/>
      <inkml:brushProperty name="height" value="0.05" units="cm"/>
      <inkml:brushProperty name="color" value="#FFC114"/>
    </inkml:brush>
  </inkml:definitions>
  <inkml:trace contextRef="#ctx0" brushRef="#br0">4 714 5388 0 0,'-1'0'11'0'0,"1"-1"-1"0"0,-1 0 1 0 0,1 0-1 0 0,0 0 1 0 0,-1 0-1 0 0,1 0 1 0 0,0 0-1 0 0,0-1 0 0 0,-1 1 1 0 0,1 0-1 0 0,0 0 1 0 0,0 0-1 0 0,0 0 1 0 0,0 0-1 0 0,0 0 1 0 0,1 0-1 0 0,-1 0 0 0 0,0 0 1 0 0,0 0-1 0 0,1 0 1 0 0,-1 0-1 0 0,1 0 1 0 0,-1 0-1 0 0,1 0 1 0 0,-1 0-1 0 0,1 0 0 0 0,-1 0 1 0 0,1 1-1 0 0,0-1 1 0 0,0 0-1 0 0,-1 0 1 0 0,1 1-1 0 0,0-1 1 0 0,0 0-1 0 0,0 1 0 0 0,1-2 1 0 0,37-21 356 0 0,-38 22-363 0 0,22-8 23 0 0,0 0-1 0 0,30-6 1 0 0,-36 10-61 0 0,42-10 297 0 0,2 3 0 0 0,-1 3 1 0 0,2 2-1 0 0,78 2 0 0 0,-138 5-215 0 0,-1 0 0 0 0,0 0 0 0 0,1 0 0 0 0,-1 0 0 0 0,1 0 0 0 0,-1 0 0 0 0,0 0 0 0 0,1-1 0 0 0,-1 1 0 0 0,0-1 0 0 0,1 1 0 0 0,-1-1 0 0 0,0 1 0 0 0,1-1 0 0 0,-1 0 0 0 0,0 1-1 0 0,2-3 1 0 0,-2 2-15 0 0,-1 1 0 0 0,0-1-1 0 0,1 0 1 0 0,-1 1 0 0 0,0-1-1 0 0,0 0 1 0 0,0 0-1 0 0,1 1 1 0 0,-1-1 0 0 0,0 0-1 0 0,0 0 1 0 0,0 1-1 0 0,0-1 1 0 0,-1 0 0 0 0,1 0-1 0 0,0 0 1 0 0,0 1-1 0 0,0-1 1 0 0,-1 0 0 0 0,1 1-1 0 0,0-1 1 0 0,0 0-1 0 0,-1 0 1 0 0,-4-7 164 0 0,-1 0 0 0 0,1 1 0 0 0,-1 0 0 0 0,-9-9 0 0 0,3 5-137 0 0,-3-7 69 0 0,-1 1 1 0 0,-1 1-1 0 0,-30-22 0 0 0,46 38-130 0 0,0-1-1 0 0,1 0 0 0 0,-1 1 1 0 0,0-1-1 0 0,0 1 0 0 0,0-1 0 0 0,0 1 1 0 0,0-1-1 0 0,0 1 0 0 0,0 0 1 0 0,0 0-1 0 0,-1-1 0 0 0,1 1 0 0 0,0 0 1 0 0,0 0-1 0 0,0 0 0 0 0,0 0 1 0 0,0 0-1 0 0,0 1 0 0 0,0-1 1 0 0,0 0-1 0 0,0 0 0 0 0,0 1 0 0 0,0-1 1 0 0,0 0-1 0 0,0 1 0 0 0,0-1 1 0 0,0 1-1 0 0,0 0 0 0 0,0-1 1 0 0,0 1-1 0 0,0 0 0 0 0,0-1 0 0 0,1 1 1 0 0,-1 0-1 0 0,0 0 0 0 0,1 0 1 0 0,-1 0-1 0 0,0-1 0 0 0,1 1 1 0 0,-1 0-1 0 0,1 0 0 0 0,-1 2 0 0 0,-3 6-3 0 0,0 1 0 0 0,1-1-1 0 0,-4 20 1 0 0,4-19 9 0 0,-6 27 64 0 0,-7 70-1 0 0,14-88-12 0 0,2 1 0 0 0,0 0 0 0 0,1-1 0 0 0,2 1 0 0 0,5 26 0 0 0,-8-43-48 0 0,1-1 1 0 0,0 1-1 0 0,0 0 0 0 0,0-1 1 0 0,0 1-1 0 0,0-1 0 0 0,0 1 0 0 0,1-1 1 0 0,-1 1-1 0 0,1-1 0 0 0,0 0 1 0 0,-1 0-1 0 0,1 0 0 0 0,0 0 0 0 0,3 2 1 0 0,-4-3-1 0 0,1 0-1 0 0,0 0 1 0 0,0 0 0 0 0,-1-1 0 0 0,1 1-1 0 0,0-1 1 0 0,0 1 0 0 0,0-1 0 0 0,0 1-1 0 0,0-1 1 0 0,0 0 0 0 0,0 0 0 0 0,-1 0 0 0 0,1 0-1 0 0,0-1 1 0 0,0 1 0 0 0,2-1 0 0 0,1 0-4 0 0,0-1 1 0 0,0 0 0 0 0,0-1 0 0 0,-1 1 0 0 0,1-1 0 0 0,-1 0 0 0 0,1 0 0 0 0,-1 0-1 0 0,0-1 1 0 0,0 1 0 0 0,-1-1 0 0 0,1 0 0 0 0,-1 0 0 0 0,4-7 0 0 0,4-7-22 0 0,-1-1 1 0 0,-1 0 0 0 0,-1-1-1 0 0,-1 0 1 0 0,0 0-1 0 0,-2-1 1 0 0,0 0 0 0 0,-2 0-1 0 0,0 0 1 0 0,0-34-1 0 0,-6 113-141 0 0,1-36 181 0 0,1-1 0 0 0,3 32 0 0 0,-2-46 7 0 0,2 0 0 0 0,-1 0 0 0 0,1 0 0 0 0,0 0-1 0 0,0 0 1 0 0,1 0 0 0 0,0-1 0 0 0,0 0 0 0 0,0 1-1 0 0,1-1 1 0 0,7 9 0 0 0,-8-12-24 0 0,-1-1-1 0 0,0 1 1 0 0,1-1-1 0 0,-1 0 1 0 0,1 1 0 0 0,-1-1-1 0 0,1 0 1 0 0,0-1 0 0 0,0 1-1 0 0,0-1 1 0 0,0 1-1 0 0,0-1 1 0 0,1 0 0 0 0,-1 0-1 0 0,0 0 1 0 0,1 0-1 0 0,-1-1 1 0 0,0 1 0 0 0,1-1-1 0 0,-1 0 1 0 0,0 0-1 0 0,1 0 1 0 0,-1-1 0 0 0,1 1-1 0 0,-1-1 1 0 0,0 0 0 0 0,0 1-1 0 0,1-2 1 0 0,-1 1-1 0 0,0 0 1 0 0,0-1 0 0 0,0 1-1 0 0,0-1 1 0 0,3-2-1 0 0,5-4-128 0 0,0 0 0 0 0,-1-1-1 0 0,0-1 1 0 0,-1 1 0 0 0,0-1-1 0 0,0-1 1 0 0,-1 0-1 0 0,0 0 1 0 0,-1-1 0 0 0,0 1-1 0 0,-1-2 1 0 0,-1 1 0 0 0,0-1-1 0 0,7-24 1 0 0,-3-1 0 0 0,-2 0 1 0 0,-1-1 0 0 0,1-74 0 0 0,-5 53 243 0 0,-3 0 1 0 0,-3 0 0 0 0,-17-93-1 0 0,21 152-111 0 0,0 1 0 0 0,0-1 0 0 0,0 1 0 0 0,0-1 0 0 0,0 1 0 0 0,0-1-1 0 0,0 1 1 0 0,0-1 0 0 0,0 1 0 0 0,-1-1 0 0 0,1 1 0 0 0,0-1 0 0 0,0 1 0 0 0,0-1 0 0 0,0 1 0 0 0,-1 0-1 0 0,1-1 1 0 0,0 1 0 0 0,-1-1 0 0 0,1 1 0 0 0,0 0 0 0 0,-1-1 0 0 0,1 1 0 0 0,0 0 0 0 0,-1-1 0 0 0,1 1-1 0 0,0 0 1 0 0,-1-1 0 0 0,1 1 0 0 0,-1 0 0 0 0,1 0 0 0 0,-2-1 0 0 0,-6 15 123 0 0,-3 29-89 0 0,7-18 87 0 0,1 1 1 0 0,2-1-1 0 0,0 1 1 0 0,2-1-1 0 0,6 44 0 0 0,37 126 662 0 0,-5-25-502 0 0,-19-40-2264 0 0,-17-120 1009 0 0,-2-5-240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34.101"/>
    </inkml:context>
    <inkml:brush xml:id="br0">
      <inkml:brushProperty name="width" value="0.05" units="cm"/>
      <inkml:brushProperty name="height" value="0.05" units="cm"/>
      <inkml:brushProperty name="color" value="#FFC114"/>
    </inkml:brush>
  </inkml:definitions>
  <inkml:trace contextRef="#ctx0" brushRef="#br0">17 105 24575,'0'-1'0,"5"-8"0,-1 1 0,0-1 0,0 0 0,-1 0 0,0 0 0,2-18 0,-5 27 0,0 0 0,0 0 0,0 1 0,0-1 0,0 0 0,0 0 0,0 0 0,-1 0 0,1 1 0,0-1 0,0 0 0,0 0 0,0 0 0,-1 0 0,1 0 0,0 1 0,0-1 0,0 0 0,-1 0 0,1 0 0,0 0 0,0 0 0,0 0 0,-1 0 0,1 0 0,0 0 0,0 0 0,0 0 0,-1 0 0,1 0 0,0 0 0,0 0 0,-1 0 0,1 0 0,0 0 0,0 0 0,0 0 0,-1 0 0,1 0 0,0-1 0,0 1 0,0 0 0,0 0 0,-1 0 0,1 0 0,0 0 0,0-1 0,0 1 0,0 0 0,0 0 0,-1 0 0,1 0 0,0-1 0,0 1 0,0 0 0,0 0 0,0 0 0,0-1 0,0 1 0,0 0 0,0 0 0,0 0 0,0-1 0,0 1 0,0 0 0,0 0 0,0-1 0,0 1 0,-12 13 0,9-9 0,0 1 0,0 0 0,0 0 0,1 1 0,0-1 0,0 0 0,1 1 0,-1-1 0,1 1 0,0 0 0,1-1 0,-1 1 0,1 0 0,0-1 0,1 1 0,-1 0 0,1-1 0,0 1 0,1-1 0,-1 1 0,1-1 0,5 10 0,-4-9 0,0-1 0,0 1 0,0-1 0,1 0 0,0 0 0,0-1 0,0 1 0,1-1 0,-1 0 0,1 0 0,0 0 0,0-1 0,0 0 0,1 0 0,-1 0 0,1 0 0,0-1 0,0 0 0,0 0 0,0-1 0,7 2 0,-10-3 0,0 0 0,1 0 0,-1 0 0,0-1 0,1 1 0,-1-1 0,0 1 0,0-1 0,0 0 0,0 0 0,1-1 0,-1 1 0,-1-1 0,1 1 0,0-1 0,0 0 0,-1 0 0,1 0 0,-1 0 0,1-1 0,-1 1 0,0-1 0,0 1 0,0-1 0,0 0 0,-1 0 0,1 0 0,-1 0 0,0 0 0,1 0 0,0-6 0,1 0 0,-1 0 0,0-1 0,-1 0 0,0 1 0,0-1 0,-1 1 0,0-1 0,-1 0 0,-3-16 0,-11-21 0,14 46 0,0-1 0,1 0 0,-1 0 0,0 1 0,0-1 0,0 0 0,0 1 0,0-1 0,-1 1 0,1-1 0,0 1 0,-1 0 0,1-1 0,-1 1 0,1 0 0,-1 0 0,0 0 0,1 0 0,-1 1 0,0-1 0,0 0 0,-2 0 0,3 1 0,0 1 0,0-1 0,0 0 0,0 1 0,0-1 0,0 1 0,0-1 0,0 1 0,0 0 0,0-1 0,0 1 0,0 0 0,1-1 0,-1 1 0,0 0 0,1 0 0,-1 0 0,0 0 0,1 0 0,-1 0 0,1 0 0,0 0 0,-1 0 0,1 0 0,0 0 0,-1 0 0,1 0 0,0 0 0,0 0 0,0 2 0,-2 34 0,2-33 0,1 0 0,-1 0 0,1-1 0,0 1 0,0 0 0,0 0 0,0-1 0,1 1 0,-1 0 0,1-1 0,0 0 0,0 1 0,0-1 0,1 0 0,-1 0 0,1 0 0,3 3 0,-2-3 0,1 0 0,0 0 0,0 0 0,0-1 0,0 1 0,0-1 0,0 0 0,1-1 0,-1 1 0,11 0 0,-3 0 0,1-2 0,0 0 0,0 0 0,-1-1 0,1-1 0,0 0 0,-1-1 0,26-9 0,-21 4 0,0 0 0,28-18 0,-39 22 0,0-1 0,0 0 0,-1-1 0,0 0 0,0 0 0,0 0 0,0-1 0,6-10 0,-11 15 0,0 1 0,0 0 0,-1 0 0,1-1 0,-1 1 0,1 0 0,-1 0 0,0-1 0,1 1 0,-1-1 0,0 1 0,0-3 0,0 4 0,0-1 0,0 1 0,0-1 0,0 1 0,0 0 0,-1-1 0,1 1 0,0-1 0,0 1 0,-1 0 0,1-1 0,0 1 0,0 0 0,-1-1 0,1 1 0,0 0 0,-1 0 0,1-1 0,0 1 0,-1 0 0,1 0 0,-1 0 0,1-1 0,0 1 0,-1 0 0,1 0 0,-1 0 0,-1 0 0,0 0 0,-1 0 0,1 0 0,0 0 0,0 0 0,0 1 0,0-1 0,0 1 0,0 0 0,-1-1 0,1 1 0,1 0 0,-1 0 0,-2 2 0,-2 1 0,0 0 0,1 0 0,0 1 0,0 0 0,-6 8 0,10-12 0,0 0 0,1 0 0,-1 0 0,0 1 0,1-1 0,-1 0 0,0 0 0,1 1 0,0-1 0,-1 0 0,1 1 0,0-1 0,0 0 0,-1 3 0,2-3 0,-1 0 0,0 0 0,1 0 0,-1-1 0,1 1 0,-1 0 0,1 0 0,-1 0 0,1-1 0,-1 1 0,1 0 0,0-1 0,-1 1 0,1-1 0,0 1 0,-1-1 0,1 1 0,0-1 0,0 1 0,0-1 0,-1 0 0,1 1 0,0-1 0,0 0 0,1 0 0,3 1 0,-1 0 0,0-1 0,0 1 0,0-1 0,1 0 0,-1-1 0,0 1 0,0-1 0,6-1 0,24-1 0,-33 3 0,1 0 0,-1 1 0,0-1 0,1 1 0,-1-1 0,0 1 0,1-1 0,-1 1 0,0 0 0,1 0 0,-1 0 0,0 0 0,0 0 0,0 0 0,0 0 0,0 0 0,0 0 0,0 0 0,0 0 0,-1 1 0,1-1 0,0 0 0,-1 1 0,1-1 0,-1 0 0,1 4 0,1 5 0,0 0 0,0 0 0,0 10 0,0-1 0,29 165 0,16 128 0,-46-308 0,-1 0 0,0-1 0,0 1 0,0 0 0,-1-1 0,1 1 0,-1 0 0,0-1 0,-3 8 0,4-11 0,0 0 0,0 1 0,0-1 0,0 0 0,-1 1 0,1-1 0,0 0 0,0 0 0,0 1 0,-1-1 0,1 0 0,0 0 0,0 0 0,-1 1 0,1-1 0,0 0 0,0 0 0,-1 0 0,1 0 0,0 1 0,-1-1 0,1 0 0,0 0 0,-1 0 0,1 0 0,0 0 0,-1 0 0,1 0 0,0 0 0,-1 0 0,1 0 0,0 0 0,-1 0 0,1 0 0,0 0 0,-1-1 0,0 0 0,-1 0 0,1 0 0,0 0 0,0-1 0,-1 1 0,1 0 0,0-1 0,0 1 0,1-1 0,-1 0 0,-1-2 0,-5-14 0,0 0 0,2 0 0,0-1 0,1 0 0,1 1 0,0-1 0,1-28 0,2 30 0,0 0 0,2 0 0,0 0 0,1 0 0,0 1 0,2-1 0,0 1 0,11-26 0,-12 36-57,-1 0 0,1 0 1,0 1-1,0-1 0,0 1 0,1 0 0,0 0 0,0 1 0,0-1 0,1 1 0,-1 0 1,1 1-1,0-1 0,0 1 0,0 0 0,1 1 0,-1-1 0,1 1 0,-1 0 1,1 1-1,0 0 0,0 0 0,8 0 0,10 0-6769</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8:09.976"/>
    </inkml:context>
    <inkml:brush xml:id="br0">
      <inkml:brushProperty name="width" value="0.05" units="cm"/>
      <inkml:brushProperty name="height" value="0.05" units="cm"/>
      <inkml:brushProperty name="color" value="#FFC114"/>
    </inkml:brush>
  </inkml:definitions>
  <inkml:trace contextRef="#ctx0" brushRef="#br0">22 222 9129 0 0,'0'0'-8'0'0,"-1"1"-1"0"0,0-1 1 0 0,0 0 0 0 0,0 0-1 0 0,1 0 1 0 0,-1 0 0 0 0,0 0 0 0 0,0 0-1 0 0,0 0 1 0 0,0 0 0 0 0,1 0 0 0 0,-1 0-1 0 0,0 0 1 0 0,0-1 0 0 0,0 1 0 0 0,1 0-1 0 0,-1 0 1 0 0,0-1 0 0 0,0 1-1 0 0,1-1 1 0 0,-1 1 0 0 0,0-1 0 0 0,0 0-1 0 0,1 1 19 0 0,-1-1-1 0 0,1 1 0 0 0,0 0 0 0 0,0 0 0 0 0,0-1 1 0 0,-1 1-1 0 0,1 0 0 0 0,0-1 0 0 0,0 1 1 0 0,0 0-1 0 0,0-1 0 0 0,0 1 0 0 0,0 0 0 0 0,0-1 1 0 0,0 1-1 0 0,0 0 0 0 0,0-1 0 0 0,0 1 1 0 0,0-1-1 0 0,0 1 0 0 0,0 0 0 0 0,0-1 0 0 0,0 1 1 0 0,0 0-1 0 0,0-1 0 0 0,0 1 0 0 0,1 0 0 0 0,-1-1 1 0 0,0 1-1 0 0,0 0 0 0 0,0 0 0 0 0,1-1 1 0 0,-1 1-1 0 0,0 0 0 0 0,0 0 0 0 0,1-1 0 0 0,-1 1 1 0 0,0 0-1 0 0,0 0 0 0 0,1 0 0 0 0,-1-1 0 0 0,0 1 1 0 0,1 0-1 0 0,-1 0 0 0 0,0 0 0 0 0,1 0 1 0 0,-1 0-1 0 0,0 0 0 0 0,1 0 0 0 0,-1-1 0 0 0,0 1 1 0 0,1 0-1 0 0,31-9 173 0 0,44-9 0 0 0,-50 14-720 0 0,-1-2 0 0 0,0-1 0 0 0,37-16 0 0 0,-60 23 522 0 0,5-4-59 0 0,1 1 1 0 0,0-1-1 0 0,-1-1 1 0 0,0 1-1 0 0,8-7 1 0 0,-14 9 97 0 0,1 0 0 0 0,-1 1 0 0 0,1-1 0 0 0,-1 0 0 0 0,1 0 1 0 0,-1 0-1 0 0,0 0 0 0 0,0 0 0 0 0,0 0 0 0 0,0 0 1 0 0,-1 0-1 0 0,1 0 0 0 0,0 0 0 0 0,-1 0 0 0 0,1-1 1 0 0,-1 1-1 0 0,0 0 0 0 0,0 0 0 0 0,0-1 0 0 0,0 1 1 0 0,0 0-1 0 0,-1 0 0 0 0,1-1 0 0 0,-1-2 0 0 0,0 1 160 0 0,0 0 0 0 0,-1 1-1 0 0,1-1 1 0 0,0 0-1 0 0,-1 1 1 0 0,0-1-1 0 0,0 1 1 0 0,0 0 0 0 0,0-1-1 0 0,-1 1 1 0 0,1 0-1 0 0,-1 0 1 0 0,-3-2 0 0 0,-2 30 516 0 0,6-1-591 0 0,1 0-1 0 0,1 0 1 0 0,2 0-1 0 0,0 0 1 0 0,11 45 0 0 0,-6-33-101 0 0,35 123 32 0 0,-38-145-28 0 0,6 5 58 0 0,-3 0-1657 0 0,-2-38-114 0 0,-6 3 638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8:10.318"/>
    </inkml:context>
    <inkml:brush xml:id="br0">
      <inkml:brushProperty name="width" value="0.05" units="cm"/>
      <inkml:brushProperty name="height" value="0.05" units="cm"/>
      <inkml:brushProperty name="color" value="#FFC114"/>
    </inkml:brush>
  </inkml:definitions>
  <inkml:trace contextRef="#ctx0" brushRef="#br0">71 90 5941 0 0,'-7'-25'144'0'0,"7"1"-128"0"0,0 8 308 0 0,-4 6-176 0 0,-5 2 40 0 0,7 2-4 0 0,-4 5 4 0 0,2 1 12 0 0,0 1-156 0 0,-3 5 112 0 0,1-5-296 0 0,-3 8 192 0 0,7 1-40 0 0,0 0-20 0 0,-2 3-140 0 0,4-3-16 0 0,-4 3-192 0 0,4 0-200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8:38:10.948"/>
    </inkml:context>
    <inkml:brush xml:id="br0">
      <inkml:brushProperty name="width" value="0.05" units="cm"/>
      <inkml:brushProperty name="height" value="0.05" units="cm"/>
      <inkml:brushProperty name="color" value="#FFC114"/>
    </inkml:brush>
  </inkml:definitions>
  <inkml:trace contextRef="#ctx0" brushRef="#br0">24 9 7421 0 0,'-7'-2'980'0'0,"-1"2"129"0"0,8 1-1025 0 0,-1 0 0 0 0,0 0 0 0 0,0 0 0 0 0,1 0 0 0 0,-1 0-1 0 0,0-1 1 0 0,1 2 0 0 0,-1-1 0 0 0,1 0 0 0 0,-1 0 0 0 0,1 0 0 0 0,0 0 0 0 0,-1 0-1 0 0,1 0 1 0 0,0 0 0 0 0,0 1 0 0 0,0-1 0 0 0,0 0 0 0 0,0 0 0 0 0,0 0 0 0 0,0 0-1 0 0,0 0 1 0 0,0 2 0 0 0,4 36-214 0 0,-4-35 241 0 0,4 24-54 0 0,1 0 0 0 0,1 0 0 0 0,14 36 0 0 0,-15-49-54 0 0,1-2 1 0 0,0 1 0 0 0,1-1 0 0 0,1 0 0 0 0,0 0 0 0 0,0-1 0 0 0,1 0 0 0 0,13 13-1 0 0,-18-21 0 0 0,-1-1-1 0 0,1 0 0 0 0,0 1 1 0 0,0-1-1 0 0,0-1 0 0 0,1 1 1 0 0,-1-1-1 0 0,1 1 0 0 0,-1-1 1 0 0,1 0-1 0 0,0-1 0 0 0,0 1 1 0 0,8 0-1 0 0,-10-2-1 0 0,1 0 0 0 0,0 0 0 0 0,0 0 0 0 0,-1-1 0 0 0,1 0 0 0 0,0 0-1 0 0,-1 0 1 0 0,1 0 0 0 0,-1 0 0 0 0,1-1 0 0 0,-1 0 0 0 0,1 1 0 0 0,-1-1 0 0 0,0-1 0 0 0,0 1 0 0 0,0 0 0 0 0,0-1 0 0 0,4-4-1 0 0,7-7 1 0 0,-1 0-1 0 0,-1-1 1 0 0,0-1-1 0 0,-1 0 1 0 0,-1 0-1 0 0,13-29 1 0 0,-19 37-3 0 0,-1 1 1 0 0,-1-1 0 0 0,1 1-1 0 0,-1-1 1 0 0,-1 0 0 0 0,0 0-1 0 0,0 0 1 0 0,0 0-1 0 0,-1 0 1 0 0,0-1 0 0 0,0 1-1 0 0,-1 0 1 0 0,0 0 0 0 0,-1 0-1 0 0,0 0 1 0 0,0 1-1 0 0,-1-1 1 0 0,-5-11 0 0 0,6 14-3 0 0,-1 1 1 0 0,0-1 0 0 0,0 1-1 0 0,0 0 1 0 0,-1 0 0 0 0,1 1-1 0 0,-1-1 1 0 0,0 1 0 0 0,0-1-1 0 0,0 1 1 0 0,-1 1 0 0 0,1-1-1 0 0,-1 0 1 0 0,1 1 0 0 0,-1 0-1 0 0,0 0 1 0 0,0 1 0 0 0,0-1-1 0 0,0 1 1 0 0,0 0 0 0 0,0 0-1 0 0,0 1 1 0 0,-1-1 0 0 0,1 1-1 0 0,0 1 1 0 0,0-1 0 0 0,0 0-1 0 0,0 1 1 0 0,0 0 0 0 0,-8 3-1 0 0,7-2 3 0 0,1-1 0 0 0,-1 1 1 0 0,1 0-1 0 0,0 1 0 0 0,0-1 0 0 0,0 1 0 0 0,0 0 0 0 0,1 0 1 0 0,-1 1-1 0 0,1 0 0 0 0,-1-1 0 0 0,1 1 0 0 0,0 1 0 0 0,1-1 0 0 0,-1 0 1 0 0,1 1-1 0 0,0 0 0 0 0,0 0 0 0 0,0 0 0 0 0,1 0 0 0 0,0 0 1 0 0,0 1-1 0 0,0-1 0 0 0,1 0 0 0 0,-1 1 0 0 0,1 0 0 0 0,0 9 0 0 0,1-13 4 0 0,0-1-1 0 0,0 1 1 0 0,0 0-1 0 0,0-1 1 0 0,0 1-1 0 0,0-1 0 0 0,1 1 1 0 0,-1 0-1 0 0,1-1 1 0 0,-1 1-1 0 0,1-1 1 0 0,0 1-1 0 0,-1-1 1 0 0,1 1-1 0 0,0-1 0 0 0,0 0 1 0 0,0 1-1 0 0,0-1 1 0 0,0 0-1 0 0,0 0 1 0 0,1 0-1 0 0,-1 0 1 0 0,0 0-1 0 0,1 0 0 0 0,-1 0 1 0 0,0 0-1 0 0,1 0 1 0 0,-1 0-1 0 0,1-1 1 0 0,-1 1-1 0 0,1-1 1 0 0,0 1-1 0 0,-1-1 0 0 0,1 0 1 0 0,-1 0-1 0 0,1 1 1 0 0,0-1-1 0 0,-1 0 1 0 0,1 0-1 0 0,0-1 0 0 0,-1 1 1 0 0,3-1-1 0 0,3 1 5 0 0,0-2-1 0 0,-1 1 1 0 0,1-1-1 0 0,0 0 1 0 0,-1 0-1 0 0,1-1 1 0 0,-1 0-1 0 0,9-6 1 0 0,47-37 166 0 0,-41 28 175 0 0,1 2-1 0 0,37-22 1 0 0,-57 37-346 0 0,1 0 1 0 0,-1 0-1 0 0,0 0 1 0 0,0 0-1 0 0,1 0 1 0 0,-1 0-1 0 0,1 1 1 0 0,-1-1-1 0 0,1 1 1 0 0,-1 0-1 0 0,1 0 0 0 0,-1-1 1 0 0,1 2-1 0 0,-1-1 1 0 0,1 0-1 0 0,-1 0 1 0 0,1 1-1 0 0,-1-1 1 0 0,0 1-1 0 0,1 0 1 0 0,-1 0-1 0 0,0 0 1 0 0,1 0-1 0 0,2 2 0 0 0,-2 0-2 0 0,0 0-1 0 0,0 0 1 0 0,0 0-1 0 0,0 1 1 0 0,0-1-1 0 0,0 1 1 0 0,-1 0-1 0 0,0-1 1 0 0,0 1-1 0 0,0 0 1 0 0,0 1-1 0 0,2 7 1 0 0,11 50 12 0 0,-10-39-20 0 0,0-1 0 0 0,10 22 0 0 0,-12-37 13 0 0,0 0-1 0 0,0-1 1 0 0,1 1 0 0 0,0-1-1 0 0,0 0 1 0 0,0 0-1 0 0,1 0 1 0 0,0-1 0 0 0,0 0-1 0 0,9 8 1 0 0,-13-13-1 0 0,1 0 1 0 0,-1 1-1 0 0,0-1 0 0 0,0 0 1 0 0,0 1-1 0 0,0-1 1 0 0,0 0-1 0 0,0 0 0 0 0,1 0 1 0 0,-1 0-1 0 0,0 0 1 0 0,0 0-1 0 0,0 0 0 0 0,0-1 1 0 0,0 1-1 0 0,1 0 1 0 0,-1-1-1 0 0,0 1 0 0 0,0 0 1 0 0,0-1-1 0 0,0 0 1 0 0,0 1-1 0 0,0-1 0 0 0,0 0 1 0 0,0 1-1 0 0,0-1 1 0 0,-1 0-1 0 0,1 0 0 0 0,0 0 1 0 0,0 1-1 0 0,-1-1 1 0 0,2-1-1 0 0,30-41 52 0 0,-24 30-36 0 0,16-20 37 0 0,-7 7-28 0 0,1 0 0 0 0,2 2-1 0 0,0 0 1 0 0,38-32 0 0 0,-56 54-23 0 0,0 0 1 0 0,0 0-1 0 0,1 1 1 0 0,-1-1-1 0 0,1 1 1 0 0,-1-1-1 0 0,1 1 1 0 0,-1 0-1 0 0,4-1 0 0 0,-5 2-3 0 0,-1 0 0 0 0,0 0-1 0 0,1 0 1 0 0,-1 0 0 0 0,0 0-1 0 0,1 0 1 0 0,-1 0 0 0 0,0 0-1 0 0,1 0 1 0 0,-1 0 0 0 0,0 1-1 0 0,0-1 1 0 0,1 0 0 0 0,-1 0-1 0 0,0 0 1 0 0,0 0 0 0 0,1 1-1 0 0,-1-1 1 0 0,0 0 0 0 0,0 0-1 0 0,1 0 1 0 0,-1 1 0 0 0,0-1-1 0 0,0 0 1 0 0,0 0 0 0 0,1 1-1 0 0,-1-1 1 0 0,0 0 0 0 0,0 1-1 0 0,1 18 139 0 0,-5 10 119 0 0,1-11-12 0 0,1-1 0 0 0,1 1 1 0 0,2 30-1 0 0,-1-44-189 0 0,1 0 0 0 0,-1 1 0 0 0,1-1 0 0 0,0 0 0 0 0,0 0 0 0 0,1 0 0 0 0,-1 0 0 0 0,1 0 0 0 0,0 0 0 0 0,0 0 0 0 0,1 0 0 0 0,-1-1 0 0 0,1 1 0 0 0,-1-1 0 0 0,1 0 0 0 0,0 0 0 0 0,0 0 0 0 0,1 0 0 0 0,-1 0 0 0 0,6 2 0 0 0,11 6 101 0 0,1-1 0 0 0,1-1-1 0 0,0-1 1 0 0,0-1 0 0 0,26 4 0 0 0,117 13 225 0 0,-159-23-357 0 0,0-1 0 0 0,0 1-1 0 0,0-1 1 0 0,0-1 0 0 0,0 1 0 0 0,0-1 0 0 0,6-1-1 0 0,-10 1-8 0 0,0 1 0 0 0,-1-1-1 0 0,1 0 1 0 0,0 0-1 0 0,-1 0 1 0 0,1 0 0 0 0,-1 0-1 0 0,1 0 1 0 0,-1 0 0 0 0,0 0-1 0 0,1-1 1 0 0,-1 1 0 0 0,0-1-1 0 0,0 1 1 0 0,0-1-1 0 0,0 1 1 0 0,0-1 0 0 0,-1 1-1 0 0,1-1 1 0 0,0 0 0 0 0,-1 0-1 0 0,1 1 1 0 0,-1-1-1 0 0,1 0 1 0 0,-1 0 0 0 0,0-2-1 0 0,2-22-291 0 0,-1 0 0 0 0,-1-1-1 0 0,-2 1 1 0 0,-7-41 0 0 0,8 66 99 0 0,1 0 1 0 0,-1 0 0 0 0,0 0-1 0 0,1 0 1 0 0,-1 0 0 0 0,0 0-1 0 0,1 1 1 0 0,-1-1 0 0 0,0 0-1 0 0,0 0 1 0 0,0 1 0 0 0,0-1-1 0 0,0 0 1 0 0,0 1 0 0 0,0-1-1 0 0,0 1 1 0 0,0 0 0 0 0,0-1-1 0 0,0 1 1 0 0,0 0 0 0 0,0-1 0 0 0,-2 1-1 0 0,-11 0-1828 0 0</inkml:trace>
</inkml:ink>
</file>

<file path=ppt/ink/ink6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4-04-16T08:54:10.589"/>
    </inkml:context>
    <inkml:brush xml:id="br0">
      <inkml:brushProperty name="width" value="0.05292" units="cm"/>
      <inkml:brushProperty name="height" value="0.05292" units="cm"/>
      <inkml:brushProperty name="color" value="#FF0000"/>
    </inkml:brush>
  </inkml:definitions>
  <inkml:trace contextRef="#ctx0" brushRef="#br0">6628 8876 1234 0,'2'5'20'0,"-1"-5"19"0,3 6 9 0,-1-2 19 0,-5 1-32 16,4-1 60-16,-2 4-40 0,-3 0 7 0,-4-2-9 0,7 2-5 15,-9 0 1-15,6 0-22 0,3-1 40 0,-5 2-53 0,5-1 54 16,0 0-2-16,3 0-1 0,-4 1-10 0,2 1 7 16,-2 0 6-16,-1 4-6 0,-1-1 2 0,0 3-7 15,-4-2 1-15,3 2-8 0,-1 3 3 0,-1 2-21 16,1-3 2-16,3 2-1 0,-1-1-6 0,1 2-8 0,1-1 2 16,1 0 8-16,0 2 6 0,0-2 5 0,0 0-2 15,1 2-1-15,1 0 1 0,0-2 0 0,-1 1-3 16,1 0-11-16,-2 0-8 0,0-2 1 0,0 3 1 15,-2-3 3-15,-1 1 3 0,1-3 4 0,-2 0-4 16,-1-1 4-16,0-4-1 0,1 0-3 0,0-4 0 0,1 0-3 16,0-1-6-16,0 0-2 0,1 0-3 0,1-2-3 15,1-2-3-15,-2 3 2 0,2-4-2 0,2 5-3 16,-1-7-1-16,1 4 0 0,1-4 2 0,-1 2 1 16,1-2 3-16,-3 0-4 0,3 0 4 0,0 0 2 0,-1-2 1 15,1-1-2-15,0 2-3 0,2-1 4 0,-4 1-5 16,2 0 2-16,-1-2-5 0,0 2 2 0,-1 0 2 0,-1 1-1 15,2-1-1-15,-4 0-4 0,2 1-1 0,0-2 3 16,0 4 6-16,0-2-6 0,0 0-5 0,0 0 2 0,0 0 8 16,0 1-6-16,2-1 6 0,-2 1-6 15,3-1-7-15,-1 0 3 0,4 0 6 0,-1 0-2 16,4 1-4-16,1-1 1 0,5-1 2 0,-2 0-2 0,3 0 6 16,6 1 1-16,3-2-3 0,2 0 4 0,6 2-4 15,4 0 6-15,4 4-5 0,2-2 1 0,3 3 4 16,7 2-6-16,3-1 0 0,2 1-6 0,0 1 1 0,1-1-1 15,2-2-2-15,2 2-3 0,-5-1-9 0,-3-3 3 16,-3-1-2-16,-4 1 1 0,-4 0-1 0,-3-1 3 0,-7-2 0 16,-4-2 9-16,-5 2 1 0,-3-2 1 15,-6 1 2-15,-1 1 7 0,-6-2 4 0,-3 1-2 16,-6 1 26-16,0 0-10 0,0 0 6 0,0 0-3 16,0 0 3-16,0 0 1 0,0 0 0 0,0 0 0 15,0 0-13-15,0 0 4 0,0 0 10 16,0 0-8-16,0 0-19 0,0 0 15 31,0 0-25 0,-5-51 1-15,4 41 2-16,-3 2 7 16,4 3-2-16,-3-5-5 0,3 3 2 0,0-5-3 0,0 2-1 15,3-8-7-15,-3 4-3 0,4-7 0 0,-3-1-5 0,2-5 5 16,-1 2 3-16,1-2 1 0,-3-1 2 15,2 4 4-15,-2-1 4 0,1 1 0 0,-1 0-1 16,2 1 6-16,-2 0-6 0,0 3 3 0,2 0-3 16,-2 1-2-16,1 1 5 0,2 0-2 0,-3 1 6 15,2 2-11-15,-1-3 7 0,-1 2-1 0,0-1 1 0,3-1 2 16,-3 0-2-16,0 1-1 0,0-2-1 0,-3 0-1 0,3 3-6 16,0-2 1-16,0 2-1 0,0 16-9 15,0 0-2-15,0 0 3 31,3-39 10-31,-3 39-16 16,0 0 1-16,7-33 4 16,6 5 0-1,-6 9 15 17,-7 19-17-17,0 0-1 1,-80-18 25 15,70 18-4-31,-1 0 3 0,-3 0-5 16,-2 0 2-16,-3 0-5 0,-1 0 10 0,-4 0-6 0,-6 0 3 15,0 0-2-15,-6 2 2 0,-1-1 1 0,-6 1-2 16,-2-1 6-16,-3 2-2 0,-3-1 2 0,-4 1 0 16,1 1 1-16,2-1-1 0,2-1-1 0,2 3-1 15,-1-3 0-15,5 0-6 0,0-2-1 0,4 3 3 0,4-2-1 16,-1-1 1-16,4-1 0 0,1-2 0 0,7 3-2 15,1-2 5-15,7 0 3 0,4 0-4 0,2-1 0 0,2 1-2 16,4 2 1-16,4-3 0 0,-1 3 2 16,2 0-1-16,0 0-5 0,2 0 0 0,1 0 3 15,-2-2-5-15,1 2 1 0,-2 0 2 0,0 0 1 0,0-2 0 16,0 2 1-16,0 0-2 0,0 2-2 0,0-2 5 16,0 0 5-16,0 0-4 0,-2 0 0 0,2 0-2 15,-1 0 3-15,1 0 1 0,-2 0 4 0,2 0-2 0,0 0-9 16,-1 0 2-16,1 2-1 0,0-2 0 0,-2 0 2 15,2 0-4-15,0 0-2 0,0 0 1 0,0 0 2 16,0 0-2-16,0 0 1 0,0 0-2 0,0 0-19 0,0 0-10 16,0-2-37-16,-2 0-30 0,-1 2-39 15,0 0-65-15,3 0-53 0,-3-1-37 0</inkml:trace>
  <inkml:trace contextRef="#ctx0" brushRef="#br0" timeOffset="593.57">7014 9122 1196 0,'-5'-6'11'0,"5"-6"14"0,-3 5 5 0,3-2 13 0,-1 4 8 0,1-6 5 0,0 6 35 0,0-4-48 16,3 2 40-16,-6 2-49 0,1 1-5 0,-4-1 46 15,0 2-63-15,-2 3-3 0,-4 0-34 0,-3 0 50 16,0 3-49-16,-2 1 40 0,1 0 10 0,-3 4-56 15,4-1 57-15,-3 1 1 0,-1-1 5 0,3 3-4 0,2-1 0 16,-2 1-6-16,4 0 3 0,2-2 8 0,-1 1 3 16,6-1 3-16,-1 1 0 0,3-4 9 0,3 2 5 15,0-2 3-15,0 0-8 0,3 0-9 0,5 0-3 16,-2-3-9-16,2 2 0 0,0-2-7 0,3-1-8 0,2 0-2 16,1-1-4-16,0 2-4 0,-2-2-7 0,2 0 2 15,-2 0-5-15,-1 0-3 0,-1 0-4 0,-4 1 4 16,-1-1-2-16,-2 2-7 0,-1-2 0 0,1 0-2 15,-6 4-3-15,0-3 6 0,-4 1 5 0,1 2-4 0,-4-2 3 16,-1 1 7-16,-3 3 8 0,-2-4 1 0,2 2 6 16,-2 1 5-16,-3 0-1 0,5 1 6 0,-2 0-1 15,2-1 2-15,4 2 3 0,2 0 4 0,-1 1 7 16,3 1 10-16,6 1 3 0,0-2-5 0,0 5 4 0,6-2-1 16,0 1-1-16,-1 2 3 0,3-2-3 0,3-1-13 15,0 3 0-15,2-5-6 0,1 1 2 0,0-3 4 16,5 0-12-16,-3-3-10 0,3-2-23 0,-1-4-28 15,-1-1-37-15,-1 3-43 0,1-6-47 0,0-3-9 0,-4-1-55 16,2 1-53-16</inkml:trace>
  <inkml:trace contextRef="#ctx0" brushRef="#br0" timeOffset="1437.6">6992 9240 1656 0,'2'0'33'0,"1"-1"-28"0,1 4 4 0,-2-3 23 0,3 0 11 0,-4 0-3 16,4 2 12-16,-3-4 10 0,-2 5-33 0,-2-2 27 16,2-1 0-16,-1 0-18 0,1 0-5 0,0 4 11 15,0-3-4-15,3 5-10 0,-3 1 5 0,0 1-3 16,0-3-1-16,2 6-3 0,-2 0-6 0,0 1-3 16,0-3-15-16,-2 4 2 0,2-2-4 0,0-2 3 15,0 1 0-15,-2-1-5 0,1-2 2 0,-1-2-5 0,2 1 6 16,-2-3 1-16,1-1 2 0,1 1-3 0,0-3-1 15,0 0 1-15,0-3-6 0,1 1 6 0,1-2-3 16,-2-1 0-16,2 0-1 0,-1-2 0 0,-1-2-1 0,2 1 0 16,0-1 5-16,-2-2-4 0,3 1 1 0,-2-1-6 15,3-2 0-15,-1 0 3 0,4 2 0 0,-2-1-3 16,0 4 3-16,1 1-3 0,1 2-1 0,-1 0 1 16,-1 4-1-16,-2 1-3 0,0 5 2 0,-3-3 1 0,3 7-1 15,-3-2 0-15,0 3 8 0,0 0-1 0,0 1 2 16,0 2 3-16,0-1 0 0,-3 0 2 0,3 2-2 15,0-5-2-15,0 3 0 0,0-3 0 0,3-2 4 16,0 2-2-16,2-4-3 0,1 0 3 0,1-2 0 0,-1 0 4 16,2-1-18-16,-3-2-15 0,4 6-27 0,-1-8-7 15,5 6-18-15,1-6-14 0,-1 0-3 0,4-2-12 16,-3-4 53-16,8 3-33 0,-9-9 70 0,9 9-37 16,-12-9 70-16,5 5-44 0,-5-3 54 0,-2 1-37 0,1 4 15 15,-4-2 11-15,0-1 11 0,-4-1-8 0,1 6-48 16,-5-6 69-16,1 6-36 0,-3-3 52 0,2 1-49 15,-6 0 34-15,4 1-53 0,-3-1 72 0,3-2 6 16,-4 4-17-16,1 0-11 0,0 4-4 0,3-2-6 16,-4 6 7-16,1-1-5 0,-1 5-18 0,2 2-5 0,-1 0 1 15,2 2-2-15,-2-1 6 0,3 6-3 0,-1-2-3 16,4-2 2-16,1 2-1 0,-1 0 0 0,2 0-4 16,2-2 0-16,-1-2-6 0,4-2 7 0,-2 1-1 0,2-4 2 15,0 0-1-15,0-4 0 0,4 3 6 0,-6-4-2 16,5-3-3-16,-3 2-7 0,1-3-1 0,2-1-6 15,-2-1-2-15,1 1-6 0,-1-2 0 0,3 0 3 16,-1-5 4-16,-3 3-2 0,0 0 7 0,2-1 1 16,-3-1 0-16,-1-2 3 0,0 0 2 0,-3 4-1 15,0 1-1-15,0 2-2 0,3 0-4 0,-6 4 3 0,3 2-3 16,-3 5 2-16,3 2-2 0,-3 1 1 0,0 3 1 16,0 2 7-16,1 4 3 0,-1 0-1 0,3 1 8 0,-3 3-3 15,3 0 3-15,0 1 2 0,3 2 0 16,0-4 6-16,-1 2 5 0,0-3 2 0,2 0 0 0,-1-1 3 15,0-1-2-15,-3-3-3 0,0-1 2 0,0-5-2 16,0-2 0-16,-3 0 4 0,1-4 2 0,-5 0-2 16,5-2-2-16,-4 0 3 0,-1 0-2 0,-2-2-6 15,1 2-6-15,-3-1-8 0,3-1-4 0,-3-7-1 0,0 4-12 16,1-11-9-16,1 5-7 0,1-2-12 0,0-5-9 16,3 3-10-16,0-3-9 0,5 9-11 0,-4-6-6 15,10 11 2-15,-3-6-6 0,5 7-10 0,2-1-3 0,-1-6 19 16,2 5-31-16,-4 1-40 0,2-2-20 0</inkml:trace>
  <inkml:trace contextRef="#ctx0" brushRef="#br0" timeOffset="1638.01">7430 9237 1524 0,'-4'2'56'0,"-1"-1"-21"0,2-1 24 0,1 4 21 0,-3-2 15 16,2 7 7-16,1 0 12 0,-4 0 10 0,6 2-41 15,0 1 36-15,5-6-21 0,-2 10-17 0,2-6-16 16,4 4-5-16,-2-3-16 0,0 2-7 0,0 0-14 16,1-3-16-16,-5-1-2 0,3 1-11 0,0-4-24 0,-6 2-25 15,0 0-32-15,-6-2-50 0,6 2-40 0,-1-6-11 16,-2 4-61-16</inkml:trace>
  <inkml:trace contextRef="#ctx0" brushRef="#br0" timeOffset="1804.31">7481 9119 1656 0,'-3'-1'70'0,"-2"-1"-34"15,3 0 3-15,-1 2-2 0,1 0 3 0,0 4-2 16,0-3-3-16,-1 0-20 0,0-1-84 0,4-1 8 0,2-2 20 16,-1-2-18-16,-2 5-31 0,2 0-11 0,0 0-20 15,0 3 7-15,0 1-15 0</inkml:trace>
  <inkml:trace contextRef="#ctx0" brushRef="#br0" timeOffset="2262.67">7464 9231 1152 0,'-4'9'16'0,"0"-3"21"15,0-2 19-15,3 2 0 0,2-3 6 0,-1 6 10 0,4-4-43 16,0 6 52-16,2-2-68 0,2 4 36 0,-1 0-69 16,-2 1 51-16,0 0-59 0,-1 0 45 0,-1-3-10 0,0 1 0 15,-1-1-3-15,1-3-4 0,-1 1 2 0,-2-5-5 16,0 2 3-16,0-3-1 0,0-2 4 0,0 0 0 15,0 2 27-15,1-7 0 0,-4 4-3 0,3-3-45 0,-2 2 52 16,4-2-56-16,-2 0 50 0,0-3-48 0,0-1 27 16,0-1-51-16,3 1 50 0,-1-2 0 0,1-4-1 15,0 0 4-15,2 4-3 0,1-5-1 0,-1 2 3 16,0 0 4-16,1 3 2 0,-3 0 6 0,1 5-2 0,-1-1-5 16,0 2-2-16,-3 3 0 0,4 3 4 0,-4 0 1 15,0 3 2-15,-4-1-7 0,4-1 1 0,-3 3 6 16,1 1 14-16,-1 0-2 0,1 2 5 0,1 2-5 15,-1-5 2-15,2 5 3 0,0-4 1 0,0 4-1 16,2-4-11-16,1 2 0 0,0-3-12 0,2 1 3 0,1-5-4 16,0 2-5-16,-1-2 3 0,3-2-1 0,-3 0 3 15,4-2-3-15,-1-2 1 0,0-1-6 0,1-1-4 16,-1-3 6-16,0 0-5 0,2-2-2 0,1-4-2 0,-3 1 2 16,0-4-5-16,-2 0 6 0,2-2-2 0,-5 2-2 15,0-3 1-15,-1-1 4 0,-4 4-4 0,2 2 11 16,-3 1 9-16,1 5-2 0,-2 2 0 0,-1 4-2 15,-3 4-1-15,0 5 5 0,2 1 4 0,-5 5-2 0,1 2-2 16,1 1 7-16,-5 4 0 0,7 1 2 0,-1 0 3 16,2 2-3-16,4 1-2 0,-2-4-7 0,8 2-32 15,-4-2-25-15,5 4-34 0,0-7-46 0,8-4-14 16,1-3-82-16</inkml:trace>
  <inkml:trace contextRef="#ctx0" brushRef="#br0" timeOffset="5844.72">7585 9085 910 0,'-3'-1'11'0,"2"5"8"0,-3-4 15 0,1 0 6 0,0 0 13 0,3 0 7 0,-3 0 16 0,3-1 5 0,0 2-5 0,1-4-3 0,1 5-1 0,-2-2-45 15,6 1 47-15,-6-1-51 0,5 3 34 0,-2 0-41 16,-1-2-6-16,2 3-5 0,-2-1-11 0,-2-1 38 15,1-2-62-15,1 0 56 0,-4 2-37 0,4-1 39 0,-4-1 7 16,2 0 1-16,-1 0 1 0,2-1 7 0,-2-1 15 16,1 2-5-16,0-2 0 0,1-4-6 0,-1 4 5 0,2-4 12 15,1 5 1-15,-1-3 4 0,1 1-9 16,0-1-3-16,1 1-4 0,-1-1 7 0,0 2-11 0,1-3-9 16,1 1-7-16,-2-1-9 0,2 0-1 0,-2 0-4 15,1-1-6-15,-1 1-5 0,0-3-5 0,0 0 0 16,2-1 4-16,-2-2-2 0,0 0-3 0,2-1 1 15,0 0-3-15,-2 0-1 0,3-3 8 0,3 3-6 0,-4-3-3 16,5 0 9-16,-4 1-3 0,5 0-3 0,0-1 3 16,-1 1 1-16,2-1 2 0,-2 2 4 0,2 1 0 15,-2 0 1-15,1 0 7 0,0 2 5 0,-1-1-2 16,-1 1 1-16,-2 2-6 0,3-1 3 0,-3 1 1 0,-1-2-7 16,1 1-7-16,3-1-6 0,-3 1-2 15,1-4 4-15,4 3-2 0,-2-3 1 0,1 0-5 0,5 0 4 16,-3 0-2-16,4-1 1 0,-1-3 6 0,3 3-4 15,-3-1 3-15,4 1-5 0,-3-1-1 0,3 1-1 0,-2-2 1 16,0 6 1-16,2-3-3 0,-1-1 2 0,2 3-3 16,-1 2 1-16,1-4 7 0,1 3-1 0,0-1 8 15,0-1-3-15,1 3 6 0,2-1 2 0,2 1 10 0,-5-2 8 16,0 1 0-16,-3-1 5 0,1 1-6 0,2-2 6 16,-2 1-5-16,0 0-7 0,-2 4-7 0,2-1-10 0,4 1-4 15,-1 3-1-15,-3-2 2 0,0 4-3 16,-4-1 0-16,-2 3 6 0,2 0 1 0,-2-3 3 15,-4 3-1-15,-1 0-2 0,2-5-2 0,-3 5 0 0,0-1-2 16,3 1-3-16,-3-3-3 0,0 3 2 0,2-2 0 16,0 2-5-16,0-3 3 0,-2 3-1 0,4-1-2 15,-2 0 2-15,0 1 2 0,0-2-9 0,2 2 3 16,-3 0 3-16,2 0-2 0,-3 0-2 0,0 0 5 0,1-3 2 16,-2 3-2-16,-1-1 4 0,-1 1-3 0,-2 0-2 15,-1 0 5-15,1-2-2 0,-1 2-3 0,0 0-2 16,-2-1 1-16,0 1 2 0,-2-1-6 0,2-1-4 15,2-1-28-15,-4-3-27 0,6 3-38 0,-8-6-46 16,-1 6-62-16,0-1-49 0,3-2-24 0,-4 1-54 0</inkml:trace>
  <inkml:trace contextRef="#ctx0" brushRef="#br0" timeOffset="6413.21">8831 8031 931 0,'2'-5'17'0,"-1"5"27"0,-7-1 10 0,6-5 26 0,-4 6 6 0,2-7 19 0,2 7-35 0,-2-4 66 0,2 4-55 0,-1 3-1 0,1-3 0 16,-2 3 2-16,0-5 4 0,2 4-1 0,-3-2 44 0,5 0-54 15,-4 0 57-15,4-6-22 0,1 7-7 0,-1-3-20 16,3 4-4-16,-2 0-13 0,6-1-2 0,-6 3-12 15,5-1-14-15,-1 3-8 0,3-3-4 0,-2 2-6 16,2-3-6-16,2 3-4 0,-2 0-9 0,1 0 2 0,0-1-4 16,-1 1 2-16,1-2-4 0,-2 2 2 0,1 0 1 15,-1 1 0-15,-1 0-2 0,1-2 1 0,-2 2-1 16,-1-1-3-16,1 0 7 0,0 1 0 0,-2 0-1 16,0-1-5-16,1 1 7 0,-2 1-5 0,-1-3 4 0,0 3 1 15,1-2-2-15,-1 2-4 0,-1-3 0 0,1 4 7 16,-1-3-5-16,-2 1 1 0,3 1 1 0,-3-2 0 15,0 2 7-15,0 4 3 0,0-6 4 0,-3 2-7 0,3-2 9 16,-2-1-7-16,1-1 5 0,-3-1 0 0,1 0 0 16,-1 1 2-16,-1-2 1 0,0 4 8 0,-1 0 0 0,1 1 10 15,-4 1-4-15,1 1 5 0,0 2-4 16,3-2-3-16,-4 1-2 0,4 0-4 0,0-3-5 16,-1 3-2-16,1-2-4 0,3-1 6 0,-4-1-4 0,6 0-1 15,-6 1 0-15,5-2 2 0,-1-1 2 0,2-2-6 16,0 2 1-16,0-3-6 0,-2 1-1 0,2-1 6 15,0 0-3-15,0 0-5 0,0 0 0 0,0 0 7 0,0 0 0 16,-3-1-4-16,3 1 2 0,0 0-5 16,0 0 6-16,0-1-3 0,0 1-3 0,0-2-27 0,3 1-43 15,-3-2-50-15,0 3-72 0,-8 0-95 0,3 0-76 16</inkml:trace>
  <inkml:trace contextRef="#ctx0" brushRef="#br0" timeOffset="7625.06">9269 8133 1085 0,'2'-4'13'0,"-4"2"7"0,2 2 14 0,-2-1 6 15,2-7 20-15,0 8 5 0,0 0 12 0,0 0-41 16,0 0 27-16,0 0-43 0,0 0 22 0,0 0-23 16,0 0-43-16,39-14 36 0,-39 14 13 15,144-31 2-15,-110 30-20 0,7-3 21 16,2 1-18-16,6-1 8 0,3 0-9 0,1 0 4 15,4-1-4-15,1 2-2 0,7 1-2 0,-2-3-8 0,7 1 2 16,-1 1-12-16,2 0 10 0,7 1-1 0,-4 1-1 16,2-2 0-16,-2 2 2 0,-1 1 4 0,-3 1-3 15,-2 2 8-15,-3-2 0 0,-2-1 0 0,-3 4 19 0,-1 3 23 16,-3-4 15-16,1 7-58 0,-3-4 56 0,-3 6-49 16,-4-7 45-16,-1 8-54 0,-5-7 38 15,2 3-79-15,-7-2 39 0,2-1 3 0,-6-2-1 0,-2-1-5 16,0-1 5-16,-3 2-1 0,-4-2-1 0,-23-2 25 31,0 0-2-31,0 0-1 0,29-6-67 16,-29 6-7-16,0 0 3 15,0 0-84-15,0 0-2 0,0 0-35 0</inkml:trace>
  <inkml:trace contextRef="#ctx0" brushRef="#br0" timeOffset="7966.65">11625 8006 1241 0,'0'0'19'0,"0"0"24"0,-57-24 6 0,57 24 11 0,0 0-39 0,0 0 61 15,0 0-45-15,0 0 65 0,0 0-63 0,0 0-16 16,-30-14 8-16,30 14-6 0,0 0 36 0,0 0-2 15,0 0-75-15,0 0 46 0,0 0-8 0,51 27-14 16,-33-17-5-16,-2-3 2 0,-1 3-5 0,0 2-1 16,-3-1 4-16,-1 3 1 0,-3-1 5 0,-2-1-3 15,-3 0 4-15,-1 0 5 0,-2 1 6 0,-3-1 8 0,-5 0 1 16,2-1 0-16,-4 0-8 0,-4 0 6 16,0 0-5-16,-3-1-6 0,-1 2-4 0,1-5-9 0,-3 0 0 15,2-2-3-15,-3-1-11 0,5 1-19 0,-1-3-25 16,3 4-14-16,2-4-6 0,-2-2-47 0,5 1-75 15</inkml:trace>
  <inkml:trace contextRef="#ctx0" brushRef="#br0" timeOffset="8701.64">11823 8091 1204 0,'-15'8'11'0,"15"-8"11"0,0 0 10 0,0 0 10 0,0 0 6 0,0 0 5 16,0 0 3-16,0 0 17 0,-7-13-57 0,7 13 47 16,0 0-18-16,0 0-18 15,0 0-9-15,74-43 12 0,-3 9 6 16,-45 24-27-16,7-1 5 0,0-2 0 0,7-1-10 15,1 1-38-15,6-4 73 0,5 3-82 0,3-3 90 16,1 1-87-16,4-2 83 0,4 6-86 0,2-2 95 16,-4 5-49-16,-2 4-40 0,0-1 41 0,0 1-8 15,0 2 2-15,0 2-6 0,0 0 9 0,59 1-22 16,-56-3 54-16,-3 5-41 0,3-1 1 0,-3 0 7 16,-1-1 4-16,-3 1-3 0,-6-1 0 0,2 2-2 15,-8-2 7-15,4 1-2 0,-5 1 0 0,-1 0 0 16,-4 1-44-16,0-1 84 0,-1 3-84 0,-7-3 90 0,-2 1-88 15,-4-2 45-15,-8 3-45 0,-1-3 93 0,-7 1-49 16,-3 0-44-16,-2-1 49 0,-1-1-46 0,-2 1 49 16,-2-1 1-16,1 3 6 0,-1-3-54 0,0 1 55 15,1-1 0-15,-2 0-1 0,1 0-8 0,2-1-2 0,0 1-1 16,0 0-4-16,0 0-4 0,2-3-1 0,-2 3-3 16,1 0 0-16,-1-1-7 0,2 1-12 0,-2 0-12 15,1-6 24-15,1 6-85 0,-2-2-12 0,0-1-42 16</inkml:trace>
  <inkml:trace contextRef="#ctx0" brushRef="#br0" timeOffset="9027.85">13917 7616 1196 0,'-10'0'13'0,"2"-6"6"0,4 3 3 0,-4 3 2 0,2 0-4 0,2-1 8 16,3 1 20-16,1-3 6 0,-2 5-4 0,4-2-42 16,1 1 61-16,5 0-48 0,3 2 55 0,2 1-54 15,2-2 30-15,5 5-49 0,2-4 33 0,3 4-5 16,1 0-19-16,1-2 0 0,-1 1-2 0,4 3-5 16,-3-1 5-16,-4 1-15 0,1 1 19 0,-11 1-21 0,2 1 10 15,-6-2-2-15,-3 3 12 0,-4 0-4 0,-2-1-50 16,0 1 61-16,-2 0-70 0,-3 0 65 0,0 0-54 15,-7-1 47-15,-1 0-60 0,-4-1 58 0,-1 0-8 16,-4-3-2-16,-3 1 7 0,4-1-5 0,-4 1 0 0,5 0 4 16,0-1 0-16,3-1-4 0,0 3 4 0,3-1-1 15,-1 1 1-15,3-1 0 0,2 0-2 0,-1 1-1 16,3-1 1-16,0 3-2 0,2-5-5 0,-1-1-20 0,0 0 14 16,4-6-35-16,-1 5-52 0</inkml:trace>
  <inkml:trace contextRef="#ctx0" brushRef="#br0" timeOffset="9810.93">14221 7791 1309 0,'0'-3'13'0,"0"-5"11"0,0 5 11 0,0-1 3 0,0 0 2 0,0-5 4 0,0 4 4 0,1-3-37 16,2 1 36-16,1 0-53 0,3-2 41 0,0 2-52 15,2-2 55-15,5 2-58 0,2 1 49 0,1-3-18 16,3 0 0-16,3 1-9 0,3 0-5 0,4 3 4 0,1-2-20 16,4 2 12-16,5 3-10 0,4 2 11 0,2 0-12 15,4 0 16-15,0 3-12 0,0 1 4 0,2 3 2 16,-4-2 7-16,2 2-8 0,-4 0 14 0,1-1-5 16,-4 2-4-16,0-1 4 0,-4 4 3 0,3 0 4 0,-6 0-8 15,2 0 8-15,-2 0-12 0,-3 2 7 0,1-2-4 16,-3 2 11-16,-1 1-4 0,0-4-5 0,-1 4-1 15,1 0 5-15,-2 2-2 0,1-1 12 0,1-1-5 16,-5 4-9-16,-1-2-3 0,3 0 6 0,-4 1 0 0,6 1-6 16,-7-1 4-16,5 1-12 0,3-2 3 0,0 1 0 15,3 1 10-15,-1-2-8 0,1-1 4 0,-1-3-5 16,0-1 7-16,-2 2-1 0,-2-3 3 0,0-1-4 16,-1-3 1-16,-2 2 3 0,1-3 2 0,-4 1 1 0,3-2-8 15,-4 1 10-15,2-3 2 0,-2 0 18 0,0 3-14 16,-1-3 22-16,-1 2-23 0,-2-4 23 0,1 3-13 15,-1-3 2-15,-2 0-13 0,0 2-4 0,-2-2-1 16,1 0-9-16,-3 0 6 0,-1-2-6 0,-2 4 4 0,-2-4 10 16,-3 4 9-16,-3-2-46 0,0 0 55 0,0 0-47 15,0 0 70-15,-3 0-48 0,3 0 49 0,-3 0-59 16,3-2 43-16,0 2-5 0,0-2-3 0,0 1-7 16,1-1-17-16,1 1-3 0,1-2-4 0,0 2-9 0,2 0-21 15,0-2-20-15,4-5 19 0,-1 7-67 0,0-6 18 16,0 4-36-16,0 0-37 0</inkml:trace>
  <inkml:trace contextRef="#ctx0" brushRef="#br0" timeOffset="10248.51">16374 7992 831 0,'3'0'19'0,"4"5"8"0,-6-3 3 0,1 2 10 0,-2-1 4 0,2-3 4 0,-1 1 7 0,2-2 8 15,1 2-14-15,-1-1-1 0,4 1-2 0,0-2-8 16,-1 5-2-16,5-3-7 0,0 6-3 0,0-4-4 16,3 5-8-16,-4-3-6 0,5 5 0 0,-2 1-3 15,0-2-6-15,0 2 9 0,-4-1-6 0,3 0-3 16,-3 0 0-16,-1-2 0 0,-3 1 0 0,-1-1 14 0,0-1 17 16,-3 0-41-16,1 4 63 0,-2-3-52 0,0-1 65 15,-3 6-48-15,-1-5 53 0,0 3-57 0,-3-3-8 16,-4 2 37-16,0-6-62 0,-2 2 50 0,-4-1-64 15,-2-5 47-15,0 2-55 0,0-1 47 0,2-1-4 0,-1 5-1 16,2-5-2-16,2 6 0 0,5-4-1 0,2 1 4 16,1 1-28-16,3-4 17 0,3 5-38 0,2-4-48 15,-1 3-59-15</inkml:trace>
  <inkml:trace contextRef="#ctx0" brushRef="#br0" timeOffset="11125.4">16645 8141 1115 0,'3'-1'6'0,"-1"4"13"0,4-3 3 0,-2 0 1 0,0 4 12 0,4-4-1 15,0 3 0-15,4-1 2 0,-1 6 3 0,5-7-1 16,-2 9 6-16,5-5 7 0,-3 2-52 0,6-2 53 16,0 3-42-16,-1 1 74 0,4-2-57 0,-3 2-8 0,3-5-7 15,-4 5-6-15,5-2 39 0,-3 2-52 0,1-2 40 16,-2 0-70-16,-1 2 46 0,-1 2-3 0,-1 0-1 16,2 3-4-16,1-3 4 0,-3 2-3 0,5-1-1 15,-1 0 2-15,7 2 18 0,0-5 6 0,0 2 6 16,3 1 7-16,-2-4 0 0,2 0 3 0,-3 0 8 0,5 0 4 15,0-1-17-15,-2-1-5 0,3 0-8 0,-1 0-3 16,4-2-1-16,-1 0 4 0,0-1-6 0,2-1-13 0,2 2 5 16,1-1-3-16,1 0 4 0,-1 2-6 0,8-2 2 15,-5 1-2-15,4 1 1 0,-2-1-4 0,2 0-1 16,-4 1 1-16,2-3 0 0,-6-2 2 0,6 4 0 16,-9-4-1-16,-1-4-2 0,-4 2 2 0,-6-5-2 0,0 0 3 15,-1-4-5-15,0 0-1 0,-7-2-3 0,3 0-2 16,-3-1 2-16,4-4 1 0,-1 3-1 0,0-2-2 15,-1-4 3-15,0 1-1 0,1-1 0 0,-5 1 1 16,1 2-5-16,0 4 6 0,0 0-1 0,-1 5-6 16,-1-2 5-16,-2 6 1 0,0 0 0 0,-2 1 1 0,1-1 3 15,-3 0-2-15,-1 0 4 0,-3 0 4 0,1 3-8 16,-3-3 14-16,-2 3 13 0,2-5 3 0,-2 5 4 0,-1-1 0 16,-2-1 2-16,4 0-1 0,-2 2 1 0,-2-3-13 15,1 3-8-15,1-1-4 0,0 0-3 0,-2 2-2 16,1-1-3-16,1 0-2 0,0 0 4 0,-1 2-3 15,-1-2-2-15,2 2-3 0,-2 0 3 0,1 2-7 0,-1 0-2 16,0-2-2-16,0 0-17 0,0 4-10 0,-3-4-22 16,3 7-11-16,0-7-35 0,0 5-24 0,0-6 13 0,0 2-45 15,-1 1-42-15</inkml:trace>
  <inkml:trace contextRef="#ctx0" brushRef="#br0" timeOffset="11543.79">18858 8140 787 0,'0'0'22'0,"0"0"9"0,0 0 4 0,0 0 10 0,-40 10 9 0,40-10 6 0,0 0 14 15,0 0 4-15,0 0-13 0,0 0 13 0,0 0 5 0,0 0-42 16,-26-5 63-16,26 5-42 0,0 0-8 0,0 0 12 15,0 0 0-15,0 0-19 0,0 0-6 0,0 0 30 16,0 0-70-16,0 0 32 0,0 0-2 0,0 0-14 16,44-19-9-1,56-34 4 17,-68 42 2-17,-32 11-9 16,0 0 26-31,0 0-5 16,0 0-2-16,0 0 15 0,0 0-3 0,0 0 4 16,33 48 3-16,-33-48-3 0,0 0-5 0,0 0-3 15,0 0 3-15,0 0-7 0,0 0-5 0,0 0-4 0,28 79-5 16,-28-79 2-16,0 0-34 16,10 29-30-1,-10-29-46-15,0 0-59 0,0 0-40 0</inkml:trace>
  <inkml:trace contextRef="#ctx0" brushRef="#br0" timeOffset="32920.49">18960 6202 1129 0,'8'-27'38'0,"-8"27"-2"0,0 0 15 0,0 0 17 15,0 0-36-15,0 0 50 0,0 0-34 0,0 0 51 0,1-26-57 16,-1 26 0-16,0 0-16 0,0 0 37 0,0 0-28 16,0 0-63-16,-34-47 45 0,-17 1-6 31,-22 0-2-16,73 46 10 17,-70-25-20-32,70 25 25 15,0 0-3-15,0 0 3 0,0 0 2 0,0 0 4 0,-101-17-1 16,101 17 4-16,0 0 10 0,0 0-6 0,0 0-1 0,0 0 5 16,0 0 2-16,0 0-4 0,-131-4 5 0,-22 5-4 0,127 2-6 0,3 5-2 15,-4 0 5-15,2 2-10 0,-4 1-2 16,-1 1-6-16,0 0 3 0,0 2 1 0,0-1-4 0,0 3-3 15,-2 0-6-15,2-1 4 0,2 1-2 0,1-1 5 16,-2 4-3-16,6-4 1 0,-3 0 7 0,4 1 9 0,-2 0-3 16,5 2 3-16,-2-3 4 0,1 2-4 0,1 0 1 0,-1-2-2 15,2 3-2-15,-2-1-5 0,2 1 2 0,0-1-2 0,0 0-2 16,-1 0 9-16,4 1-4 0,-3 0-3 0,1-2-2 16,-1 3-3-16,2-1-3 0,-1 1 2 0,0 2-5 0,-1-2-6 15,6 1-1-15,-5 2 1 0,4-2-2 0,-4 3-2 0,3-1 5 16,2 1-7-16,-2 1 2 0,1 0-1 0,0 1 1 15,2-3-1-15,-2 0 1 0,1 0-1 0,1-6-3 0,1 5 5 16,-1-3 1-16,-2 2 1 0,5-2-4 0,-4 1 2 0,6 2-1 16,-1 2 0-16,1 2 3 0,-2-4 0 0,5 3 2 15,-2-2 1-15,2 0 5 0,1-2 2 0,-1-1 2 0,3 0 2 16,0 1-4-16,-1-2 7 0,2 0-3 0,-1-1 0 0,3 1-7 16,-1 0 1-16,3 1-6 0,1 1 0 0,-1-2 0 15,4 3-7-15,3 1-4 0,-4-2 3 0,5 1 6 0,0-1-5 16,1 2 0-16,-1-4 5 0,4 2-3 0,-1-4 0 0,5 3 2 15,-3-2 1-15,3 2-5 0,0-4 1 0,2 2 4 16,-2-2-9-16,5 1 7 0,-1-3-1 0,2 1 0 0,-1-2-4 16,2-1 0-16,0 1-1 0,5-4 2 0,-3 1 4 15,5-2-3-15,1 2 0 0,-1-1-1 0,3 1 3 0,0-2-2 16,0 1 3-16,3-3-1 0,-3 2-4 0,2 1-3 16,-1-2 7-16,-1 0-1 0,-2 0-3 0,-1-3 4 0,0 2-1 15,0-4-4-15,-2 3 6 0,-1-1 0 0,2-1-4 16,-5-1 5-16,1 0-3 0,-3-1 0 0,-3-1-2 0,-1 1-3 15,-3-1 1-15,0-1 2 0,-1-1-3 0,0-1 2 0,1 2-2 16,1-3 0-16,0-1 0 0,2 1 4 0,2-3-5 16,2-1-2-16,-2 0 7 0,0-2-7 0,-2-1 0 0,4-2 0 15,0-2 3-15,0 1 2 0,-3-3 1 0,1 1-2 0,0-2-3 0,0 1-1 16,-1-1 4-16,-2-1-1 0,0 1-2 16,2 0 0-16,-5-4 3 0,2 4-1 0,-3-1 0 15,0-1 5-15,-1 0-2 0,-4 0-4 0,4 2 5 0,-4-4-3 16,1 1-1-16,-1 0 3 0,1-2-2 0,-3-1-2 0,2-1 5 15,-1 1-2-15,1-1 2 0,1-3 0 0,-3-1-2 16,1 1 1-16,0-3 1 0,-1-1 3 0,3 0-7 0,-2 3 5 16,-3 2-2-16,4 4 1 0,-5 1-4 0,0 4 5 0,-2-2-3 15,2 4-1-15,-5 1 1 0,0-3 4 0,0-2-4 16,-3-1 4-16,0-1 2 0,-1 1-6 0,-1 1 1 0,-3-2-1 16,-1 0 5-16,0 0-5 0,1 0-2 0,-5-1 1 0,4 0-2 15,-6 0 2-15,4 0 3 0,-2 0-3 0,-2-1 4 16,2-1 0-16,0-1 4 0,0 2-5 0,-3-4 1 0,0 1 2 15,2 2-3-15,-2-2 1 0,-1 1-4 0,1 0 0 0,-4 0 1 16,4 1 2-16,-5-1-4 0,1 4 4 0,-1 0-2 16,-3 0-2-16,2 3 2 0,-3 2 2 0,0 0 0 0,1 1-2 15,-1 3 5-15,-1 0-11 0,-1 2 12 0,0 1-2 0,2 0 0 16,-2 3-2-16,3 1-4 0,-4 0-1 0,2 2-2 0,-3 1 6 16,4 0-26-16,-2 3-24 0,2 1-42 0,-5 1-34 15,-3 5-59-15,0-1-62 0,4 6-39 0</inkml:trace>
  <inkml:trace contextRef="#ctx0" brushRef="#br0" timeOffset="35591.83">19456 5967 2041 0,'3'-2'-22'0,"-1"0"26"0,-2-2 21 0,0 2 10 0,3 2 1 0,-3 0 6 0,0 0 4 16,2-2 12-16,-2 2 26 0,3 0-21 0,-1 0-11 15,-2 0 3-15,0 0 12 0,3 0-2 0,-3 2-1 0,3-2 2 16,-3 0 5-16,0 0 2 0,0 2-5 0,0-2-12 16,0 2-17-16,-3 0-3 0,1-1 2 0,1 0-18 15,-1-1-10-15,-1 3-7 0,1 1-1 0,-4 2 1 0,-1 1 1 16,0 2 4-16,-3 2-4 0,1-1-1 0,-4 4 3 15,0-2-4-15,1-2 0 0,-4 3-2 0,0-4 1 16,0 1-5-16,3-1 3 0,0-1 4 0,1-1-4 16,3 1 3-16,0-1-4 0,2-2 3 0,2 0-3 15,4 1 4-15,-3 0-5 0,4 1 3 0,0 1 4 0,4-3 4 16,0 4 6-16,5 0-1 0,0 1 7 0,-1-2 2 16,5 3 6-16,0-3-7 0,4 2-1 0,-2-1-6 15,1-1-1-15,1-1-1 0,1 1-6 0,-1-2-7 16,-1-3-11-16,1 1-10 0,-2-4-11 0,0 0-30 0,0-4-30 15,-1 3-30-15,-3-3-39 0,1 1-42 0,-3-3-52 16,-1 0-10-16,-2-1-47 0</inkml:trace>
  <inkml:trace contextRef="#ctx0" brushRef="#br0" timeOffset="35833.32">19323 6142 1500 0,'-6'0'82'0,"5"-2"-32"15,4 3 22-15,-5-2 16 0,7-1 14 0,-2 2 0 0,-2-2 4 16,3 0 5-16,4 0-79 0,0-1 38 0,2-1-12 16,5 1-16-16,1 0-12 0,4 1 4 0,4-2 0 15,1 4-3-15,0-1-4 0,2 1-7 0,-3 0-6 16,2 0 1-16,-4 0-5 0,-5-1-3 0,0 1-6 16,0-1-1-16,-7-2-9 0,0 3-19 0,0 0-20 0,-5-4-30 15,0 4-29-15,-2-3-40 0,2 1-13 0,-5-3-67 16</inkml:trace>
  <inkml:trace contextRef="#ctx0" brushRef="#br0" timeOffset="36484.44">19844 5999 1847 0,'0'-4'-11'0,"-2"-4"21"0,6-1 17 0,0 3 5 0,-1 1 18 16,-1-1 13-16,2 2 3 0,1 2 3 0,0-1 11 15,2 1-16-15,3 1-11 0,3 1 3 0,-2 0-17 16,3 0-12-16,-1 1-4 0,0 3-2 0,-4-1 0 0,1 4-6 16,-3 0-3-16,0 3-10 0,-2 0 3 0,-1 2-7 15,0 2 4-15,2-1 0 0,-2 2-2 0,0 1 0 16,-3-2-3-16,1 1 3 0,-4-5-4 0,1 3 6 0,-3-2-5 15,-1-1-1-15,0 0 4 0,1-1 2 0,1-2-2 16,0 0-2-16,0-3 6 0,1 1-2 0,2-1-1 16,-1-4-1-16,-1 2 1 0,0-4 0 0,-2 2 2 0,-1 0 2 15,2-5-4-15,1 2-1 0,-2-2 4 0,0-1 1 16,3-2-1-16,1 0-1 0,0 1 1 0,5-4-2 16,-4 2 1-16,4-2 0 0,-2-2-3 0,2 2 4 0,-1-1-6 15,0-2 1-15,0 2 3 0,1 1 0 0,2-1-4 16,-1 4 4-16,3-1 1 0,3 2-2 0,-3 1 3 0,3 1 0 15,0 3-6-15,2 1 1 0,-5 0 0 0,-1 1-1 16,0 0 0-16,3 2-1 0,-4 0 2 0,-1 2 2 16,-3 0-2-16,2 0-1 0,-1 0-1 0,1 2 3 0,-5-1-1 15,0-1 1-15,0 0 0 0,0 3-3 0,0-4 5 16,0 2-1-16,-1-4 2 0,-1 4-5 0,0-3 5 16,2-1-3-16,0 1-6 0,0-1 9 0,-1-1-4 0,1 0 1 15,1 0 1-15,-1-1 0 0,2-1 0 0,-2 1 3 16,2-1 2-16,-1-3-6 0,2 1 0 0,2-1 2 15,-2-2 0-15,2-1-1 0,3-3-4 0,1 2 2 0,-1-1-2 16,2-2-1-16,2 1 0 0,1-1 4 0,1 1-5 16,-1 3 4-16,-2 0-1 0,2 1 0 0,0 3-3 15,-7 1 4-15,2 3 2 0,0 0-2 0,-4 3 2 0,0 0-2 16,0 0 1-16,2 5-2 0,-2-1 3 0,-3 2 0 16,1 2-2-16,-2 1 0 0,0 0 1 0,-2 3 1 15,1-3-1-15,-3 2 1 0,2-2 0 0,-2 2-2 0,1-3 1 16,2-1-4-16,-1-2 3 0,0 0-1 0,1 0 4 15,-1-3-5-15,1 1-5 0,-3-2-20 0,3 0-17 0,-2 0-19 16,-1 0-33-16,3-2-35 0,1-2 18 0,1-2-99 16,3 4-13-16</inkml:trace>
  <inkml:trace contextRef="#ctx0" brushRef="#br0" timeOffset="37886.56">20599 5995 1370 0,'5'-10'22'0,"-1"-3"24"0,2 0-33 16,-3 1 59-16,0-1-44 0,1 2 63 0,-4 3-42 0,-4 1 3 16,1 2-26-16,2 1-23 0,-6 3 34 0,2-1-57 15,0 2 44-15,-4 0-60 0,0 3 40 0,2 2-5 16,-2 2 6-16,-2-1 1 0,1 5 2 0,1-1-4 16,-1 1 1-16,2 3 1 0,2-1 2 0,0-2 4 0,-2 3-6 15,6-1 1-15,-1 0 1 0,2-3 1 0,1-1 1 16,0 1-3-16,1-1 2 0,2-1-1 0,2-1 6 15,1 0-4-15,1-2-3 0,1 0-1 0,-2-4 1 0,5 0 1 16,-2-2-15-16,1 0-8 0,1-4-6 0,0 1-2 16,0-1-3-16,3-5-6 0,-4 2-15 0,2-1 43 15,-4-2-46-15,2 2 41 0,-4-5-37 0,-2 2 39 16,0-4-35-16,-4 5 48 0,-3-4-32 0,-2 2 1 16,-1 3 12-16,-4-1 11 0,2 0-5 0,-2 5 6 0,-2 0-3 15,3 1 1-15,-4 2-1 0,5-1-7 0,0 1 50 16,2 2-85-16,3 1 84 0,0-1-42 0,3 2 9 15,0-1 3-15,3 0 5 0,0 1-1 0,3-1-39 0,1 2 74 16,2-1-75-16,5 1 36 0,1 0-4 16,3-1-6-16,0 3 4 0,6-2-10 0,-1-1 1 0,3 0 3 15,-4 2-2-15,2-3 5 0,-2 0-3 0,0 0 0 16,0-1-3-16,-3 1 8 0,-3-2 1 0,-2 1 0 16,-3-2 2-16,-1 1-3 0,-3-1 6 0,0 1 17 15,-4-1-13-15,-1 0 28 0,-2 1-26 0,-2-1 23 0,0 0-25 16,-1-1 26-16,2 0-28 0,-6 0 0 0,3 1-5 15,-1 0-9-15,0 0 5 0,2 3-2 0,-2-2 2 16,2 2-10-16,-2 0 8 0,4 0-1 0,-5 2-1 0,2 1 0 16,0 2 3-16,-1-2-2 0,-2 4 6 0,4-1 3 15,-4 2-9-15,0 4 13 0,2-1-3 0,-1 0 1 16,1 2-3-16,-2 3 2 0,2-3 7 0,2 3-14 16,-2-3 23-16,3-2-67 0,1 2 59 0,-1-2-56 0,4-1 63 15,-1-2-61-15,4-2 49 0,-2 0-38 0,2-1 39 16,1 0 0-16,0-3-2 0,2 1 1 0,2-3-4 15,2 0-2-15,1-3-3 0,1 1-26 0,-1-5 58 16,4 1-68-16,-1-3 53 0,1-2-53 0,0 0 38 0,0-1-45 16,-1-4 47-16,-1 1-27 0,1-4-19 0,-2 1 25 15,-1-4-9-15,0 0-1 0,-1-3 11 0,-4-3-4 16,1 2 8-16,-2-2-5 0,-1-2 13 0,-2 1-6 16,-3 2 11-16,-1 2 8 0,0 4-8 0,-1 2 9 0,-3 5-7 15,1 2 7-15,3 4-7 0,-3 4 7 0,0 0-11 16,1 4 4-16,0 4-4 0,-2 0 3 0,1 2-1 15,0 3 4-15,0 4 5 0,-1 0 4 0,1 3 14 16,0 1-13-16,0 4 25 0,1 0 5 0,2 0-37 16,-1 4 32-16,1-2-40 0,-5-2 36 0,5 3-54 0,-1-3 54 15,1 0-60-15,-4-5 30 0,3 1-4 0,-1-1 2 16,1-1-7-16,1-2 1 0,0-2-2 0,0-2 4 16,0 2-4-16,0 0-3 0,1-6-16 0,1 2 39 15,1-3-57-15,0 0 24 0,2-3-65 0,-2 3 18 0,2-4-21 16,-1-2-8-16,4-1 3 0,1-1-50 0,0-2 52 15,0-1-30-15,-1 0 72 0,5-3-21 0,-4-1 21 16,3 1 11-16,-3-3 20 0,-1 1 30 0,0 1 14 16,-2-1 15-16,5 0 11 0,-6 1 21 0,1-1 0 0,1 1 20 15,-4 2 12-15,4-1-49 0,-3 4 60 0,0-1-64 16,-2 2 55-16,3 2-65 0,-2 0-3 0,0 1-11 16,-1 1-19-16,0 1 33 0,-1 0-67 0,-1 1 51 0,3 1-70 15,-3-1 45-15,-3-1-4 0,3 3 0 0,-1-1-5 16,-1 3-1-16,-1 2 2 0,3-1 2 0,-4 2-2 15,0 2 3-15,0 1 3 0,0 0-2 0,2 0 2 16,-3 0-3-16,-1 0 1 0,5 0 1 0,-3-1-1 16,1 0 0-16,2-1-4 0,-1-2 1 0,2-1 1 0,0 1 2 15,0-2 2-15,2-1-3 0,-2-2 3 0,3 2-2 16,-2-4 1-16,1 0-1 0,0-3 1 0,1 2-3 16,3-1-3-16,-1-2-5 0,3 0-7 0,0 0-9 0,-3-2 57 15,5 0-66-15,-5-2 60 0,3 0-56 0,-5-5 56 16,5 2-55-16,-2-3 58 0,-1 3-45 0,1 0 1 15,-1 1 16-15,0 1-5 0,-1 2 2 0,0 1-5 16,-4 3 6-16,-2 1-3 0,0 4 3 0,-2-1-11 16,1 2 7-16,-2 2-7 0,2 2 9 0,-4-1-9 0,4 0 9 15,2 2-3-15,-3 0 5 0,3 1 3 0,-2 0-4 16,3-1 5-16,0-1-1 0,3 3 10 0,-2-1-7 16,3-1 25-16,-3-1-14 0,2 1 13 0,1-1-1 0,2 0-49 15,-1-2 52-15,2 1-53 0,-2-3 54 0,3 1-70 16,0-2 58-16,3-1-61 0,-3 1 51 0,0-4-8 15,0-1-3-15,5-2-13 0,-4 0 53 0,-2-5-69 16,-1 2 55-16,2-5-58 0,0 0 33 0,-4-4-57 16,1-1 51-16,0-2-45 0,-1-3-11 0,3-3 69 15,-2 0-54-15,3-1 58 0,-2-1-36 0,3-1 63 0,-1 0-53 16,-3 4 61-16,3 1-44 0,-5 4 8 0,3 4 1 16,-3 5-3-16,-1 2-8 0,0 4-9 0,-1 3 14 15,-1 4-11-15,-3 3-1 0,0 4-7 0,0 1 3 0,-5 3 5 16,2 3 10-16,-2 4 13 0,0 2-8 0,-1 2 12 15,5-2-45-15,-1 3 55 0,-1 1-46 0,1-2 47 16,4-2-53-16,-3 2 54 0,0-4-56 0,4-2 48 16,-2 0-5-16,1-3-7 0,1-1-14 0,1-1-4 0,1-2-18 15,-2-2-39-15,4 0 11 0,-4-1-96 0</inkml:trace>
  <inkml:trace contextRef="#ctx0" brushRef="#br0" timeOffset="38271.78">21597 5948 1294 0,'-6'4'16'0,"-5"-4"7"0,11 0 6 16,-6 0-5-16,-1 0 4 0,4-2 9 0,0 2 6 0,3 0 2 15,-2-1-9-15,5 2-53 0,-3-1 46 0,2 2-34 16,1 0 52-16,4-1-56 0,-2 1 57 0,4-2-65 16,-1 2 51-16,-2 0-13 0,5 0 6 0,0-2-18 15,2 0 3-15,-2-2-12 0,2 0-2 0,0 0 0 16,-1-1 2-16,-2-2 2 0,-1 0-1 0,-1-1-2 15,0-2 5-15,-3 1-5 0,1-1 4 0,-3-1-2 0,2-2-2 16,1 0 3-16,-3-1 10 0,0 0 1 0,-1-1-11 16,-2 0 13-16,2 2-6 0,-6 1 6 0,1 1 0 15,0 1-8-15,-5 4-10 0,2 3 2 0,-5 1 6 0,0 3-8 16,-2 2 0-16,2 0 0 0,-3 4-2 0,1 1 13 16,-2 2-53-16,3 1 58 0,1 3-51 0,2-3 55 15,-1 1-54-15,4-1 60 0,-1 0-55 0,1 0 47 16,3-2-3-16,-2-2-3 0,5-2-5 0,-3 3 2 0,5-3-5 15,-4-2-1-15,5 1-2 0,-1-4 1 0,1 3-1 16,0-2 3-16,2 0-18 0,4-3 35 0,1 0-80 16,4 0 10-16,0-2-39 0,5 1-36 0,1-3-36 15</inkml:trace>
  <inkml:trace contextRef="#ctx0" brushRef="#br0" timeOffset="38528.57">22009 5799 1241 0,'14'-12'24'0,"-5"-3"16"0,1 2 21 0,-4-4-35 0,-2 2 59 15,-4 5-51-15,0 0 69 0,0-2-42 0,-5 4-26 16,-2-2-8-16,-1 4-20 0,-6 0 33 0,5 4-61 16,-7-2 54-16,2 1-66 0,-2 0 41 0,2 6-1 15,1-2-4-15,-1 2-3 0,3 0 3 0,-1 2 6 16,2 0-6-16,3 2-2 0,1 1 3 0,2-1 6 16,1 2-3-16,3 1 6 0,0 0 6 0,7-1-5 0,-4 0 8 15,3 2 3-15,4-2-1 0,1 2-4 0,2-2-4 16,-3 1 1-16,3-1-9 0,2 0 2 0,-1 1-7 0,-5-2-4 15,4 1 0-15,-5-1 1 0,-4 2 5 0,1-1-1 16,-3 1 4-16,-4-1 0 0,1-1 1 0,-6 2 6 16,-2-3 0-16,-2 2-4 0,-2-3 7 0,-6 1 0 15,1-1-9-15,-2-1-2 0,-3 1 1 0,-3-4-3 0,2 3-12 16,-3-2-36-16,2-3-44 0,2 0-13 0,-4 2-69 16</inkml:trace>
  <inkml:trace contextRef="#ctx0" brushRef="#br0" timeOffset="42140.46">20604 6753 1249 0,'0'0'13'0,"0"-3"9"0,4 1 9 0,-8-3 8 16,4-4 13-16,4 4 0 0,-4-3 9 0,1 3-32 0,-1-3 46 16,3 3-52-16,-1 0 55 0,0-1-50 0,-1 4-8 15,-2-2 17-15,1 3 6 0,-2-6 30 0,2 5-38 0,-3-5 50 16,0 1-58-16,-1 1 44 0,3-5-1 0,-1 1-14 15,-3-1-10-15,4 2 5 0,-7-5-15 0,5 7-5 0,-4-4-6 16,3 1 2-16,-4-1-3 0,-1 1-4 0,-3-1 2 16,3 1-10-16,-9-1-1 0,6 0 2 0,-9 0-5 0,1-1-2 15,-3 0 5-15,1 2 5 0,-3-4-2 0,0 0 12 16,-3 3-3-16,1-3-5 0,-5-2 11 0,3 1-2 16,-5 0 0-16,1-1-10 0,-7 0 4 0,3-2-8 15,2 1-2-15,1 0 1 0,0-1-4 0,-5 1 1 0,4 1-5 16,2-2 7-16,3 3-8 0,-3-2 5 0,0 2 3 15,-2-1 0-15,5 1-2 0,1 0-4 0,3 1 5 16,-3-1-4-16,6 1-1 0,-2-1-1 0,0 1-4 0,2 2 0 16,-1-2 0-16,1-1 1 0,-2 3-2 0,0-2 2 15,1 0-1-15,2 0 1 0,-3 2-2 0,1-1 1 16,1 0 0-16,-1 0 0 0,1 0-1 0,1 1 2 0,1 0 11 16,1 0-1-16,0 0 3 0,1 2 0 0,1-1-2 15,1 0 2-15,-1 0 3 0,-2 0-6 0,-2-2-6 0,3 1 3 16,-5 0-1-16,2-1 0 0,1 3 4 0,-2-3-3 15,-1 2-3-15,4 0 5 0,-1 2-3 0,0-3 1 16,1 3 0-16,1 1 1 0,-2-2-8 0,1 0 5 0,-1 2 1 16,-2-2-2-16,-3 2 1 0,0 2-5 0,0-2-1 15,-1 0 7-15,-1 2 2 0,-1 2-1 0,7 1 0 16,4-1-1-16,1 3-3 0,-3 0 1 0,2 1 0 0,-2 1-9 16,1-1 2-16,-3 1 2 0,-4 3-5 0,0-1 0 15,0 1 2-15,2 2 3 0,1-2 3 0,2 3-1 16,-1 5 0-16,5-2-4 0,-5 1 7 0,1 3 0 15,0 2 1-15,-1 2 0 0,0 0-1 0,3-2 1 0,-3 3-1 16,3 3 1-16,-2-2 2 0,1 0 0 0,2 1 3 16,0-2-1-16,-1 2 7 0,1 1 4 0,1 0 9 0,-1 0 5 15,3 1-2-15,-1 1 1 0,-2 0-3 0,2 1-1 16,-2 0-9-16,-1-1 0 0,1 1-6 0,3-1 6 16,-2 1-3-16,0 0 1 0,4-1 3 0,-1 0-3 0,2 1 9 15,0-1-8-15,-2 1-1 0,2 0-9 0,-2 1 0 16,-1-3-2-16,0 4 1 0,-2-1 2 0,2 0-8 15,-3-2 7-15,3-1 4 0,-1 2-1 0,0-2 1 16,0 3 0-16,2-7 1 0,3 2 1 0,-2-2 7 0,1 3-3 16,2-4 6-16,1-5 3 0,-1 3 1 0,5-1-5 15,-3 1-3-15,3 0 0 0,-2 0-2 0,2 0-5 16,0 3-13-16,4 1 0 0,-4 1-4 0,2 0 5 16,-5-1 2-16,3 0-6 0,0 2 1 0,-3-1 5 0,0-1 5 15,1 1-6-15,0-2-1 0,-2 3-1 0,2 0-4 16,-2-1 4-16,1 0 0 0,-1 1 2 0,2-2-4 15,-4 3 0-15,2-2 3 0,-1 0-3 0,-4-1 6 0,4 1 1 16,2-2-9-16,-1 0-1 0,-2-1 1 0,1 0 1 16,-2 0 2-16,6-1 5 0,-2 1-3 0,-3-3-4 15,1 1 4-15,2-1 1 0,-3 1-1 0,5-2 0 16,1-3-3-16,-3 0-2 0,2 1-2 0,-2-2 8 16,5 1-7-16,-3 0-1 0,2-4 2 0,1 1 3 0,2-4 1 15,1 2-2-15,0-2 0 0,1-1-3 0,1 2 9 16,3-5-3-16,-1 5 1 0,3-1-3 0,2 1-2 15,-1-3 5-15,3 3-6 0,2-1 0 0,-1 1-5 16,4-1 6-16,-2-1-1 0,2 3-1 0,0-1-1 0,1 0-7 16,3 2 4-16,0-2 2 0,4 1-5 0,-1 0-2 15,3 1 3-15,4 2-5 0,2-1 4 0,2-1 5 16,6 3 1-16,1-1-6 0,4 2 9 0,3-1 1 0,4 3-2 16,3-1 4-16,3-2-2 0,5 2 0 15,0 1-3-15,8 3 6 0,-3-2-6 0,4-1 3 16,0 3-1-16,-2 1-2 0,-7-2 1 0,0 3-4 0,-1 0 6 15,-5 0-7-15,-1 2 2 0,-5-2-6 0,1-1-3 16,-2-4 4-16,3 3 0 0,3-4 4 0,-4 3-8 0,2-2 4 16,-1 1 4-16,3 0 4 0,-3 3 0 0,1 0-1 15,3 0 1-15,0 1-2 0,0 0 6 0,3-3 0 16,0 2-1-16,3-4 1 0,1 1 3 0,-3 0 2 16,-1-1 2-16,-1-1 1 0,-11-1-8 0,-1-3 5 15,-8 1-3-15,-4-3-3 0,-5 1 0 0,-5-2-3 0,-3-1-2 16,-5 0 1-16,1-2 7 0,-2-1-6 0,-2 0 4 15,-1-2 1-15,-5 3-2 0,3-6 5 0,-5 3 0 16,1-4-1-16,-1 2-5 0,-2-1 10 0,1-2-3 16,0 2-2-16,-2 0-2 0,-3-3 2 0,5 0-2 0,-2 1-3 15,-1 0 6-15,5-1-6 0,-6 1-5 0,5-2 6 16,-3 1 2-16,4 2-8 0,-3-3 5 0,1 0-1 16,2 2-1-16,0-2-4 0,0 0 7 0,-1-1-4 0,1 0-2 15,-3-3 2-15,5 2-2 0,0-1 4 0,-1-3 0 16,4 1 3-16,-4-6-6 0,3 0-2 0,3-2 2 15,-3 2 1-15,3-4-2 0,-1 4 2 0,0-6-9 0,1-1 2 16,1-1 2-16,2-1 3 0,-1-2-1 16,3-3-3-16,-1-7-1 0,2-2-1 0,-2 2 5 0,0-2-2 15,2-4-1-15,-2 2 2 0,-4-1-2 0,3 3 9 16,-4 1 1-16,2 0-2 0,-5 3 4 0,3-1-3 16,-2 4-2-16,0 1 2 0,0 0 3 0,-1-1-8 0,-2-1 2 15,1 2 1-15,-1-4-3 0,1 4-1 0,-2-3-4 16,1 2-2-16,-2-2-4 0,3 3 2 0,-4-1-5 15,2 3-2-15,-2 2 5 0,1 0 2 0,-2 3 7 16,1 3 1-16,-3-1 3 0,-1 4-2 0,1 1 3 16,-2 2 5-16,0-1-9 0,-2 4-3 0,1 0-1 0,-1 0-1 15,-1 6-4-15,-3 0 0 0,0 2-2 0,1-4-2 16,-3 5 2-16,1-7 5 0,-3 4-3 0,0-6-4 16,0 1 0-16,-2-5-4 0,-3 2-3 0,1 0-10 15,2 0-4-15,-6 1-2 0,-1 1 4 0,2 3 4 0,-2 1 0 16,-2 3 9-16,1-2 9 0,1 5 3 0,1 0 11 15,-2 4 2-15,6-4-18 0,-4 4-19 0,4-2-7 16,-2 2-36-16,0-2-28 0,-1 4-24 0,4 0-26 16,-4 0-30-16,6 0-31 0,0-2 10 0,2 4-44 0,4-4-16 15</inkml:trace>
  <inkml:trace contextRef="#ctx0" brushRef="#br0" timeOffset="42515.63">21347 7074 1775 0,'0'-2'-5'0,"2"-4"33"0,3 3 16 0,-2 0 20 16,-3 1 14-16,7 1 10 0,-7 1 7 0,1 0 2 0,1 0 8 15,-1 0-33-15,2 3 26 0,-3 1-47 16,0 3 0-16,-3-1-7 0,2 3-1 0,-2 3 1 16,-1 1 0-16,-2 4 2 0,-1 2-7 0,-3 2-24 0,0-1-6 15,-1 0-6-15,-1 2 3 0,-1 1-6 0,1-2 1 16,-2-1-1-16,3-2-2 0,-4 1 0 0,3-1 0 15,1-4 2-15,0 0-2 0,-1 1 3 0,1-4-2 16,3-2-8-16,0 0-25 0,1-1-14 0,-3-3-36 0,5 1-24 16,-2-3-50-16,2-3-59 0,2 0-19 0,0-2-51 15</inkml:trace>
  <inkml:trace contextRef="#ctx0" brushRef="#br0" timeOffset="42873.5">21300 7038 1578 0,'4'-11'108'0,"-1"-5"-45"0,4 6 20 0,-5 2 13 0,-1 2 7 16,1 3 1-16,-2 3-5 0,0 0 4 0,2 0-108 15,-2 3 48-15,0 3-9 0,1 2-4 0,-1 4 3 16,2 2 12-16,0 5 16 0,-1 1 4 0,2 3-2 16,1 1 4-16,0 0-17 0,2 0-2 0,1 1-14 0,-1-3-13 15,2 0-6-15,5-1-12 0,-5-2-1 0,0-1-4 16,-2 0 3-16,3-2-4 0,-4-4 4 0,-2 1-5 15,4-4 0-15,-1-2 2 0,2-2 0 0,-4-1 3 0,1-3 1 16,3 1 1-16,1-4-1 0,3-1 1 0,-6-2-3 0,5 0 0 16,-2-3 2-16,0-3-8 0,3 0 2 0,-1-2 0 15,-1-2 0-15,-1-2 2 0,2-2 0 0,-1-3 4 16,-1 1 0-16,4-2 4 0,-5 0-2 0,1-3-2 16,2 3-2-16,-3 1 0 0,0 0 6 0,-3 4-7 0,3 3-4 15,-4 2 2-15,0 3 1 0,-3 7-1 0,2-2 0 16,-3 3 1-16,0 2-2 0,-1 3 3 0,-1 2 1 15,1 1 0-15,-3 0-1 0,-2 3 3 0,-1 1 1 0,2 4-8 16,-3-4-14-16,1 4-19 0,0-3-11 0,-1 1-30 16,3 2-33-16,-2-4-53 0,6-2 1 0,-6-1-55 0,9 2-42 15</inkml:trace>
  <inkml:trace contextRef="#ctx0" brushRef="#br0" timeOffset="43219.07">21770 7239 1447 0,'-2'-2'77'16,"6"-5"-34"-16,3 4 6 0,-12 2 15 0,1-2 7 16,2 1 8-16,-1 0 0 0,3-2 0 0,-5 4-78 15,2-2 43-15,-2 1 8 0,-1 1-10 0,-2 3 2 0,2-1 7 16,-2 2 3-16,-2 2 3 0,1 1 9 0,-2 2-6 16,3 3-15-16,-4-1 1 0,7 0-3 0,-2 3-12 15,6-1 2-15,-3 0 1 0,6 1-7 0,-2 0 3 0,3-3-2 16,2-1-1-16,2 1-8 0,-3-3 2 0,7-1-9 15,-3-1-5-15,0-2-2 0,4-2-4 0,0 0 2 16,-3-2-3-16,5-2 2 0,-1 0-4 0,4-4 4 16,-4 2-4-16,1-4 2 0,-1 1 2 0,-3 0-6 15,4-2 3-15,-6 0-14 0,-2-2-10 0,-1-2-1 0,-1 1 2 16,-4-1-4-16,0-2-2 0,0 2 3 0,-6-1-3 16,-2-1 12-16,0 3 12 0,0 1 1 0,-6 3 0 0,3 0-2 15,-1 3 2-15,-1 0-1 0,2 3-2 0,-2 0-8 16,4 2-8-16,2 2-6 0,1 0-11 0,-2 1-22 15,8 3-25-15,-1-4-18 0,1 3-44 0,3-1 18 16,4 2-42-16,1 0-35 0</inkml:trace>
  <inkml:trace contextRef="#ctx0" brushRef="#br0" timeOffset="43669.9">22096 7299 1524 0,'0'-4'26'0,"0"-6"-28"0,1 2 70 0,1-1-48 15,-4 2 6-15,2-1 0 0,-1 1 4 0,1 1 0 16,-4 0-24-16,1 2 33 0,0 4-69 0,-1-1 47 0,0 1-6 16,-2 0-2-16,-1 1 3 0,1-1 8 0,-1 5 6 15,-5 0-3-15,3 1 6 0,-4 1 3 0,4 1 5 16,-3 3 1-16,2 0-11 0,-2 1-8 0,4-1-5 16,-1-1-1-16,1 0-7 0,0 0-2 0,3 0 0 15,2-3 5-15,1 0-3 0,-1-2 5 0,1 0-1 0,2 0 1 16,0-4 4-16,0 2 2 0,2-3 3 0,1 0-3 15,-1 0 5-15,3 0-6 0,1 0 1 0,2 0-5 0,2 0-3 16,-1-2-5-16,2 0-6 0,3-1-4 0,-2-3 5 16,3 1-2-16,0 0-3 0,-2-4 1 0,0-1 0 15,0-1-1-15,5-3-2 0,-6-3 2 0,4-1-5 16,-2-1 3-16,2-2 2 0,-2-3-3 0,2-1-4 16,-2-2 7-16,2 0 2 0,-3 1 2 0,1 2-2 0,-3 3 6 15,0 2 7-15,-3 3 9 0,-2 6 3 0,-1 1-3 16,-3 6-4-16,-1-1 1 0,-2 8 3 0,-1-1-9 0,-3 6-6 15,-4 0-1-15,1 2 2 0,0 4 0 0,-3 4 5 0,0 0-1 16,-2 1 1-16,-1 2 6 0,5-1 2 16,1 1-4-16,0-1-3 0,0 3 5 0,3-3-6 15,0-2 1-15,2 0-1 0,2 0-6 0,-1-2 1 0,0 0 0 16,4-4-11-16,-2 1-28 0,2-2-23 0,-1-2-35 16,2-2-31-16,2 0 6 0,0-3-34 0,-3-1-30 15,5 0-20-15,0-3 5 0,-3 1 14 0</inkml:trace>
  <inkml:trace contextRef="#ctx0" brushRef="#br0" timeOffset="44019.49">22260 7383 1182 0,'0'-6'22'0,"3"2"17"0,-1-1 29 0,1 0-33 16,-3 0 77-16,3 0-35 0,-2-1 5 0,1 1 21 0,0 0-11 15,-2 2-12-15,0-3-19 0,0 4 41 0,0-2-74 16,0 1 42-16,-2 0-1 0,4-1-15 0,-1 2-8 16,-1-1-1-16,5 3-13 0,0-3-4 0,-2 3 0 0,5-1-7 15,1 1-4-15,1 0-13 0,0 0-1 0,4 0-1 16,2 0 3-16,-1 1-3 0,1-1-9 0,1 2 4 15,0-1 0-15,-2-1 9 0,0 0-7 0,-3 0-1 0,-2-1 0 16,-1-1 0-16,-1 1 3 0,-2-2-4 0,-3 2-3 16,1-3-3-16,-4-1 9 0,0 0-5 0,-4-3 3 15,-2 5 0-15,-2-7 2 0,-3 3 3 0,0-1 1 0,-3 2-6 16,-1-2 3-16,-2 3 7 0,3 2 1 0,0 0 5 16,1 2 1-16,0 1 4 0,2 1 7 0,0 2 18 0,0 0-2 15,3 6 5-15,-1 0-5 0,1-1 0 0,-1 4 3 16,1 0-11-16,0 2 1 0,1-1-2 0,1 2-3 15,3-1 1-15,1-1 2 0,4 1-4 0,0-1-3 16,3 0 6-16,0 0-7 0,5-4-11 0,0 1-5 0,4-1-9 16,2-1-24-16,1-1-17 0,1-3-36 0,3-1-36 15,0-3-39-15,2 0-51 0,3-5-4 0,-1 1-51 0,1-1-19 16</inkml:trace>
  <inkml:trace contextRef="#ctx0" brushRef="#br0" timeOffset="44527.5">22753 7229 1439 0,'-8'-10'37'16,"0"-1"-30"-16,-1 1 77 0,1 5-45 0,-1-2 11 0,1 2 20 16,3 3 9-16,4 0 4 0,1 2-26 0,0 0 30 15,4 0-79-15,4 2 46 0,0-2-16 0,7 2-18 16,-2 0-7-16,5-1-3 0,1 3-11 0,1-1-5 16,-4-1 6-16,-2 2 0 0,-1-1 4 0,4 1-8 0,-5 0 1 15,-3-2-2-15,4 1 0 0,-1-1 7 0,-2 0-6 16,4 0 2-16,-3-2-3 0,-3 0 5 0,3-2-2 0,-5 0 9 15,1 0 7-15,-2-1 2 0,1-1 12 16,-6-2-1-16,3 2 10 0,-3-1-2 0,1 0 3 16,-1-2-3-16,0 5-2 0,-1-2-7 0,1 1-10 0,0 2-4 15,0 1-1-15,-2 3 1 0,1 0 0 0,-4 1-1 16,2 5-5-16,-2 1 3 0,0 4 1 0,-1 1 2 16,0 4-4-16,-3 1 4 0,0 2 0 0,0 0-4 15,-2 2 3-15,1 0-3 0,1 1 1 0,0-1 2 0,1-2 0 16,1-2-4-16,2 1-2 0,1-4 0 0,0-1-1 15,3-5-3-15,-4 1 2 0,2-4 0 0,2 0-5 0,-3-5 7 16,1 1-3-16,0-1-3 0,0-2 4 16,3-1 0-16,0 1 0 0,0-1-3 0,0-1 6 0,0 0-6 15,0-2 0-15,5-1 5 0,-4 1-8 0,2-4 4 16,1 0 0-16,-4-2-4 0,1 1-3 0,-2 0 0 16,-3-3 4-16,0 3-6 0,-5 0 5 0,-4 0-1 0,0 3-1 15,-4-1 5-15,-3 3 0 0,1 2 2 0,-2 0-3 16,1 1 5-16,-2 0-3 0,0 1 1 0,6 0 2 15,-1 1-2-15,2-1 1 0,2 2 0 0,3 0 6 16,2-1 5-16,3 1 6 0,2 1 1 0,-1-2-3 16,4 1 4-16,0 0 1 0,0 0-7 0,1 1 0 0,3-2-10 15,1 0-14-15,0-1-26 0,2 3-21 0,1-1-33 16,2-3-35-16,3 1-34 0,4-2 11 0,3-2-92 16,-2 1-7-16,4-1-18 0</inkml:trace>
  <inkml:trace contextRef="#ctx0" brushRef="#br0" timeOffset="44998.13">23162 7363 1332 0,'1'-13'19'0,"-1"-1"14"16,0-1 8-16,0-2 7 0,-3 3-34 0,3 0 43 0,-5 1-34 16,3 1 49-16,-1 3-68 0,-2 0 50 0,1 2-51 15,-1 2 3-15,2-1 37 0,-2 4-43 0,2 1 51 0,-2-1-38 16,2 2 59-16,-2 0-64 0,2 3 49 0,-3-1-4 15,1 0 1-15,-1 0 4 0,3 2-14 0,-4 0-9 16,0 2-3-16,2 0 11 0,-2-2 10 0,3 2-3 16,-3 1 3-16,2 0-1 0,-2 0 4 0,2 0 8 0,-1 1-2 15,-1 2-5-15,2-1-16 0,4 1-3 0,-5-1-1 16,4 2-4-16,1 1-8 0,1-2-10 0,1-1-6 16,2 3-4-16,-3 0 2 0,6-3-1 0,1 2-7 15,-2-3 4-15,3 2 1 0,0-1-1 0,1 0-3 0,-1-2-1 16,0 1 2-16,-2 0-3 0,3 0 4 0,-4-1-3 15,-2 1 1-15,1-3-4 0,-1-1 6 0,-3 3 3 16,-2-3-4-16,1 1 2 0,-3-2 1 0,1 1 1 16,-2 0 4-16,-1-1 7 0,-2-1 0 0,-1-1 6 0,2 0 3 15,-3-1 5-15,2-1 2 0,-2 0 0 0,2-3-3 16,-3 2-1-16,2-3-5 0,0 2-6 0,0-4-2 16,1 1 2-16,3 1-4 0,1-3 5 0,-3 3-1 15,6-3 2-15,-4-1 3 0,5 0 1 0,0 2-3 0,5-1-5 16,-5 0 3-16,3 0-9 0,-2 4-3 0,3-1-4 15,-3 3 3-15,-1 0-5 0,0 1 1 0,0 1-7 16,0 0-4-16,0 1-2 0,0-1 1 0,0 2-6 0,0-2-13 16,0 4-34-16,-5-4-34 0,2 4-33 15,-3-1-64-15,-2 0-69 0,-3 2-55 0</inkml:trace>
  <inkml:trace contextRef="#ctx0" brushRef="#br0" timeOffset="48360.28">19508 7430 1174 0,'0'0'18'0,"0"0"11"0,0 0 0 0,0 0 1 0,0 0-3 0,0 0-1 0,-23-11 6 16,23 11 5-16,0 0-12 0,0 0 5 0,0 0-1 15,0 0 7-15,0 0 5 0,-35 72-43 16,21-28 38-16,11-25-42 0,1 1 25 0,0-3-35 0,1-1 34 15,-2 1-4-15,1-4 5 0,-1-1-6 0,1-1 9 16,1-3-20-16,-1-1 22 0,-1-2-20 0,0-3 17 16,1 3 9-16,1-4-50 0,-1-2 46 0,1-2-52 15,-1-1 58-15,-1-1-63 0,0-6 59 0,-1-2-62 16,1-3 31-16,0-1 5 0,-1-3-5 0,0 1 2 0,1-7-2 16,2 1 5-16,1-3-4 0,0 2 5 0,0-3 0 15,0-4-1-15,4 0 0 0,1-1 3 0,0-1-3 16,3 1-2-16,0-3 1 0,1 0 5 0,2 3 5 15,0-1-2-15,3 4 28 0,-3 1 2 0,4 4 4 0,-1 4-2 16,0 4 0-16,0 4-3 0,2 4-9 0,2 2 3 16,-1 7-20-16,0 1-13 0,1 6 1 0,-2 1 0 15,-1 3 4-15,0 3-5 0,-2 5 5 0,-3 4 3 0,-2 1-7 16,0 3 8-16,-4-1 0 0,-4 2 1 0,0 2 0 16,-4-2 0-16,-2 0 8 0,-1-3-5 0,-2-1 6 0,-3-1 0 15,0-2-3-15,-2-3 3 0,-2-1-7 0,-1-5 2 16,1 2-6-16,-3-2 2 0,-3-3-5 0,5 1-2 15,-5-4 1-15,2 2-1 0,0-3 2 0,1-1 0 16,3 0-1-16,2-2 0 0,4-1-1 0,2 0 4 16,4 0 4-16,2 0-1 0,-1 0 6 0,3 0 3 0,3 0 3 15,-1 3 6-15,-2-3 5 0,4 3-1 0,1 1 0 16,3 2 5-16,0 1 10 0,5 3 0 0,-1 1-3 16,4 2-4-16,-3 0-3 0,2 1-2 0,0 2-1 15,-3-1-9-15,1-1-14 0,-2-1-4 0,0-1 1 0,-3 0 0 16,0-1-3-16,-3-3-4 0,3 1 1 0,-2-3 0 15,-3-1-1-15,0 0 3 0,1-3-12 0,-3 1-25 16,1 1-25-16,-2-4-39 0,0 5-47 0,1-3-53 16,4-2-33-16,-5-3-67 0</inkml:trace>
  <inkml:trace contextRef="#ctx0" brushRef="#br0" timeOffset="48748.36">19754 7373 1656 0,'-13'-13'36'0,"3"3"-23"0,0-4 14 0,3 6 20 0,-2-3 5 15,2 6 0-15,4 0 4 0,-1 5 9 0,4-1-19 0,0 1 35 16,0 1-12-16,7-1-17 0,0 2-7 0,5-1 0 16,2 1-3-16,6-2-9 0,3 4-19 0,2-3-9 0,4 1-6 15,1 1 2-15,0-2 2 0,-5-1-2 16,-4 0-3-16,-1 3-3 0,-3-3-12 0,-4 0-21 0,-5-3-4 0,-1 3-12 15,-4-2-28-15,1-2-2 0,0 1-8 16,-4-2-8-16,0-1 74 0,-8 0-51 0,7-1 63 16,-8 0-52-16,3 1 69 0,-4 1-44 0,-7-1 59 15,4 3-32-15,-5 1-20 0,3-1 19 0,-4 2-7 0,4 2 18 16,0 2-1-16,6-1 6 0,0 3 4 0,4 2-4 16,2 1 27-16,1 4 18 0,0 0-40 0,1 4 56 15,-1 2-33-15,0 2 49 0,4 1-47 0,-2 1 64 16,2 0-53-16,-2 1 37 0,1 2 4 0,1-1-3 0,0 2-1 15,-2-3 1-15,0 3 3 0,-2-5-15 0,0 1-13 16,1-1-7-16,-3-1-13 0,1-2-6 0,0-4-14 16,0 0-6-16,-3-2-12 0,1-3-6 0,2 0-35 0,-4 2-46 15,3-6-71-15,-1 1-67 0</inkml:trace>
  <inkml:trace contextRef="#ctx0" brushRef="#br0" timeOffset="67044.7">21480 7656 1408 0,'-3'-3'14'0,"-6"-1"29"0,9 4-33 0,1 2 80 0,1 0-39 0,-5-1 14 15,6 2 5-15,-6-3-3 0,12 3-12 0,1-5-26 0,7 2 40 16,-2-1-72-16,10-2 41 0,10 3-18 0,-1-3 2 15,12 1 5-15,-3 2 2 0,7 0 3 0,-4 0-10 0,8 0-4 16,-4 2 0-16,1 0 0 0,-2 1-5 0,3-1-1 16,-6 1-3-16,-1 0-5 0,-3 0 1 0,0-1-6 0,-6 1 1 15,-1 0 4-15,-5-2 2 0,-2 0-4 0,-6-1-4 0,-1 3 1 16,-8-3 0-16,0 0 5 0,-8 0-7 0,0 0-6 16,-3 0-16-16,-4 0-2 0,0 0-31 0,-2-3-16 0,-4 2-29 15,7-2-4-15,-7-3-41 0</inkml:trace>
  <inkml:trace contextRef="#ctx0" brushRef="#br0" timeOffset="67357.86">21480 7835 1799 0,'2'0'-36'0,"0"0"77"0,4-5-39 0,5 4 2 16,-5-2 22-16,15 3 9 0,-8-2 12 0,13 2 19 0,11 0 51 16,-1 0-61-16,11 2 46 0,-5-4 5 0,11 4-5 15,-6-2 0-15,9 5-6 0,-4-1-19 0,4 0-6 0,3 1-8 16,-4 0-3-16,6 0-6 0,-4-1-17 0,2 1-9 15,-2-2-3-15,-5 2 0 0,-1-5-8 0,-4 2-10 0,-8-2-9 16,-4 0-13-16,-5-2-12 0,-6-3-29 0,-5 4-31 16,-5-3-49-16,-9 1-46 0,-3-2-59 0,-1-2-36 0</inkml:trace>
  <inkml:trace contextRef="#ctx0" brushRef="#br0" timeOffset="74528.32">22745 5741 1226 0,'-3'-5'28'0,"2"3"33"0,2-1-30 0,-4 3 71 0,1-1-31 0,1 1 8 0,-3 0 28 16,4 0 22-16,-4 0-9 0,3-3-13 0,-4 2 36 0,2-1-47 15,-1 0 43-15,1-3-7 0,2 3-10 0,-3-2-11 0,0 1-12 16,4-1-10-16,-2 0-11 0,2 3-23 0,-3-3-4 16,6 3 3-16,-3-3-15 0,2 2-9 0,-2-1-5 0,4 2-8 15,0 0 4-15,0-2-1 0,1 3-7 0,3 0-6 0,3 0-1 16,-1 0-2-16,3 3-2 0,0-2 0 0,0 3-3 0,1 0 6 15,2 1-5-15,-3 0 3 0,-5 0-3 0,1 1-2 16,1-2 2-16,1 1-2 0,-2-1 2 0,1 3-3 0,-1-4 1 16,2 1-5-16,-1-2 2 0,4 1 6 0,-3-2-3 0,2 1-3 15,-4-2 2-15,3-2 0 0,-3 1 0 0,0 0 4 16,1-1-5-16,-4-2 0 0,3 1-1 0,-2-1 4 0,-4 3 1 16,2-3-7-16,-2-1 9 0,0 1-3 0,-1 0 3 0,0-1 0 15,-2 1-5-15,0 0 6 0,2-1-10 0,-2 1 8 0,-2 1-5 16,2 0-4-16,0 1 6 0,0-1-3 0,0 2 4 15,0 1-8-15,2 0 7 0,-4-2-5 0,2 4 0 0,0-1 6 16,0 3-6-16,-4 0 2 0,1 3 2 0,-2 2 3 0,1 1 1 16,0 2 3-16,-2 3 0 0,-2 3-1 0,2 0 3 15,0 1-4-15,-4 5-2 0,2-1 3 0,-1 3 4 0,-1 1-1 0,-1 0-4 16,2 2 4-16,1-2-2 0,0 3 4 0,-5-3 1 16,5-2-5-16,-1 1 2 0,-1-3-3 0,6-2 4 0,-4-1-2 15,4 0 0-15,-4 13-1 0,8-22 2 16,0 3-5-16,0-4 1 0,-1-1-4 0,1-2 0 0,0-1 7 15,0-2-3-15,-3 0 2 0,3-3-1 0,0 0 0 0,0 2 1 16,0-3 1-16,0-3 5 0,0 1-7 0,0-3 1 0,3-1-5 16,-3-3-3-16,0-1 3 0,0-2-3 0,1-1 0 15,-1-3-3-15,0-2 4 0,0 0-3 0,0-2 4 0,0 2-2 16,0-3 2-16,0 3-2 0,0 1 6 0,0 3-8 0,0 3-3 16,0-2 7-16,-1 4-4 0,-4 2 0 0,2 2-5 15,-5 1 4-15,2 0-3 0,-7 2 4 0,1 1 0 0,-7 1-1 16,3 1 5-16,-5 3 5 0,4-1 2 0,-4 1-4 0,2 3 3 15,3 0 2-15,-1-1-5 0,4 2-3 0,-2 3 4 16,4-3-3-16,-1 1-2 0,0 1 6 0,1-1 0 0,4 0-2 16,-3 0 7-16,5 0 2 0,0 0-9 0,2-3 1 0,3 3 3 15,1-1-6-15,2-3-7 0,1 0-6 0,2 1-5 0,5-4-24 16,-1 0-15-16,1-2-36 0,6 0-34 0,0 0-32 0,-1-3-47 16,3-4-42-16,5 4-12 0</inkml:trace>
  <inkml:trace contextRef="#ctx0" brushRef="#br0" timeOffset="75013.57">23217 5984 1493 0,'18'-5'12'0,"-9"2"8"0,3-1-2 0,-2 0 0 0,-2 0 1 0,0-3 7 15,-7 4-35-15,6-2 46 0,-7 0-47 0,3 0 62 16,-5 0-38-16,8-1 7 0,-7 0 4 0,2-1 12 0,6-2 46 15,-7 1-48-15,4-2 38 0,-2-3-59 0,0 2 42 16,-2-3-4-16,-2 2-4 0,0-2-17 0,-1 3-10 16,-2-3-2-16,1 2-2 0,-2 5-9 0,-2-1 0 0,1 1-1 15,7 7 9 1,0 0 20-16,0 0-16 0,0 0 7 16,0 0 2-16,0 0 7 0,0 0 3 0,-44 22-6 0,44-22-7 15,-52 50-5-15,48-37 0 0,0 3-10 0,-1-2 3 16,5 2-4-16,0-1-6 0,0-1 0 0,0 0-1 15,2 1 2-15,1-1 1 0,1-1 1 0,1 2-4 0,-1-1-4 16,2 0 4-16,0 0-1 0,3-1 2 0,1 1-2 16,-2 1-4-16,6-3-1 0,-4 1 3 0,3 1 3 15,-3-1-4-15,-2-1-1 0,7 13-4 0,-8-14 7 16,-3 0-1-16,-4-2 1 0,-4 2-7 0,1-3 8 16,-3-1-2-16,-2 1-1 0,-1-4 3 0,-4 0-2 15,-3-1 1-15,1-2 1 0,-6-1 2 0,-1-3-5 16,-2 1 3-16,-3-5 2 0,3 0-2 0,-1-1 0 0,-2-2-2 15,4-1-9-15,2 0-8 0,-1-1-17 0,3 1-19 16,1-2-13-16,6 2-36 0,2-4-18 0,4 2-21 16,4-2 23-16,4 1-31 0,3-4-18 0,6-1-18 0,4 2-13 15</inkml:trace>
  <inkml:trace contextRef="#ctx0" brushRef="#br0" timeOffset="75446.23">23482 5524 745 0,'3'-19'1'0,"1"2"23"0,-3-3 10 0,-6 3 16 0,-5-1 13 0,-3-1 14 16,-6 1 17-16,-4-4 21 0,-2 5 7 0,-5-1-50 15,-1 4 57-15,-7 3-50 0,-5 0-10 0,0 6 0 0,-4-4-3 16,-2 9-11-16,-6-1-9 0,7 6 32 0,-4-2-58 0,-5 6 36 16,-1 2-1-16,-4 6-10 0,2 4-15 0,-2 4-8 15,4-1 6-15,-6 6 1 0,6 6-5 0,9 3 4 16,1 4 10-16,6 4 4 0,5 4 7 0,4 2 8 0,4 9 11 15,4-2 1-15,8 4 5 0,4-2-1 0,7 3 1 16,7-2 3-16,7-1-7 0,9-3-7 0,6-2-17 16,7 0-5-16,8-8-10 0,6 0-1 0,4-5-14 15,6-4-10-15,1-5-1 0,3-6-1 0,5-2 0 0,-4-5-4 16,-2-5 5-16,0-7-8 0,2-1 1 0,-3-7-5 16,1-2-14-16,-3-7-22 0,-3-5 2 0,6-5-6 15,-4-2-22-15,50-38-102 0,-52 18 74 16,-7-4 14-16,3-8 21 0,-4-7 0 0,3-5 1 0,-5-11 25 15,-3-3 8-15,0-6 18 0,-8 0 7 16,-5-3 3-16,-7 4 6 0,-9 6 1 0,-10 9 5 0,-7 8-4 16,-14 9 7-16,-7 3-5 0,-9 11-2 0,-7 3 0 0,-8 4-2 15,-2 5-3-15,-7-1 2 0,0 1 0 0,-1 5-16 16,2 1-20-16,-3 8-18 0,3-1-10 0,4 5-28 16,11 1-4-16,2 5-23 0,6-2 31 0,4 4-59 0,6 2 40 15,4-3-9-15,8 6-27 0,2 0-19 0</inkml:trace>
  <inkml:trace contextRef="#ctx0" brushRef="#br0" timeOffset="80406.27">20469 8014 1711 0,'2'2'-27'0,"2"1"66"0,-3-13-40 0,2 9-6 0,1 0 47 0,0 1-47 15,4 1 44-15,2 0-33 0,-2 4 32 0,-4-4-56 16,6 3 66-16,-1 2 9 0,-1 0-24 0,0 0 62 16,5 0-23-16,-4 1 42 0,1-5 16 0,2 7-3 0,0-5-17 15,0 4 2-15,2 0-6 0,-1 2-7 0,1 2-15 16,1-2-3-16,2 3-22 0,-1-5-8 0,4 6-6 16,2-4-2-16,4 3-15 0,6-1-9 0,5-1-4 15,1 0 0-15,8-1 3 0,3 0 3 0,11 1 1 0,0 2-4 16,7-1-3-16,2 3 11 0,9 4 8 0,3 3 0 15,7 2-6-15,7 3-1 0,6 0-4 0,7 2 0 16,8 0 4-16,5-2-12 0,-2 1-11 0,4-2-3 16,-1 0 3-16,-5-1-2 0,-13 1 2 0,-1 0 1 0,-12-1 0 15,-7-1-1-15,-6 0 0 0,-10-2 0 0,-8-2 1 16,-2 0 5-16,-6-4-1 0,-4-1 2 0,-5 0-5 16,-6-3 8-16,0-3 1 0,-7-1-2 0,-3-1-4 15,-5-1 2-15,-1-1-1 0,-6-1 6 0,0-2 0 0,-6 0 4 16,-1-2 1-16,-3 0 9 0,-2-1 1 0,-2 1-5 0,-2-1-1 15,1-1-8-15,-3-1 2 0,-1 1-7 16,1-3-6-16,-3 3-4 0,2-3-4 0,-3 0 2 16,1-1-5-16,-2 2-6 0,-2-1-12 0,2 0-14 15,4 0-16-15,-3 0-32 0,1-1-31 0,6-1-36 0,-6 1-36 16,3-2-35-16,-2 1-40 0,5-5 10 0,-2-2-41 16,-3 3-20-16</inkml:trace>
  <inkml:trace contextRef="#ctx0" brushRef="#br0" timeOffset="80685.03">23360 8497 1439 0,'-5'-8'31'0,"1"2"-19"16,1 3 65-16,-2 1-33 0,0-1 3 0,2 1 8 0,-2 0 22 16,2 0 4-16,2 2-20 0,-4 0 36 0,5 0-47 15,0 0 38-15,2 2 0 0,1 0-10 0,1-2-13 16,1 2 4-16,2 3-1 0,1 1-14 0,2 2-9 0,3 2-1 15,4 1 1-15,0 5 7 0,3 3-8 0,-1-1-10 16,2 4-4-16,-3 1 6 0,0 2-3 0,-1 1 2 16,-4-1 7-16,-2-1-1 0,-2 1-2 0,-5-2 4 15,-4 0 2-15,-2-4-8 0,-6-2-4 0,-3 0-6 0,-3-2-10 16,-6-3-1-16,-1-3 0 0,-3-1-4 0,-3 0-8 16,-3-5 0-16,0 3-1 0,-2-4-14 0,1-2-21 15,2 0-30-15,-1 0-54 0,0 0-54 0,4 0-64 16,0-2-40-16,7 0-94 0</inkml:trace>
  <inkml:trace contextRef="#ctx0" brushRef="#br0" timeOffset="83465.82">27782 6329 1960 0,'-3'4'-25'0,"0"-6"28"0,4 4 15 0,-4-2 4 0,1-1 13 0,4 0 16 0,0-1 8 15,-1-1 12-15,3-3 33 0,0 2-19 0,4-3 1 16,1 4 7-16,3-2-9 0,2 0-8 0,-1 4 3 0,5 0 5 16,-2 1-5-16,6 0-8 0,-1 2-13 0,6-2-12 15,2 3-3-15,1-1-8 0,3-1-12 0,2 3-22 16,1-3-1-16,0 3 0 0,-1 0-1 0,0 1-4 16,-4-3-5-16,-1 2-31 0,-4-4-5 0,-4 3-25 15,-8-1-25-15,-4-1-31 0,-3 4-30 0,-4-4-29 0,-3 1-31 16,-3-4 38-16,-4 4-25 0,-8-5-4 0,0 4-15 15</inkml:trace>
  <inkml:trace contextRef="#ctx0" brushRef="#br0" timeOffset="83734.39">27839 6472 1107 0,'-2'0'22'0,"4"3"17"0,-4-2 22 0,2-1 13 16,2 3-21-16,-2-6 71 0,0 3-39 0,0 1 26 16,0-1-12-16,2 0-6 0,2 0-6 0,1 0-3 0,3-1 35 15,3 1-59-15,2-1 44 0,6-5-21 0,3 4-2 16,2-1 4-16,3 1-12 0,1 1-13 0,5-2-5 16,1 2-13-16,3 1-5 0,1 0-8 0,0-2-1 15,0 0-19-15,0 2-1 0,0 0 1 0,-3 0-6 0,-5 0-3 16,0 0 5-16,-8 2-3 0,-1-2-8 0,-7 0 3 15,-5 0-3-15,-1-2-5 0,-3 4-30 0,-6-2-12 16,-4 0-38-16,-2 6-39 0,-2-5-41 0,-4 1 4 0,-1-1-53 16,-7 3-45-16</inkml:trace>
  <inkml:trace contextRef="#ctx0" brushRef="#br0" timeOffset="87656.33">3327 6564 1317 0,'8'-7'14'0,"-4"-4"15"0,1 6 12 0,-5-1 9 0,-3 1-30 0,1 2 58 0,-7 1-28 0,9 3 5 15,-6-2-9-15,4 3-1 0,-5-3 1 0,6 2-8 0,2-1 34 16,1 3-60-16,3-3 27 0,-3-3-1 0,1 6-5 0,-3-3-12 16,3 0-17-16,-1 0 0 0,-1 4-4 0,-1-3-3 0,2 1 5 15,-1 2-4-15,-1 1 12 0,3 1 18 0,0 2 11 0,-3 1-3 16,2 3 3-16,-2-1 6 0,0 5 7 0,0 2 4 0,0 4-6 15,-2 2-20-15,-1 0-8 0,3-2 4 0,-4 3-4 16,4 1-2-16,-2-2-12 0,2-1-6 0,0-8 1 16,2 2-4-16,-1-5-17 0,4 3-18 0,-5-6-23 0,0 0-21 15,0 0-30-15,1-5 4 0,1 1-52 0,-2 0-40 16</inkml:trace>
  <inkml:trace contextRef="#ctx0" brushRef="#br0" timeOffset="88058.98">3409 6289 982 0,'-8'-5'10'15,"-3"-8"3"-15,1 9 6 0,-8-2 9 0,0 1 6 0,-4 4 13 16,-3-1 12-16,-4 7 27 0,-1-2-49 0,-5 5 63 0,-3 3-50 15,0 3 65-15,-6 5-43 0,-2 1 8 0,2 9-4 16,-4 0-26-16,7 5 43 0,-4-2-66 0,7 9 52 16,1-2-69-16,10 2 41 0,7 2-13 0,4-1-4 0,5 3 4 15,3-1-2-15,6 5 2 0,2-4-3 0,5 4-1 16,3-2-4-16,3 0-1 0,2-4-5 16,7 1-5-16,7-2 0 0,1-4 2 0,6-6-4 0,1-3-3 0,3-4-2 0,1-4-4 15,5-4-2-15,-1-3 5 0,1-6-1 0,-1-4-3 16,0-4-1-16,4-4 0 0,-1-7 2 0,1-4-1 15,1-5-1-15,1-3-16 0,-1-6-12 0,-1-5-9 16,-1-1-11-16,-2-5-15 0,-3-4-18 0,-4 0-4 0,-4 2 6 16,-3-5 9-16,-5-2 14 0,-6-2 6 0,-6 0 15 15,-1-1 11-15,-7 4 21 0,-8-4 2 0,-2 1 0 0,-6 5 7 16,-2 5 2-16,-7 8 3 0,-4 3-3 0,-4 4-3 16,-4 6-8-16,-4 5 2 0,-7 7-4 0,-4 4-11 0,-1 4-4 15,-4 4-23-15,0 4-16 0,1 1-12 0,4-2 13 0,6 7-77 16,3 0-5-16,4 3-41 0</inkml:trace>
  <inkml:trace contextRef="#ctx0" brushRef="#br0" timeOffset="88517.8">3902 6823 1688 0,'-12'-9'-28'0,"7"-6"61"0,-5 4-28 0,2 2 12 0,-1 2 18 0,6 4 7 0,0-3 1 0,-1 8 6 0,3-6 37 16,-1 8-52-16,4-6 31 0,-1-1-6 0,3 3-23 0,-1-5-12 16,2 3-1-16,2-2-7 0,1 0-9 0,2 0-9 0,2 2-1 15,1-3-1-15,2 0 8 0,0 2 8 0,1-1 3 0,3 0-1 16,0 4-1-16,0-3 5 0,3 2 0 0,-2-1-1 16,0 2-2-16,-3-2 4 0,-1 4-4 0,1-2-2 0,-1 4 4 15,-2 1 0-15,-1 0-2 0,-1 3-9 0,-2-1-2 16,1 5-2-16,2 3-4 0,-5-1 3 0,-2 3 0 0,-3-2-6 15,-1 1 5-15,-2 6 4 0,0-1 1 16,-2 5-5-16,-1 0 12 0,-2 0-5 0,2 2 1 0,0 4-3 16,0 1-7-16,-2-1-6 0,-3-2-15 0,7-1-19 15,-6 0-28-15,4 0-22 0,3-3-35 0,-3-6 31 16,4-2-77-16,-1 1 23 0,-3-1-16 0,3-6-14 0</inkml:trace>
  <inkml:trace contextRef="#ctx0" brushRef="#br0" timeOffset="88873.58">4098 7341 2009 0,'-3'-2'-39'0,"6"-3"12"16,-1 2 11-16,0 2 7 0,-2-1 4 0,0 2 3 16,3 0 0-16,-2 2 0 0,4-2 37 0,-5 0-13 0,4 1-14 15,-2 1-4-15,3 1-11 0,-2-2-7 0,-1 1-2 16,-1 0 3-16,1-1 3 0,1 2 4 0,-1-2 3 15,-1 0-2-15,1-1 6 0,1-1 5 0,5 2 1 0,-2-1-4 16,2 0-2-16,2 0-6 0,1-1-1 0,-2 1-1 16,-1-1-1-16,1-2 3 0,-4 2 3 0,0-1 1 15,-2 0 3-15,1 1 2 0,-1-1 3 0,-2-1-2 0,1 2 4 16,0-1-2-16,-1 0 1 0,3-1-1 0,-2 1-2 0,0-3 2 16,1 1-3-16,-1-2 2 0,1 2-4 15,2-3 8-15,-2 2 0 0,2 0 7 0,-1-3 12 0,1 6 17 16,-2-1 8-16,0-1 20 0,2 2 5 0,-3-1-1 15,4 3 11-15,-6 0 0 0,7 1-9 0,-7-1-20 0,4 4-9 16,-6-2-22-16,2 3-6 0,-2-3-8 0,-2 6-18 16,1 1-10-16,-5 0-21 0,0 5-30 0,-8-1-55 15,5 4-63-15,-4 1-49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9:17:17.249"/>
    </inkml:context>
    <inkml:brush xml:id="br0">
      <inkml:brushProperty name="width" value="0.05" units="cm"/>
      <inkml:brushProperty name="height" value="0.05" units="cm"/>
      <inkml:brushProperty name="color" value="#FFC114"/>
    </inkml:brush>
  </inkml:definitions>
  <inkml:trace contextRef="#ctx0" brushRef="#br0">0 0 24575,'0'0'-8191</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8:14.844"/>
    </inkml:context>
    <inkml:brush xml:id="br0">
      <inkml:brushProperty name="width" value="0.05" units="cm"/>
      <inkml:brushProperty name="height" value="0.05" units="cm"/>
      <inkml:brushProperty name="color" value="#FFC114"/>
    </inkml:brush>
  </inkml:definitions>
  <inkml:trace contextRef="#ctx0" brushRef="#br0">14 304 6125 0 0,'-11'-35'879'0'0,"10"28"-554"0"0,0 1 1 0 0,1-1-1 0 0,0 1 0 0 0,0-1 1 0 0,0 1-1 0 0,1-1 0 0 0,0 1 1 0 0,1-1-1 0 0,1-6 0 0 0,-3 12-246 0 0,3-6 164 0 0,-1 0 0 0 0,1 0-1 0 0,0 0 1 0 0,1 0 0 0 0,-1 0 0 0 0,1 1 0 0 0,1 0 0 0 0,-1 0 0 0 0,11-11 0 0 0,-1 3 43 0 0,1 1 1 0 0,26-18-1 0 0,-28 22-277 0 0,-1 2 0 0 0,1 0 0 0 0,0 0-1 0 0,1 1 1 0 0,0 1 0 0 0,0 0 0 0 0,0 1 0 0 0,0 1 0 0 0,0 0 0 0 0,1 1 0 0 0,0 0-1 0 0,-1 1 1 0 0,1 1 0 0 0,0 0 0 0 0,17 4 0 0 0,-27-4-11 0 0,-1 1 0 0 0,0 0-1 0 0,0 1 1 0 0,-1-1 0 0 0,1 1 0 0 0,0-1 0 0 0,0 1 0 0 0,-1 0 0 0 0,1 1-1 0 0,-1-1 1 0 0,0 1 0 0 0,1-1 0 0 0,-1 1 0 0 0,0 0 0 0 0,-1 0 0 0 0,5 6-1 0 0,-4-4 2 0 0,0 0-1 0 0,-1 0 0 0 0,0 0 0 0 0,0 1 0 0 0,0-1 0 0 0,0 1 0 0 0,-1-1 1 0 0,0 1-1 0 0,0 0 0 0 0,0 10 0 0 0,-2-2-2 0 0,0 0 0 0 0,0 0-1 0 0,-2-1 1 0 0,1 1 0 0 0,-2-1 0 0 0,0 0-1 0 0,0 1 1 0 0,-1-2 0 0 0,-9 17 0 0 0,2-9 8 0 0,-1-1 1 0 0,-1 0 0 0 0,-1 0 0 0 0,-1-2 0 0 0,0 0 0 0 0,-1-1 0 0 0,-21 16-1 0 0,3-6 31 0 0,-2-2-1 0 0,-73 37 0 0 0,96-55-31 0 0,22-12-8 0 0,31-19-14 0 0,-29 19 11 0 0,505-353-570 0 0,-510 355 574 0 0,3-1 20 0 0,-1-1 0 0 0,0 0 0 0 0,8-8 0 0 0,-14 13-18 0 0,0 0 0 0 0,0 1-1 0 0,-1-1 1 0 0,1 0 0 0 0,0 0-1 0 0,-1 0 1 0 0,1 1 0 0 0,0-1 0 0 0,-1 0-1 0 0,1 0 1 0 0,-1 0 0 0 0,0 0-1 0 0,1 0 1 0 0,-1 0 0 0 0,0 0-1 0 0,1 0 1 0 0,-1 0 0 0 0,0 0 0 0 0,0 0-1 0 0,0 0 1 0 0,0 0 0 0 0,0 0-1 0 0,0 0 1 0 0,0 0 0 0 0,0-1-1 0 0,-1 1 1 0 0,1 0 0 0 0,0 0 0 0 0,0 0-1 0 0,-1 0 1 0 0,1 1 0 0 0,-1-1-1 0 0,1 0 1 0 0,-1 0 0 0 0,1 0-1 0 0,-1 0 1 0 0,-1-1 0 0 0,0 1-8 0 0,1 0 0 0 0,-1 1-1 0 0,0-1 1 0 0,1 0 0 0 0,-1 1 0 0 0,0-1 0 0 0,0 1 0 0 0,0 0-1 0 0,1 0 1 0 0,-1-1 0 0 0,0 1 0 0 0,0 0 0 0 0,0 1 0 0 0,1-1-1 0 0,-1 0 1 0 0,0 0 0 0 0,-2 2 0 0 0,-34 9-80 0 0,36-10 88 0 0,-14 5 21 0 0,0 0 0 0 0,1 1 1 0 0,0 0-1 0 0,0 1 0 0 0,1 1 1 0 0,0 1-1 0 0,0 0 1 0 0,1 0-1 0 0,0 1 0 0 0,1 1 1 0 0,-17 21-1 0 0,27-30 16 0 0,0 1 0 0 0,0 0 0 0 0,0-1 1 0 0,0 1-1 0 0,0 0 0 0 0,1 0 0 0 0,0 1 0 0 0,0-1 0 0 0,0 0 0 0 0,0 0 0 0 0,1 0 0 0 0,-1 1 0 0 0,1-1 1 0 0,0 0-1 0 0,1 0 0 0 0,-1 1 0 0 0,1-1 0 0 0,-1 0 0 0 0,1 0 0 0 0,1 0 0 0 0,-1 0 0 0 0,1 0 0 0 0,-1 0 1 0 0,1 0-1 0 0,4 6 0 0 0,-2-4 69 0 0,0 0 0 0 0,1 1 0 0 0,0-2 0 0 0,0 1 0 0 0,1-1 0 0 0,0 0 0 0 0,-1 0 0 0 0,2 0 0 0 0,-1-1 0 0 0,0 0 1 0 0,1 0-1 0 0,0 0 0 0 0,10 3 0 0 0,0-2 13 0 0,-1-1 0 0 0,0 0 0 0 0,1-1 0 0 0,0 0 0 0 0,0-2 0 0 0,17 0 0 0 0,-22-1-182 0 0,0-1 0 0 0,0-1 0 0 0,0 1-1 0 0,-1-2 1 0 0,1 0 0 0 0,0 0 0 0 0,-1-1 0 0 0,0-1 0 0 0,15-7 0 0 0,-21 8-495 0 0,0-1 0 0 0,0 0 0 0 0,-1 0 0 0 0,1 0 0 0 0,-1 0 0 0 0,0-1 0 0 0,0 1 0 0 0,-1-1 0 0 0,0 0 0 0 0,4-10 0 0 0,-6 8-812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8:15.168"/>
    </inkml:context>
    <inkml:brush xml:id="br0">
      <inkml:brushProperty name="width" value="0.05" units="cm"/>
      <inkml:brushProperty name="height" value="0.05" units="cm"/>
      <inkml:brushProperty name="color" value="#FFC114"/>
    </inkml:brush>
  </inkml:definitions>
  <inkml:trace contextRef="#ctx0" brushRef="#br0">34 13 8929 0 0,'-34'-8'-274'0'0,"74"6"400"0"0,-27 1-632 0 0,0 0-1 0 0,1 1 1 0 0,-1 0-1 0 0,0 1 1 0 0,0 0-1 0 0,25 7 1 0 0,-31-5-250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8:15.521"/>
    </inkml:context>
    <inkml:brush xml:id="br0">
      <inkml:brushProperty name="width" value="0.05" units="cm"/>
      <inkml:brushProperty name="height" value="0.05" units="cm"/>
      <inkml:brushProperty name="color" value="#FFC114"/>
    </inkml:brush>
  </inkml:definitions>
  <inkml:trace contextRef="#ctx0" brushRef="#br0">24 0 5388 0 0,'-2'1'70'0'0,"0"0"0"0"0,0 0 0 0 0,1 0-1 0 0,-1 0 1 0 0,0 0 0 0 0,1 0 0 0 0,-1 0-1 0 0,1 1 1 0 0,0-1 0 0 0,-1 0 0 0 0,1 1-1 0 0,0 0 1 0 0,0-1 0 0 0,-2 3 0 0 0,3-3-24 0 0,1-1 0 0 0,-1 1 0 0 0,0-1 0 0 0,0 0 0 0 0,0 1 1 0 0,0-1-1 0 0,0 1 0 0 0,0-1 0 0 0,0 0 0 0 0,1 1 0 0 0,-1-1 1 0 0,0 1-1 0 0,0-1 0 0 0,1 0 0 0 0,-1 1 0 0 0,0-1 0 0 0,0 0 1 0 0,1 1-1 0 0,-1-1 0 0 0,0 0 0 0 0,1 0 0 0 0,0 1 1 0 0,17 9 711 0 0,-9-8-780 0 0,-1-1 0 0 0,1 1 0 0 0,-1-1 0 0 0,1-1 0 0 0,0 1-1 0 0,0-2 1 0 0,-1 1 0 0 0,1-1 0 0 0,0 0 0 0 0,13-4-1 0 0,-6 0-615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8:15.862"/>
    </inkml:context>
    <inkml:brush xml:id="br0">
      <inkml:brushProperty name="width" value="0.05" units="cm"/>
      <inkml:brushProperty name="height" value="0.05" units="cm"/>
      <inkml:brushProperty name="color" value="#FFC114"/>
    </inkml:brush>
  </inkml:definitions>
  <inkml:trace contextRef="#ctx0" brushRef="#br0">29 114 7581 0 0,'-3'-24'83'0'0,"0"-2"128"0"0,2-7 3718 0 0,-1 12-3697 0 0,1 12 80 0 0,-1 15 859 0 0,-11 100-1712 0 0,12-97 248 0 0,-1 0 0 0 0,1 1 0 0 0,1-1 0 0 0,0 1 0 0 0,0-1 0 0 0,1 0 0 0 0,2 11 0 0 0,0-8-242 0 0,0 10-839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8:16.400"/>
    </inkml:context>
    <inkml:brush xml:id="br0">
      <inkml:brushProperty name="width" value="0.05" units="cm"/>
      <inkml:brushProperty name="height" value="0.05" units="cm"/>
      <inkml:brushProperty name="color" value="#FFC114"/>
    </inkml:brush>
  </inkml:definitions>
  <inkml:trace contextRef="#ctx0" brushRef="#br0">1 171 6157 0 0,'0'-6'125'0'0,"0"-1"1"0"0,1 1 0 0 0,0 0 0 0 0,0 0 0 0 0,1 0-1 0 0,-1 0 1 0 0,1 0 0 0 0,5-10 0 0 0,-3 9-38 0 0,0 0 1 0 0,1 1-1 0 0,0-1 1 0 0,0 1-1 0 0,0 0 1 0 0,1 0-1 0 0,0 1 1 0 0,0-1-1 0 0,0 1 1 0 0,1 1 0 0 0,0-1-1 0 0,0 1 1 0 0,0 0-1 0 0,0 1 1 0 0,1-1-1 0 0,-1 2 1 0 0,10-3-1 0 0,-1 1-86 0 0,-1 0 0 0 0,1 2 0 0 0,0 0 0 0 0,0 1-1 0 0,0 1 1 0 0,0 0 0 0 0,29 5 0 0 0,-39-5 2 0 0,0 2 0 0 0,-1-1 1 0 0,1 1-1 0 0,-1 0 1 0 0,1 0-1 0 0,7 4 0 0 0,-11-5-2 0 0,0 0 0 0 0,-1 0 0 0 0,1 0-1 0 0,0 1 1 0 0,-1-1 0 0 0,1 0 0 0 0,-1 1-1 0 0,0-1 1 0 0,1 1 0 0 0,-1-1 0 0 0,0 1 0 0 0,0 0-1 0 0,0-1 1 0 0,0 1 0 0 0,0 0 0 0 0,-1 0-1 0 0,1 0 1 0 0,0 0 0 0 0,-1 0 0 0 0,0 0 0 0 0,1-1-1 0 0,-1 5 1 0 0,0-1-1 0 0,-1 0 0 0 0,1 0 1 0 0,-1 0-1 0 0,-1 0 0 0 0,1 0 0 0 0,-1 0 0 0 0,0 0 0 0 0,0 0 0 0 0,0-1 1 0 0,0 1-1 0 0,-1-1 0 0 0,0 0 0 0 0,0 1 0 0 0,0-1 0 0 0,-1 0 0 0 0,1-1 1 0 0,-1 1-1 0 0,0-1 0 0 0,0 0 0 0 0,0 1 0 0 0,0-2 0 0 0,-6 4 0 0 0,-11 5-1 0 0,-1 0 0 0 0,0-1 0 0 0,-34 10 0 0 0,24-9 5 0 0,26-9 2 0 0,0 0-1 0 0,1-1 0 0 0,-1 1 0 0 0,-12 0 0 0 0,18-2 11 0 0,36-8 171 0 0,-20 6-170 0 0,0 0 0 0 0,0 2-1 0 0,0-1 1 0 0,31 5 0 0 0,-39-3-12 0 0,0 0-1 0 0,-1 1 1 0 0,0-1 0 0 0,1 2 0 0 0,-1-1-1 0 0,0 1 1 0 0,0 0 0 0 0,0 0-1 0 0,-1 1 1 0 0,1 0 0 0 0,-1 0-1 0 0,9 9 1 0 0,-12-10-1 0 0,1 0-1 0 0,-2 0 1 0 0,1 1-1 0 0,0-1 1 0 0,-1 1-1 0 0,0 0 1 0 0,1 0 0 0 0,-2 0-1 0 0,1 0 1 0 0,0 0-1 0 0,-1 0 1 0 0,0 0-1 0 0,0 1 1 0 0,0-1-1 0 0,0 1 1 0 0,-1-1 0 0 0,0 0-1 0 0,1 1 1 0 0,-2-1-1 0 0,1 1 1 0 0,-1-1-1 0 0,0 6 1 0 0,-1-4 0 0 0,0-1 0 0 0,0 1 0 0 0,-1-1-1 0 0,0 0 1 0 0,0 0 0 0 0,0 0 0 0 0,0 0 0 0 0,-1 0 0 0 0,1 0 0 0 0,-1-1 0 0 0,-1 0 0 0 0,1 0 0 0 0,-1 0-1 0 0,1 0 1 0 0,-1-1 0 0 0,-6 4 0 0 0,1-2-8 0 0,0-1 1 0 0,0 0-1 0 0,-1 0 0 0 0,1-1 0 0 0,-1 0 0 0 0,0-1 1 0 0,0 0-1 0 0,0 0 0 0 0,0-2 0 0 0,0 1 0 0 0,0-1 1 0 0,-1-1-1 0 0,1 0 0 0 0,0-1 0 0 0,0 0 0 0 0,1 0 1 0 0,-1-1-1 0 0,0-1 0 0 0,-14-6 0 0 0,23 9-48 0 0,1 0 0 0 0,-1 0 0 0 0,0 0 0 0 0,1 0 0 0 0,-1 0 0 0 0,1 0 0 0 0,-1 0 0 0 0,1-1 0 0 0,0 1 0 0 0,-1 0 0 0 0,1-1-1 0 0,0 1 1 0 0,0-1 0 0 0,0 0 0 0 0,0 1 0 0 0,0-1 0 0 0,1 0 0 0 0,-1 1 0 0 0,0-1 0 0 0,1 0 0 0 0,-1 0 0 0 0,1 0 0 0 0,0 0 0 0 0,0 0 0 0 0,-1 1 0 0 0,1-1 0 0 0,0 0 0 0 0,1 0-1 0 0,-1 0 1 0 0,0 0 0 0 0,0 0 0 0 0,1 1 0 0 0,0-4 0 0 0,1 0-173 0 0,1 0 0 0 0,-1 0-1 0 0,1 0 1 0 0,0 0 0 0 0,0 1-1 0 0,0 0 1 0 0,1-1-1 0 0,-1 1 1 0 0,1 0 0 0 0,7-5-1 0 0,6-3-565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34.585"/>
    </inkml:context>
    <inkml:brush xml:id="br0">
      <inkml:brushProperty name="width" value="0.05" units="cm"/>
      <inkml:brushProperty name="height" value="0.05" units="cm"/>
      <inkml:brushProperty name="color" value="#FFC114"/>
    </inkml:brush>
  </inkml:definitions>
  <inkml:trace contextRef="#ctx0" brushRef="#br0">19 56 24575,'-3'-3'0,"-1"-4"0,-3-5 0,2 1 0,6 2 0,9 2 0,12 3 0,11 1 0,13 5 0,11 2 0,8 1 0,5-2 0,1 0 0,-3-1 0,-7-1 0,-13 0-8191</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8:16.755"/>
    </inkml:context>
    <inkml:brush xml:id="br0">
      <inkml:brushProperty name="width" value="0.05" units="cm"/>
      <inkml:brushProperty name="height" value="0.05" units="cm"/>
      <inkml:brushProperty name="color" value="#FFC114"/>
    </inkml:brush>
  </inkml:definitions>
  <inkml:trace contextRef="#ctx0" brushRef="#br0">30 52 6377 0 0,'6'-31'574'0'0,"-25"57"-723"0"0,15-15 225 0 0,1 0 1 0 0,0 0-1 0 0,1 1 0 0 0,0 0 0 0 0,1-1 1 0 0,0 24-1 0 0,6 10 361 0 0,-5-43 421 0 0,10 8-711 0 0,28 27-2 0 0,-28-28 52 0 0,-7-9-183 0 0,1 0 0 0 0,0-1 0 0 0,0 1 0 0 0,-1-1 0 0 0,1 1 1 0 0,5-3-1 0 0,0 0-13 0 0,-8 3-6 0 0,0 0 1 0 0,0 0 0 0 0,0-1 0 0 0,0 1 0 0 0,0-1 0 0 0,0 1 0 0 0,0-1 0 0 0,0 1 0 0 0,0-1 0 0 0,0 1 0 0 0,0-1 0 0 0,0 0 0 0 0,0 1 0 0 0,0-1 0 0 0,-1 0-1 0 0,1 0 1 0 0,0 0 0 0 0,-1 0 0 0 0,2-1 0 0 0,40-49-81 0 0,-40 49 77 0 0,-1 0 0 0 0,1 0-1 0 0,-1 0 1 0 0,0-1 0 0 0,0 1 0 0 0,0 0 0 0 0,0-1 0 0 0,-1 1 0 0 0,1-1 0 0 0,0 1-1 0 0,-1-1 1 0 0,0 1 0 0 0,0-1 0 0 0,1 0 0 0 0,-2 1 0 0 0,1-1 0 0 0,0 1 0 0 0,0-1-1 0 0,-1 1 1 0 0,-1-5 0 0 0,1-1-25 0 0,-2-9-83 0 0,-8-29 0 0 0,10 42 102 0 0,0 1 0 0 0,0-1 0 0 0,0 1 0 0 0,-1 0 0 0 0,0 0 0 0 0,1 0 0 0 0,-1 0 0 0 0,0 0 0 0 0,0 0 0 0 0,0 0 0 0 0,-1 1 0 0 0,1-1 0 0 0,-1 1 0 0 0,1-1 0 0 0,-6-3 0 0 0,6 6 5 0 0,1-1 1 0 0,-1 1 0 0 0,1-1 0 0 0,-1 1-1 0 0,0-1 1 0 0,1 1 0 0 0,-1 0-1 0 0,1 0 1 0 0,-1 0 0 0 0,0 0-1 0 0,1 0 1 0 0,-1 0 0 0 0,1 0-1 0 0,-1 0 1 0 0,0 1 0 0 0,1-1 0 0 0,-1 1-1 0 0,1-1 1 0 0,-1 1 0 0 0,1-1-1 0 0,-3 2 1 0 0,0 2-20 0 0,-1-1 0 0 0,1 1-1 0 0,0-1 1 0 0,-6 8 0 0 0,-1 0-170 0 0,23-20-1344 0 0,-7 4 890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8:17.107"/>
    </inkml:context>
    <inkml:brush xml:id="br0">
      <inkml:brushProperty name="width" value="0.05" units="cm"/>
      <inkml:brushProperty name="height" value="0.05" units="cm"/>
      <inkml:brushProperty name="color" value="#FFC114"/>
    </inkml:brush>
  </inkml:definitions>
  <inkml:trace contextRef="#ctx0" brushRef="#br0">34 48 8037 0 0,'-10'-7'98'0'0,"9"6"-78"0"0,0 1 0 0 0,0-1 1 0 0,0 0-1 0 0,0 1 0 0 0,0-1 0 0 0,0 0 1 0 0,0 0-1 0 0,0 0 0 0 0,1 1 1 0 0,-1-1-1 0 0,0 0 0 0 0,0 0 0 0 0,1 0 1 0 0,-1 0-1 0 0,1-1 0 0 0,-1 1 0 0 0,1 0 1 0 0,-1 0-1 0 0,0-2 0 0 0,2 0 84 0 0,-1 3-69 0 0,0-1 1 0 0,0 1-1 0 0,0-1 0 0 0,0 1 1 0 0,0-1-1 0 0,1 0 0 0 0,-1 1 0 0 0,0-1 1 0 0,0 1-1 0 0,0-1 0 0 0,-1 1 1 0 0,1-1-1 0 0,0 1 0 0 0,0-1 1 0 0,0 0-1 0 0,0 1 0 0 0,0-1 0 0 0,-1 1 1 0 0,1-1-1 0 0,0 1 0 0 0,0-1 1 0 0,-1 1-1 0 0,1-1 0 0 0,0 1 1 0 0,-1 0-1 0 0,1-1 0 0 0,-1 1 0 0 0,1-1 1 0 0,0 1-1 0 0,-1 0 0 0 0,1-1 1 0 0,-1 1-1 0 0,1 0 0 0 0,-1 0 1 0 0,0-1-1 0 0,2 2 14 0 0,0 0 1 0 0,0-1-1 0 0,0 1 1 0 0,0 0-1 0 0,0 0 1 0 0,-1 0-1 0 0,1 0 1 0 0,0 0-1 0 0,0 0 1 0 0,-1 0-1 0 0,1 1 1 0 0,-1-1 0 0 0,1 0-1 0 0,-1 0 1 0 0,1 0-1 0 0,-1 1 1 0 0,0-1-1 0 0,1 0 1 0 0,-1 1-1 0 0,0-1 1 0 0,0 2-1 0 0,5 35-165 0 0,-5-19-364 0 0,0 0 0 0 0,-3 19 1 0 0,0-17-413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8:18.271"/>
    </inkml:context>
    <inkml:brush xml:id="br0">
      <inkml:brushProperty name="width" value="0.05" units="cm"/>
      <inkml:brushProperty name="height" value="0.05" units="cm"/>
      <inkml:brushProperty name="color" value="#FFC114"/>
    </inkml:brush>
  </inkml:definitions>
  <inkml:trace contextRef="#ctx0" brushRef="#br0">9 1 8729 0 0,'0'0'1868'0'0,"-9"21"-2736"0"0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8:18.627"/>
    </inkml:context>
    <inkml:brush xml:id="br0">
      <inkml:brushProperty name="width" value="0.05" units="cm"/>
      <inkml:brushProperty name="height" value="0.05" units="cm"/>
      <inkml:brushProperty name="color" value="#FFC114"/>
    </inkml:brush>
  </inkml:definitions>
  <inkml:trace contextRef="#ctx0" brushRef="#br0">49 7 7517 0 0,'11'-5'304'0'0,"-11"5"-279"0"0,0 0-1 0 0,1 0 1 0 0,-1-1 0 0 0,0 1-1 0 0,0 0 1 0 0,0 0 0 0 0,0 0-1 0 0,0 0 1 0 0,1 0 0 0 0,-1 0-1 0 0,0 0 1 0 0,0 0 0 0 0,0 0-1 0 0,0 0 1 0 0,1 0 0 0 0,-1 0 0 0 0,0 0-1 0 0,0 0 1 0 0,0 0 0 0 0,0 0-1 0 0,1 0 1 0 0,-1 0 0 0 0,0 0-1 0 0,0 0 1 0 0,0 0 0 0 0,1 0-1 0 0,-1 0 1 0 0,0 0 0 0 0,0 0-1 0 0,0 0 1 0 0,0 0 0 0 0,0 0 0 0 0,1 0-1 0 0,-1 0 1 0 0,0 1 0 0 0,0-1-1 0 0,0 0 1 0 0,0 0 0 0 0,0 0-1 0 0,0 0 1 0 0,1 0 0 0 0,-1 1-1 0 0,0-1 1 0 0,0 0 0 0 0,0 0-1 0 0,0 0 1 0 0,0 0 0 0 0,0 1 0 0 0,0-1-1 0 0,0 0 1 0 0,0 0 0 0 0,0 0-1 0 0,0 0 1 0 0,0 1 0 0 0,0-1-1 0 0,0 0 1 0 0,0 0 0 0 0,0 0-1 0 0,0 0 1 0 0,0 1 0 0 0,0-1-1 0 0,0 0 1 0 0,0 0 0 0 0,-1 1 656 0 0,3 8-610 0 0,1 9-89 0 0,-1 1 0 0 0,-1 0 1 0 0,-1-1-1 0 0,-1 1 0 0 0,-4 28 0 0 0,4-42-46 0 0,1-1 0 0 0,-1 1-1 0 0,0 0 1 0 0,0-1 0 0 0,-1 1-1 0 0,0-1 1 0 0,1 1 0 0 0,-1-1-1 0 0,-1 0 1 0 0,1 0-1 0 0,-1 0 1 0 0,1 0 0 0 0,-1 0-1 0 0,0-1 1 0 0,-7 7 0 0 0,0 0-309 0 0,-10 12-418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9:18:28.625"/>
    </inkml:context>
    <inkml:brush xml:id="br0">
      <inkml:brushProperty name="width" value="0.05" units="cm"/>
      <inkml:brushProperty name="height" value="0.05" units="cm"/>
      <inkml:brushProperty name="color" value="#FFC114"/>
    </inkml:brush>
  </inkml:definitions>
  <inkml:trace contextRef="#ctx0" brushRef="#br0">510 38 3380,'0'0'942,"6"-1"-690,-2-1-122,-2 2-40,-1-1 0,1 0 0,0 1 0,0-1 0,-1 1-1,1-1 1,0 1 0,0 0 0,0 0 0,-1 0 0,1 0 0,3 0 0,-1-4 116,13-14 23,-13 14 487,0 3-485,0-1 1255,-6 1-641,-14 1-462,-51 7-550,-83 22 246,137-26-69,0 0 0,1 1-1,-1 0 1,1 1 0,-16 9 0,11-5 6,-6 3 19,0 1 1,1 2 0,1 0 0,-27 25-1,38-31 62,0 1-1,1 0 0,0 1 0,0 0 1,2 0-1,-1 1 0,1 0 0,1 0 1,0 1-1,-4 14 0,8-21 6,1 1-1,-1-1 1,1 1-1,0 0 1,1-1-1,0 1 1,0 0 0,0-1-1,1 1 1,0 0-1,0-1 1,1 1 0,0-1-1,0 1 1,0-1-1,1 0 1,0 0-1,0 0 1,1 0 0,7 9-1,-4-7 20,0 0 0,1-1-1,0 0 1,0-1 0,0 0-1,1 0 1,0-1 0,0 0 0,0 0-1,1-1 1,0 0 0,16 3-1,1-1 41,0-1 0,0-2 0,0-1-1,48-2 1,-55-1-139,1-1-1,-1-1 1,0-1 0,0-1-1,0 0 1,36-17 0,-26 0 10,-21 8-304,-9 13 243,0 1 0,0-1 0,0 1-1,0-1 1,0 1 0,0 0 0,0-1 0,0 1-1,0-1 1,0 1 0,-1-1 0,1 1 0,0 0-1,0-1 1,-1 1 0,1 0 0,0-1 0,0 1 0,-1 0-1,1-1 1,0 1 0,-1 0 0,1 0 0,0-1-1,-1 1 1,1 0 0,-1 0 0,1 0 0,0-1-1,-1 1 1,1 0 0,-1 0 0,0 0 0,-2 0-190,0 0 1,0 1 0,1-1 0,-1 1 0,0 0 0,0 0-1,0 0 1,1 0 0,-1 0 0,0 1 0,1-1-1,-1 1 1,1-1 0,0 1 0,0 0 0,-3 2-1,-7 5-1312,-4 4-557,11-6 875</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9:18:29.291"/>
    </inkml:context>
    <inkml:brush xml:id="br0">
      <inkml:brushProperty name="width" value="0.05" units="cm"/>
      <inkml:brushProperty name="height" value="0.05" units="cm"/>
      <inkml:brushProperty name="color" value="#FFC114"/>
    </inkml:brush>
  </inkml:definitions>
  <inkml:trace contextRef="#ctx0" brushRef="#br0">95 51 4636,'0'0'810,"-1"-5"-500,-3-15 71,3 16 2603,1 0-2499,0-10-71,0 10 2325,-9 40-2556,-25 110-34,28-119-41,1 1 1,-2 35-1,2-16 18,-2 47 16,6-65-1354,-1-1 1,-11 53-1</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9:18:29.847"/>
    </inkml:context>
    <inkml:brush xml:id="br0">
      <inkml:brushProperty name="width" value="0.05" units="cm"/>
      <inkml:brushProperty name="height" value="0.05" units="cm"/>
      <inkml:brushProperty name="color" value="#FFC114"/>
    </inkml:brush>
  </inkml:definitions>
  <inkml:trace contextRef="#ctx0" brushRef="#br0">95 195 4756,'-10'-1'86,"-2"-1"7,7 1 327,-1 0 0,0 0 0,1 1 0,-12 0 0,11-4-60,2 0-229,2 3-43,1-1 1,-1 1-1,1-1 1,-1 1-1,0 0 1,1-1-1,-1 1 1,0 0 0,0 0-1,0 0 1,-3 0-1,6-5 5,4-22 518,1 24-515,15-12-7,-16 11 47,-2 9-80,0-1-52,0 0 1,0 0 0,-1 1-1,1-1 1,-1 1-1,0 0 1,0 0-1,0 0 1,-1 0-1,1 0 1,-1 0 0,0 0-1,1 7 1,-2-2 5,0 0 0,0 0 0,-1 0 0,0 0 0,-1 0 0,-3 11 1,1-4 2,1 1 0,1 1 1,-1 19-1,3-37-12,0 0-1,0 0 1,0 0 0,0 0-1,0 0 1,0 0 0,0-1-1,0 1 1,0 0 0,0 0 0,0 0-1,0 0 1,0 0 0,0 0-1,0 0 1,0 0 0,0 0-1,0 0 1,0 0 0,0 0-1,0 0 1,1 0 0,-1 0 0,0 0-1,0 0 1,0 0 0,0 0-1,0 0 1,0 0 0,0 0-1,0-1 1,0 1 0,0 0-1,0 0 1,0 0 0,0 0 0,1 0-1,-1 0 1,0 1 0,0-1-1,0 0 1,0 0 0,0 0-1,0 0 1,0 0 0,0 0-1,0 0 1,0 0 0,0 0 0,0 0-1,0 0 1,0 0 0,0 0-1,1 0 1,-1 0 0,0 0-1,0 0 1,0 0 0,0 0 0,0 0-1,0 0 1,0 0 0,0 1-1,0-1 1,0 0 0,0 0-1,0 0 1,0 0 0,7-9 39,6-11 7,5-17-14,1 0 0,2 1 1,2 2-1,1 0 1,54-58-1,-73 88-24,-1 0-1,1 0 1,0 1 0,0-1-1,0 1 1,7-4-1,-11 7-7,0-1-1,0 1 0,0-1 1,1 1-1,-1-1 0,0 1 0,0 0 1,0 0-1,0-1 0,0 1 1,0 0-1,1 0 0,-1 0 1,0 0-1,0 0 0,0 0 1,0 1-1,1-1 0,-1 0 0,0 1 1,0-1-1,0 0 0,0 1 1,0 0-1,0-1 0,0 1 1,0-1-1,0 1 0,0 0 0,0 0 1,-1 0-1,1-1 0,0 1 1,0 0-1,-1 0 0,2 2 1,1 5 2,1 0 1,-2 1 0,1-1 0,-1 1-1,0 0 1,-1-1 0,0 1 0,-1 17-1,-1 4 43,-8 38 0,0-7 5,10-56-143,-2 0 0,1-1 0,-1 1 0,1 0 0,-1-1 0,-1 1 1,1-1-1,0 0 0,-1 1 0,0-1 0,0 0 0,-4 5 1,7-13-2726,2 0 1852</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9:18:30.188"/>
    </inkml:context>
    <inkml:brush xml:id="br0">
      <inkml:brushProperty name="width" value="0.05" units="cm"/>
      <inkml:brushProperty name="height" value="0.05" units="cm"/>
      <inkml:brushProperty name="color" value="#FFC114"/>
    </inkml:brush>
  </inkml:definitions>
  <inkml:trace contextRef="#ctx0" brushRef="#br0">4 77 5300,'0'-1'14,"-1"1"-1,1-1 1,-1 0-1,1 0 1,0 1-1,-1-1 0,1 0 1,0 0-1,0 0 1,0 0-1,0 1 1,-1-1-1,1 0 0,0 0 1,0 0-1,1 0 1,-1 0-1,0 1 0,0-1 1,0 0-1,1 0 1,-1 0-1,0 1 1,1-1-1,-1 0 0,0 0 1,2-1-1,3-14 694,-5-3 1697,3 3-1548,-3 16-845,1-1 0,-1 1 0,0 0 0,0 0 0,0 0 0,0 0 0,1 0 0,-1 0 1,0 0-1,0 0 0,0-1 0,0 1 0,1 0 0,-1 0 0,0 0 0,0 0 0,0 0 0,1 0 0,-1 0 0,0 0 0,0 0 0,0 0 0,1 0 0,-1 0 0,0 1 0,0-1 0,0 0 0,1 0 0,-1 0 0,0 0 0,0 0 0,0 0 0,0 0 0,1 0 0,-1 1 0,0-1 0,0 0 0,16 20 151,-16-20-161,4 7 63,0 0 0,-1 1 0,0-1 0,0 1 0,-1-1-1,0 1 1,0 0 0,-1 0 0,1 15 0,-2 7 129,-4 41 0,-1 3-83,5-73-106,-1 16 109,1 1 1,1 0-1,1-1 1,0 1-1,1-1 1,7 20-1,-9-33-132,1-1-1,0 0 1,0 0-1,0 0 0,0 0 1,1-1-1,-1 1 1,1 0-1,0-1 0,-1 0 1,1 0-1,0 0 1,0 0-1,1 0 0,-1 0 1,0-1-1,0 0 0,1 1 1,-1-1-1,1-1 1,5 2-1,-4-1-208,0 0 0,0-1 0,1 0 0,-1 0 0,0 0 0,1 0 0,-1-1 0,0 0-1,0 0 1,0 0 0,1-1 0,-1 1 0,-1-1 0,6-3 0,-5 2-75,0 0-1,-1 0 1,1-1 0,-1 1 0,0-1-1,0 0 1,-1 0 0,1-1-1,-1 1 1,3-6 0,6-8-587</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9:18:30.545"/>
    </inkml:context>
    <inkml:brush xml:id="br0">
      <inkml:brushProperty name="width" value="0.05" units="cm"/>
      <inkml:brushProperty name="height" value="0.05" units="cm"/>
      <inkml:brushProperty name="color" value="#FFC114"/>
    </inkml:brush>
  </inkml:definitions>
  <inkml:trace contextRef="#ctx0" brushRef="#br0">59 49 5208,'-3'2'15,"-27"9"566,29-11-505,0 1 0,0-1 0,-1 1-1,1-1 1,0 0 0,0 0 0,-1 1 0,1-1 0,0 0 0,-1 0 0,1-1 0,0 1 0,-1 0 0,1 0 0,0 0 0,0-1 0,-1 1 0,0-1 0,32-11 2416,-27 11-979,37-7-1429,121-24-116,-121 23-140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9:18:30.942"/>
    </inkml:context>
    <inkml:brush xml:id="br0">
      <inkml:brushProperty name="width" value="0.05" units="cm"/>
      <inkml:brushProperty name="height" value="0.05" units="cm"/>
      <inkml:brushProperty name="color" value="#FFC114"/>
    </inkml:brush>
  </inkml:definitions>
  <inkml:trace contextRef="#ctx0" brushRef="#br0">124 70 4636,'2'0'142,"0"0"0,-1-1-1,1 0 1,0 1-1,-1-1 1,1 0-1,0 0 1,-1 0-1,1 0 1,-1 0 0,1 0-1,-1 0 1,0 0-1,1-1 1,-1 1-1,0-1 1,0 1-1,0-1 1,0 1 0,0-1-1,0 1 1,-1-1-1,1 0 1,0 1-1,-1-1 1,1 0-1,-1 0 1,0 0 0,0 1-1,1-1 1,-1 0-1,0 0 1,-1 0-1,1 0 1,0 1-1,0-1 1,-2-3 0,2 4-100,0 0 1,0 1 0,-1-1 0,1 0 0,0 0 0,-1 1 0,1-1 0,0 0 0,-1 0-1,1 1 1,-1-1 0,1 1 0,-1-1 0,1 0 0,-1 1 0,0-1 0,1 1 0,-1-1-1,0 1 1,1 0 0,-2-1 0,1 1-22,0 1-1,0-1 1,0 1-1,0-1 0,0 1 1,0-1-1,0 1 1,0 0-1,0 0 1,1 0-1,-1-1 1,0 1-1,1 0 1,-1 0-1,0 0 1,0 1-1,-25 30 284,-5 9 63,20-20-138,0 0-1,2 0 1,0 0 0,2 1-1,0 1 1,2-1 0,0 1 0,-1 24-1,5-30-111,0 0-1,1 1 1,0-1-1,2 0 1,0 1-1,1-1 1,1 0-1,0 0 1,1-1-1,1 1 1,11 20-1,-12-27-111,1-2 1,0 1-1,1-1 1,0 0-1,0 0 0,1-1 1,0 0-1,0 0 1,16 9-1,-1-3-1115,1 0 0,42 14 0,-45-20-371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35.489"/>
    </inkml:context>
    <inkml:brush xml:id="br0">
      <inkml:brushProperty name="width" value="0.05" units="cm"/>
      <inkml:brushProperty name="height" value="0.05" units="cm"/>
      <inkml:brushProperty name="color" value="#FFC114"/>
    </inkml:brush>
  </inkml:definitions>
  <inkml:trace contextRef="#ctx0" brushRef="#br0">19 1 24575,'-2'1'0,"1"-1"0,0 1 0,-1 0 0,1 0 0,0 1 0,0-1 0,0 0 0,0 0 0,0 1 0,0-1 0,0 0 0,1 1 0,-1-1 0,0 1 0,1-1 0,-1 1 0,1-1 0,0 1 0,-1-1 0,1 1 0,0-1 0,0 1 0,0 0 0,0-1 0,0 1 0,0-1 0,1 1 0,0 2 0,4 17 0,2-1 0,17 36 0,4 13 0,-10-2 0,-2 0 0,-4 1 0,4 70 0,-15-148 0,1 0 0,0-1 0,0 1 0,1 0 0,5-10 0,27-67 0,-30 75 0,2 0 0,0 0 0,0 0 0,1 1 0,0 0 0,1 0 0,19-17 0,-25 25 0,1 1 0,-1-1 0,1 1 0,0-1 0,0 1 0,0 0 0,0 0 0,0 1 0,0-1 0,0 1 0,1 0 0,-1 0 0,0 0 0,1 1 0,-1 0 0,1 0 0,-1 0 0,1 0 0,-1 0 0,0 1 0,1 0 0,-1 0 0,0 0 0,1 1 0,-1-1 0,0 1 0,0 0 0,4 3 0,1 1 0,0 0 0,0 1 0,-1 0 0,1 0 0,-2 1 0,1 0 0,8 12 0,-11-14 0,-1 1 0,0 0 0,0-1 0,-1 2 0,0-1 0,0 0 0,0 1 0,-1-1 0,0 1 0,1 15 0,-2-21 0,-1 0 0,0-1 0,0 1 0,-1 0 0,1-1 0,0 1 0,0 0 0,-1-1 0,1 1 0,-1 0 0,1-1 0,-1 1 0,-1 1 0,2-2 0,-1 0 0,1-1 0,-1 1 0,0-1 0,1 1 0,-1-1 0,1 1 0,-1-1 0,0 1 0,1-1 0,-1 0 0,0 1 0,0-1 0,1 0 0,-1 0 0,0 1 0,0-1 0,1 0 0,-1 0 0,-1 0 0,-1 0 0,1-1 0,0 1 0,0-1 0,0 0 0,0 1 0,0-1 0,0 0 0,0 0 0,0 0 0,1 0 0,-1-1 0,0 1 0,1 0 0,-1-1 0,1 1 0,-1-1 0,1 0 0,-1 1 0,0-3 0,0 0 0,0 0 0,0-1 0,1 1 0,0 0 0,0-1 0,0 1 0,0 0 0,0-1 0,1 1 0,0-1 0,0 1 0,0-1 0,1 1 0,-1-1 0,1 1 0,0-1 0,1 1 0,-1 0 0,1 0 0,-1 0 0,5-6 0,0-4 0,2 2 0,0-1 0,0 1 0,1 0 0,14-13 0,-15 16 0,1 1 0,0 1 0,0 0 0,0 0 0,1 1 0,0 0 0,0 0 0,14-4 0,-19 8 0,0 0 0,0 1 0,0 0 0,0 0 0,0 0 0,1 0 0,-1 1 0,0 0 0,0 0 0,0 0 0,1 1 0,-1 0 0,0 0 0,0 0 0,0 1 0,0-1 0,0 1 0,-1 0 0,1 1 0,7 4 0,32 30 0,-36-29 0,0 0 0,1-1 0,-1 0 0,19 10 0,-23-15 0,0-1 0,0 1 0,0-1 0,0 0 0,0 0 0,0 0 0,0-1 0,1 1 0,-1-1 0,0 0 0,0 0 0,1-1 0,-1 1 0,0-1 0,0 0 0,8-3 0,11-7 0,8-1 0,-49 33 0,17-19 0,-1-1 0,1 1 0,0-1 0,0 1 0,0 0 0,0 0 0,0 0 0,0-1 0,0 1 0,1 0 0,-1 0 0,1 0 0,-1 0 0,1 0 0,0 0 0,0 1 0,0-1 0,0 0 0,0 0 0,0 0 0,1 0 0,0 3 0,1-3 0,-1 1 0,1 0 0,0-1 0,-1 1 0,1-1 0,0 1 0,1-1 0,-1 0 0,0 0 0,1 0 0,-1 0 0,1-1 0,3 3 0,7 2 0,0-1 0,0 0 0,0 0 0,1-2 0,21 4 0,-23-6 0,0 0 0,1-1 0,-1 0 0,0-1 0,0 0 0,0-1 0,0-1 0,19-6 0,-25 7 0,0-1 0,0 1 0,0-1 0,0-1 0,-1 1 0,1-1 0,9-8 0,-13 9 0,1 0 0,-1 1 0,0-1 0,0 0 0,0 0 0,0-1 0,0 1 0,-1 0 0,0-1 0,1 1 0,-1 0 0,0-1 0,-1 1 0,1-1 0,0-4 0,-1 7 0,0 0 0,0 0 0,0-1 0,0 1 0,0 0 0,0 0 0,0-1 0,0 1 0,0 0 0,-1 0 0,1-1 0,0 1 0,-1 0 0,1 0 0,-1 0 0,0 0 0,1 0 0,-1 0 0,0 0 0,0 0 0,1 0 0,-1 0 0,0 0 0,0 0 0,0 0 0,0 1 0,0-1 0,0 0 0,0 1 0,-1-1 0,1 1 0,0-1 0,0 1 0,0-1 0,0 1 0,-1 0 0,1 0 0,0-1 0,0 1 0,-1 0 0,1 0 0,0 0 0,-1 1 0,0-1 0,-2 1 0,0-1 0,0 1 0,0 0 0,0 1 0,1-1 0,-1 0 0,0 1 0,1 0 0,-1 0 0,1 0 0,0 0 0,0 1 0,-4 2 0,3 0 0,0 0 0,0 0 0,1 0 0,0 0 0,0 1 0,0-1 0,0 1 0,1-1 0,0 1 0,0 0 0,-2 12 0,4-14 0,0-1 0,0 1 0,0-1 0,0 1 0,0-1 0,1 0 0,-1 1 0,1-1 0,0 1 0,0-1 0,0 0 0,1 0 0,-1 0 0,1 0 0,0 0 0,0 0 0,0 0 0,0 0 0,0 0 0,1-1 0,-1 0 0,5 4 0,13 8-1365,0-2-5461</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9:18:34.151"/>
    </inkml:context>
    <inkml:brush xml:id="br0">
      <inkml:brushProperty name="width" value="0.05" units="cm"/>
      <inkml:brushProperty name="height" value="0.05" units="cm"/>
      <inkml:brushProperty name="color" value="#FFC114"/>
    </inkml:brush>
  </inkml:definitions>
  <inkml:trace contextRef="#ctx0" brushRef="#br0">0 156 5300,'1'-1'93,"1"1"-1,-1-1 1,1 1-1,-1-1 0,0 1 1,1-1-1,-1 0 1,0 0-1,0 1 0,0-1 1,1 0-1,-1 0 1,0 0-1,0 0 0,0-1 1,1-1-1,18-26 1748,-11 15-1324,3-4-112,-10 15-387,0-1 0,0 1 0,1-1 0,-1 1 0,1 0 0,0 0 0,0 0 0,0 0 0,0 1 0,0-1 0,1 1 0,0 0 0,4-3 0,12-2 106,0 0 1,1 1-1,-1 1 1,1 1-1,0 1 0,0 1 1,1 1-1,20 1 1,-39 0-97,0 0 0,0 0 1,-1 0-1,1 1 0,0-1 1,0 1-1,-1-1 0,1 1 1,0 0-1,-1 0 0,1 0 1,-1 1-1,1-1 0,-1 1 0,0-1 1,1 1-1,-1 0 0,0 0 1,0 0-1,0 0 0,1 2 1,-1-1-3,-1 0 1,0 0-1,0 0 0,0 0 1,0 1-1,-1-1 1,1 0-1,-1 0 1,0 1-1,1-1 0,-2 0 1,1 0-1,0 1 1,-1-1-1,1 0 0,-1 0 1,0 0-1,-2 4 1,-2 8-22,-1-1-1,-1 0 1,-1 0 0,0-1 0,0 0-1,-1 0 1,-1-1 0,0 0 0,-1-1 0,0 0-1,-1-1 1,0 0 0,-1-1 0,1 0-1,-2-1 1,1 0 0,-18 6 0,10-8 21,20-9-77,11-6-129,84-54-497,-58 41 638,-1-2 1,60-52 0,-86 67 36,-4 5 15,-1 0 0,0 0 1,0 0-1,0 0 0,0-1 0,-1 1 1,0-1-1,4-8 0,-7 13-9,0-1 0,0 1-1,0 0 1,0-1 0,-1 1 0,1 0-1,0 0 1,0-1 0,-1 1 0,1 0 0,0 0-1,0-1 1,-1 1 0,1 0 0,0 0-1,-1 0 1,1-1 0,0 1 0,-1 0 0,1 0-1,0 0 1,-1 0 0,1 0 0,-1 0-1,1 0 1,0 0 0,-1 0 0,1 0 0,0 0-1,-1 0 1,1 0 0,-1 0 0,1 0-1,0 0 1,-1 0 0,1 0 0,-1 1 0,-16 2-4,10 1-7,-1 1 1,1 0-1,0 0 0,0 1 1,0-1-1,1 1 1,-7 8-1,11-12 29,1 0 0,-1 1 0,0-1 0,1 0 0,-1 1 0,1-1 0,0 1 0,0-1 0,0 1 0,0 0 0,1-1 0,-1 1 0,1 0 0,-1 0 0,1-1 0,0 1 0,0 0 0,0 0 0,0 0 1,1-1-1,-1 1 0,1 0 0,0-1 0,0 1 0,0 0 0,0-1 0,1 3 0,0-2 58,0-1 1,0 0 0,0-1-1,0 1 1,0 0-1,0 0 1,1-1-1,-1 1 1,0-1 0,1 0-1,-1 0 1,1 0-1,0 0 1,-1 0 0,1-1-1,0 1 1,-1-1-1,1 1 1,0-1 0,0 0-1,-1 0 1,6-1-1,7 0 196,1-1-1,24-7 1,-35 8-270,77-24-646,-82 24 595,0 1 0,1 0-1,-1 0 1,0 0 0,1 0 0,-1 0 0,0 0 0,1 0 0,-1 0-1,0 0 1,1 0 0,-1 0 0,0 0 0,1 1 0,-1-1-1,0 0 1,1 0 0,-1 0 0,0 0 0,1 0 0,-1 1-1,0-1 1,0 0 0,1 0 0,-1 1 0,0-1 0,0 0 0,0 0-1,1 1 1,-1-1 0,0 0 0,0 0 0,0 1 0,0-1-1,1 0 1,-1 1 0,0-1 0,0 0 0,0 1 0,0-1 0,0 0-1,0 1 1,0-1 0,0 0 0,0 1 0,0-1 0,0 0-1,0 1 1,0-1 0,0 0 0,-1 1 0,1-1 0,0 0-1,0 1 1,0-1 0,0 0 0,0 0 0,-1 1 0,1-1 0,0 1-1,-10 18-2859,10-19 2887,-1 5-1117</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9:18:34.522"/>
    </inkml:context>
    <inkml:brush xml:id="br0">
      <inkml:brushProperty name="width" value="0.05" units="cm"/>
      <inkml:brushProperty name="height" value="0.05" units="cm"/>
      <inkml:brushProperty name="color" value="#FFC114"/>
    </inkml:brush>
  </inkml:definitions>
  <inkml:trace contextRef="#ctx0" brushRef="#br0">81 95 6753,'0'0'1078,"-5"-10"-570,-16-31 63,16 30 2641,5 9-3178,0 0-1,0 0 1,0 1 0,1-1 0,-1 0 0,1 0-1,-1 0 1,1 0 0,0 1 0,1-3-1,0-1 24,0-1 859,10 7-755,36 0-12,-36 0-18,12 6-37,75 25 2,-93-30-78,0 0-1,0 1 1,0 0-1,10 6 1,-3 7 73,-9-11-59,-1-1 957,-2 53-931,4 176-27,-10-176-18,5-55-12,-1-1 0,1 0 0,0 1 0,-1-1 0,1 1 0,-1-1 0,0 0 0,1 0 0,-1 1 0,0-1 0,-1 1 0,-7 8-60,-1-1 0,0 0 0,-1 0 0,0-2 0,0 1 0,-16 7 0,-5 1-1001,-40 13 0,-4-6-1653,38-12 1033</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9:18:37.113"/>
    </inkml:context>
    <inkml:brush xml:id="br0">
      <inkml:brushProperty name="width" value="0.05" units="cm"/>
      <inkml:brushProperty name="height" value="0.05" units="cm"/>
      <inkml:brushProperty name="color" value="#FFC114"/>
    </inkml:brush>
  </inkml:definitions>
  <inkml:trace contextRef="#ctx0" brushRef="#br0">253 14 3264,'1'0'20,"-1"0"-1,1 0 1,0 0-1,0 1 0,-1-1 1,1 0-1,0 1 1,0-1-1,-1 0 0,1 1 1,0-1-1,-1 1 1,1-1-1,-1 1 1,1-1-1,0 1 0,-1-1 1,1 1-1,-1 0 1,1 0-1,0-9 1814,7-6-671,-8 14-1149,1 1 0,-1-1-1,0 1 1,0 0 0,0-1-1,0 1 1,0-1 0,0 1 0,0-1-1,0 1 1,0 0 0,0-1 0,0 1-1,0-1 1,0 1 0,0 0-1,0-1 1,-1 1 0,1-1 0,0 1-1,0-1 1,-1 1 0,1-1-1,0 1 1,-1-1 0,0 1 0,1 0 6,-1 0 0,1 0 0,-1 0 0,1 0 0,-1 0 0,0 0 1,1 0-1,-1 0 0,0 0 0,0 0 0,0 0 0,0-1 0,0 1 0,0 0 1,0-1-1,0 1 0,0-1 0,0 1 0,0-1 0,0 1 0,0-1 0,0 0 1,0 1-1,-1-1 0,-1 0 0,-18 7 202,12-2-138,-1 0 0,-18 6-1,17-8-7,0 2-1,-20 10 1,17-6-26,0 1 0,1 0-1,0 1 1,0 0 0,-14 17 0,24-24-45,-1 0-1,1 0 1,0 0-1,1 0 0,-1 0 1,1 1-1,0-1 1,0 1-1,0 0 1,0 0-1,1-1 1,0 1-1,0 0 0,0 0 1,1 0-1,0 0 1,0 0-1,0 0 1,0 0-1,1 0 1,0 0-1,2 8 0,-1-9-55,0 0 1,0 0-1,1 0 0,0 0 0,-1 0 0,1-1 0,1 1 0,-1-1 0,0 0 0,1 0 0,0 0 0,-1 0 0,9 4 0,7 3-557</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9:18:38.120"/>
    </inkml:context>
    <inkml:brush xml:id="br0">
      <inkml:brushProperty name="width" value="0.05" units="cm"/>
      <inkml:brushProperty name="height" value="0.05" units="cm"/>
      <inkml:brushProperty name="color" value="#FFC114"/>
    </inkml:brush>
  </inkml:definitions>
  <inkml:trace contextRef="#ctx0" brushRef="#br0">17 98 8001,'-15'-3'147,"15"3"-133,0 0-1,0-1 0,-1 1 1,1 0-1,0 0 1,0 0-1,0-1 0,0 1 1,0 0-1,0 0 0,0-1 1,0 1-1,0 0 1,0 0-1,0-1 0,0 1 1,0 0-1,0 0 1,0-1-1,0 1 0,0 0 1,0 0-1,1-1 1,-1 1-1,0 0 0,0 0 1,0 0-1,0-1 1,0 1-1,0 0 0,1 0 1,-1 0-1,0 0 0,0-1 1,4-2 80,-1 1-1,0-1 1,1 0 0,-1 1 0,9-4 0,13-6-183,2 1 1,-1 1 0,2 2 0,-1 0 0,1 2 0,0 1 0,0 1 0,0 2 0,31 1 0,-52 2-628,-2 1-226</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9:18:38.479"/>
    </inkml:context>
    <inkml:brush xml:id="br0">
      <inkml:brushProperty name="width" value="0.05" units="cm"/>
      <inkml:brushProperty name="height" value="0.05" units="cm"/>
      <inkml:brushProperty name="color" value="#FFC114"/>
    </inkml:brush>
  </inkml:definitions>
  <inkml:trace contextRef="#ctx0" brushRef="#br0">3 82 6249,'-2'6'120,"2"-1"-56,2-2 84,4-6 64,3 3 28,4-4 48,4 0 24,0 3-4,4-3-116,-4-2 56,8-1-84,5-1-88,4-2-36,0 1-148,4-2-196,2-2-76,-4 7-264,-4-4-224</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9:18:39.046"/>
    </inkml:context>
    <inkml:brush xml:id="br0">
      <inkml:brushProperty name="width" value="0.05" units="cm"/>
      <inkml:brushProperty name="height" value="0.05" units="cm"/>
      <inkml:brushProperty name="color" value="#FFC114"/>
    </inkml:brush>
  </inkml:definitions>
  <inkml:trace contextRef="#ctx0" brushRef="#br0">16 152 7485,'-14'-3'342,"14"3"-323,0 0-1,-1-1 1,1 1-1,0 0 0,0 0 1,0 0-1,0 0 1,0-1-1,0 1 1,-1 0-1,1 0 1,0-1-1,0 1 0,0 0 1,0 0-1,0 0 1,0-1-1,0 1 1,0 0-1,0 0 0,0-1 1,0 1-1,0 0 1,0 0-1,0-1 1,0 1-1,0 0 0,0 0 1,1 0-1,-1-1 1,0 1-1,0 0 1,0 0-1,0 0 1,0-1-1,1 1 0,-1 0 1,19-15 1382,55-29-1373,-63 38-28,1 0 0,-1 0 0,1 2 0,0-1-1,0 2 1,0-1 0,22-2 0,2 0 4,139-29 15,-161 35-10,-14 0-9,0 0 0,1 0 0,-1 0 0,0 0 0,0 1 0,1-1 0,-1 0 0,0 0 0,0 0 0,0 0 0,1 1 0,-1-1 0,0 0 0,0 0 0,0 0 0,0 1 0,0-1 0,1 0 0,-1 0 0,0 1 0,0-1 0,0 0 0,0 0 0,0 1 0,0-1 0,0 0 0,0 1 0,0-1 0,0 0 0,0 1 0,-2 5 0,1 0-1,-2 1 0,1-1 1,-1-1-1,-4 8 0,-44 85 29,46-90-27,-94 182 22,80-148-19,2 0-1,-14 55 0,30-92 0,-1 1-1,1-1 0,-2 1 1,1-1-1,0 0 1,-5 7-1,7-12 4,33-15 684,-17 9-493,0 1-1,0 1 1,1 0-1,0 1 1,-1 1 0,1 0-1,0 2 1,0 0-1,0 1 1,0 0 0,-1 1-1,1 1 1,-1 1-1,32 11 1,-40-12-330,0 1-1,0 0 1,12 7 0,-20-11 113,0 0 1,0 0 0,0 0 0,0 1 0,1-1-1,-1 0 1,0 0 0,0 0 0,0 0 0,0 0 0,0 0-1,0 0 1,0 0 0,0 0 0,0 0 0,0 0 0,0 1-1,0-1 1,0 0 0,0 0 0,0 0 0,0 0 0,0 0-1,1 0 1,-1 0 0,0 1 0,0-1 0,0 0-1,-1 0 1,1 0 0,0 0 0,0 0 0,0 0 0,0 0-1,0 0 1,0 1 0,0-1 0,0 0 0,0 0 0,0 0-1,0 0 1,0 0 0,0 0 0,0 0 0,0 0 0,0 0-1,0 0 1,0 0 0,-1 1 0,1-1 0,-8 2-1358,-8-3-1371,11-4 1489</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9:18:39.387"/>
    </inkml:context>
    <inkml:brush xml:id="br0">
      <inkml:brushProperty name="width" value="0.05" units="cm"/>
      <inkml:brushProperty name="height" value="0.05" units="cm"/>
      <inkml:brushProperty name="color" value="#FFC114"/>
    </inkml:brush>
  </inkml:definitions>
  <inkml:trace contextRef="#ctx0" brushRef="#br0">32 135 7325,'-31'3'1281,"82"-24"476,82-22 0,3-1-1347,-123 41-401,-12 3-8,1-1 0,-1 1 0,1 0 0,-1 0 0,1-1 0,-1 1 0,1-1 0,-1 0 0,0 1 0,1-1 1,-1 0-1,0 0 0,1 0 0,-1 0 0,0 0 0,0 0 0,2-2 0,-3 2-4,0 1 0,0-1 0,0 1 0,0-1 0,0 1-1,0 0 1,0-1 0,0 1 0,0-1 0,-1 1 0,1-1 0,0 1 0,0 0 0,0-1 0,-1 1 0,1-1 0,0 1 0,0 0 0,-1-1 0,1 1 0,0 0 0,-1-1 0,1 1-1,0 0 1,-1-1 0,1 1 0,-1 0 0,1 0 0,0 0 0,-1-1 0,1 1 0,-1 0 0,1 0 0,-1 0 0,1 0 0,-1 0 0,1 0 0,-1 0 0,1 0 0,0 0 0,-1 0-1,1 0 1,-1 0 0,1 0 0,-1 1 0,-24 0-526,9 4-346,-1 0 1,1 2-1,0-1 1,-21 14-1,24-10-335</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9:18:41.427"/>
    </inkml:context>
    <inkml:brush xml:id="br0">
      <inkml:brushProperty name="width" value="0.05" units="cm"/>
      <inkml:brushProperty name="height" value="0.05" units="cm"/>
      <inkml:brushProperty name="color" value="#FFC114"/>
    </inkml:brush>
  </inkml:definitions>
  <inkml:trace contextRef="#ctx0" brushRef="#br0">1081 142 3784,'-1'0'18,"-1"0"0,0 0 0,1 0 0,-1 0 0,0-1 0,1 1 0,-1 0 0,0-1 0,1 0-1,-1 1 1,1-1 0,-1 0 0,1 0 0,-1 0 0,1 0 0,0 0 0,0 0 0,-1 0 0,1 0 0,-2-3 0,-21-30 513,20 25-346,-1 0 0,0 0 0,-1 1-1,0 0 1,0 0 0,-9-8 0,12 14-142,-1-1 1,1 1 0,-1-1-1,0 1 1,0 0-1,0 0 1,1 0 0,-2 1-1,1 0 1,0 0-1,0 0 1,0 0 0,-1 0-1,1 1 1,0 0-1,-1 0 1,-3 0 0,-16 4 40,1 1 1,0 0-1,0 2 1,0 1-1,1 0 1,-32 18-1,-2 0 57,2-2 2,2 3 0,0 1 0,-78 59 0,99-62-92,1 1 0,1 1-1,1 1 1,2 2-1,1 1 1,-30 47-1,34-42-25,1 1-1,2 0 0,1 2 0,2 0 0,2 0 0,1 2 0,-6 47 0,15-65-10,1 0 0,1 0 0,1 0 0,1 0 0,1 0 0,6 26 0,-4-32 16,1 0 0,0 0 1,2-1-1,0 0 0,0-1 1,1 1-1,1-2 0,22 28 1,-14-23 23,1-1 1,1-2-1,0 0 1,1 0-1,1-2 0,1-1 1,-1 0-1,2-2 1,0-1-1,0 0 1,1-2-1,26 6 0,2-2 16,1-2 1,0-3-1,0-1 0,90-4 0,-96-4-108,-1-2-1,1-2 1,-1-2 0,0-2 0,-1-2-1,0-2 1,-1-2 0,80-41 0,-99 43-144,-2-1 1,0-2-1,-1 0 1,-1-1 0,0-1-1,34-42 1,-41 42-41,-1 0 1,-1-1 0,0 0 0,-2-1-1,-1 0 1,0-1 0,-1 0-1,-2 0 1,5-27 0,-7 25 92,-2 1 0,-1-1 1,0 1-1,-2-1 0,-1 0 1,-1 1-1,-1 0 0,0-1 1,-14-37-1,4 25 68,-1 1 0,-2 0 1,-1 1-1,-2 1 0,-31-39 0,35 52 64,0 0 0,-2 1 0,-1 1 0,0 1 0,-33-23 0,37 30-3,-1 1 0,-1 0 0,1 1 0,-1 0 0,-1 2 0,1 0 0,-1 1 0,-30-5 0,-5 6-79,1 2 0,0 2 0,-65 9 0,16 8-218,1 4-96</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9:27:36.752"/>
    </inkml:context>
    <inkml:brush xml:id="br0">
      <inkml:brushProperty name="width" value="0.05" units="cm"/>
      <inkml:brushProperty name="height" value="0.05" units="cm"/>
      <inkml:brushProperty name="color" value="#FFC114"/>
    </inkml:brush>
  </inkml:definitions>
  <inkml:trace contextRef="#ctx0" brushRef="#br0">1 1 24575,'0'0'-8191</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9:05.803"/>
    </inkml:context>
    <inkml:brush xml:id="br0">
      <inkml:brushProperty name="width" value="0.05" units="cm"/>
      <inkml:brushProperty name="height" value="0.05" units="cm"/>
      <inkml:brushProperty name="color" value="#FFC114"/>
    </inkml:brush>
  </inkml:definitions>
  <inkml:trace contextRef="#ctx0" brushRef="#br0">76 495 6813 0 0,'0'0'414'0'0,"10"-15"-126"0"0,41-72 526 0 0,-46 78-358 0 0,1 1-1 0 0,0 0 0 0 0,1 1 0 0 0,0-1 0 0 0,0 1 1 0 0,12-9-1 0 0,24-25 667 0 0,-23 17-1042 0 0,10-11 81 0 0,-1-1 0 0 0,38-65 0 0 0,-63 93-171 0 0,0-1 1 0 0,0 0-1 0 0,-1 0 0 0 0,2-9 0 0 0,-4 16 7 0 0,-1-1 0 0 0,1 1-1 0 0,-1 0 1 0 0,0 0 0 0 0,0 0-1 0 0,0 0 1 0 0,0 0 0 0 0,0 0-1 0 0,-1 0 1 0 0,0-4 0 0 0,0 5 2 0 0,1 0 0 0 0,0 0 0 0 0,-1 1 0 0 0,1-1 0 0 0,-1 0 1 0 0,1 0-1 0 0,-1 1 0 0 0,0-1 0 0 0,1 0 0 0 0,-1 1 0 0 0,0-1 0 0 0,1 1 1 0 0,-1-1-1 0 0,0 1 0 0 0,0-1 0 0 0,0 1 0 0 0,1 0 0 0 0,-1-1 0 0 0,0 1 1 0 0,0 0-1 0 0,0 0 0 0 0,0 0 0 0 0,0-1 0 0 0,0 1 0 0 0,1 0 0 0 0,-2 0 1 0 0,-6 1 1 0 0,-1-1 0 0 0,1 1 0 0 0,0 1 1 0 0,0-1-1 0 0,1 1 0 0 0,-1 1 1 0 0,0-1-1 0 0,1 1 0 0 0,-1 1 0 0 0,1-1 1 0 0,0 1-1 0 0,-9 7 0 0 0,-5 4 116 0 0,1 2-1 0 0,-29 28 1 0 0,28-24 41 0 0,2 1 0 0 0,0 1 1 0 0,1 1-1 0 0,2 0 1 0 0,0 1-1 0 0,2 1 0 0 0,-12 27 1 0 0,19-35-32 0 0,1 0 1 0 0,0 0-1 0 0,2 1 0 0 0,0 0 1 0 0,1-1-1 0 0,0 1 1 0 0,2 1-1 0 0,0-1 1 0 0,1 0-1 0 0,1 0 0 0 0,7 37 1 0 0,13 19 520 0 0,57 136 0 0 0,11 36-459 0 0,-88-239-336 0 0,1-1-1 0 0,-1 1 0 0 0,0-1 1 0 0,0 1-1 0 0,-1 0 0 0 0,0 0 1 0 0,-1-1-1 0 0,1 1 0 0 0,-5 14 1 0 0,4-18-153 0 0,0 1 1 0 0,-1-1-1 0 0,0 1 0 0 0,0-1 1 0 0,0 0-1 0 0,0 0 1 0 0,-1 0-1 0 0,0 0 1 0 0,0 0-1 0 0,0 0 1 0 0,0-1-1 0 0,0 1 0 0 0,-1-1 1 0 0,0 0-1 0 0,1 0 1 0 0,-1-1-1 0 0,-7 5 1 0 0,-7 0-1077 0 0,-1-2-55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35.910"/>
    </inkml:context>
    <inkml:brush xml:id="br0">
      <inkml:brushProperty name="width" value="0.05" units="cm"/>
      <inkml:brushProperty name="height" value="0.05" units="cm"/>
      <inkml:brushProperty name="color" value="#FFC114"/>
    </inkml:brush>
  </inkml:definitions>
  <inkml:trace contextRef="#ctx0" brushRef="#br0">36 180 24575,'6'-10'0,"0"1"0,1 0 0,1 0 0,-1 0 0,1 1 0,1 0 0,10-7 0,6-7 0,-8 7 0,16-15 0,-30 27 0,-1 1 0,0 0 0,0 0 0,-1-1 0,1 1 0,0-1 0,-1 0 0,1 1 0,-1-1 0,1-4 0,-2 7 0,0 0 0,0-1 0,0 1 0,0 0 0,0 0 0,0 0 0,0 0 0,0 0 0,0 0 0,0-1 0,0 1 0,0 0 0,0 0 0,0 0 0,0 0 0,0 0 0,0 0 0,0 0 0,0-1 0,0 1 0,0 0 0,0 0 0,0 0 0,0 0 0,0 0 0,0 0 0,-1 0 0,1 0 0,0 0 0,0-1 0,0 1 0,0 0 0,0 0 0,0 0 0,0 0 0,-1 0 0,1 0 0,0 0 0,0 0 0,0 0 0,0 0 0,0 0 0,0 0 0,-1 0 0,1 0 0,0 0 0,0 0 0,0 0 0,0 0 0,-11 3 0,-8 8 0,-3 3 0,1 1 0,-27 26 0,38-31 0,1 0 0,-1 0 0,2 1 0,0 0 0,0 1 0,-8 17 0,14-27 0,1 0 0,1 0 0,-1 0 0,0 0 0,0 0 0,1 1 0,0-1 0,-1 0 0,1 0 0,0 1 0,0-1 0,0 0 0,0 0 0,0 1 0,1-1 0,-1 0 0,1 0 0,-1 1 0,1-1 0,1 2 0,0-1 0,0-1 0,0 1 0,0-1 0,0 0 0,0 1 0,1-1 0,-1 0 0,1 0 0,-1-1 0,1 1 0,0 0 0,0-1 0,-1 0 0,5 2 0,12 2 0,1 0 0,-1-2 0,0 0 0,1-1 0,-1-1 0,1 0 0,0-2 0,-1 0 0,1-2 0,25-5 0,-33 5 0,0-1 0,0 0 0,0 0 0,0-1 0,-1-1 0,1 0 0,-2 0 0,1-1 0,-1 0 0,10-10 0,-14 12 0,-1-1 0,1 0 0,-1 0 0,-1-1 0,1 1 0,-1-1 0,0 0 0,-1 0 0,0-1 0,0 1 0,0-1 0,-1 1 0,0-1 0,-1 0 0,0 0 0,1-15 0,-2 26 0,0 11 0,0 1 0,3 20 0,-1-24 38,1 0 0,1 0 0,-1 0 0,2-1 0,-1 1 0,1-1 0,1-1 0,6 10 0,-8-13-152,1-1 0,-1 0 0,1-1 0,-1 1 1,1-1-1,1 0 0,-1 0 0,0 0 1,1-1-1,0 0 0,0 0 0,0 0 1,0-1-1,13 3 0,4-1-6712</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9:06.148"/>
    </inkml:context>
    <inkml:brush xml:id="br0">
      <inkml:brushProperty name="width" value="0.05" units="cm"/>
      <inkml:brushProperty name="height" value="0.05" units="cm"/>
      <inkml:brushProperty name="color" value="#FFC114"/>
    </inkml:brush>
  </inkml:definitions>
  <inkml:trace contextRef="#ctx0" brushRef="#br0">0 79 5909 0 0,'14'-8'122'0'0,"1"1"1"0"0,0 1-1 0 0,0 0 1 0 0,0 1 0 0 0,26-5-1 0 0,79-4 1106 0 0,-115 14-1197 0 0,89-7 363 0 0,-93 7-496 0 0,0 0 0 0 0,0 0 0 0 0,0 0 0 0 0,1 0-1 0 0,-1 0 1 0 0,0-1 0 0 0,0 1 0 0 0,0 0 0 0 0,0-1-1 0 0,1 1 1 0 0,-1-1 0 0 0,0 1 0 0 0,0-1-1 0 0,0 1 1 0 0,0-1 0 0 0,0 0 0 0 0,0 1 0 0 0,0-1-1 0 0,-1 0 1 0 0,1 0 0 0 0,0 0 0 0 0,1-2 0 0 0,2 1-689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9:06.536"/>
    </inkml:context>
    <inkml:brush xml:id="br0">
      <inkml:brushProperty name="width" value="0.05" units="cm"/>
      <inkml:brushProperty name="height" value="0.05" units="cm"/>
      <inkml:brushProperty name="color" value="#FFC114"/>
    </inkml:brush>
  </inkml:definitions>
  <inkml:trace contextRef="#ctx0" brushRef="#br0">130 69 10321 0 0,'-3'-2'222'0'0,"0"0"1"0"0,0 0-1 0 0,1 0 1 0 0,-1-1-1 0 0,0 1 1 0 0,1-1-1 0 0,0 1 0 0 0,0-1 1 0 0,0 0-1 0 0,0 0 1 0 0,0 0-1 0 0,0 0 1 0 0,1 0-1 0 0,-1 0 0 0 0,1 0 1 0 0,0 0-1 0 0,-2-7 1 0 0,3 10-186 0 0,0 0-1 0 0,0-1 1 0 0,0 1 0 0 0,0-1 0 0 0,0 1 0 0 0,0-1 0 0 0,0 1 0 0 0,0 0 0 0 0,0-1 0 0 0,0 1-1 0 0,0-1 1 0 0,0 1 0 0 0,0 0 0 0 0,1-1 0 0 0,-1 1 0 0 0,0-1 0 0 0,0 1 0 0 0,0 0-1 0 0,1-1 1 0 0,-1 1 0 0 0,0 0 0 0 0,0-1 0 0 0,1 1 0 0 0,-1 0 0 0 0,0-1 0 0 0,0 1 0 0 0,1 0-1 0 0,-1 0 1 0 0,0-1 0 0 0,1 1 0 0 0,15-2 614 0 0,-13 2-590 0 0,0 0 1 0 0,0 1 0 0 0,0-1 0 0 0,0 1 0 0 0,0 0 0 0 0,-1 0-1 0 0,1 0 1 0 0,0 0 0 0 0,3 3 0 0 0,0 1 8 0 0,-1 1 1 0 0,0 0-1 0 0,0 0 0 0 0,-1 0 1 0 0,0 1-1 0 0,0 0 0 0 0,0-1 1 0 0,-1 1-1 0 0,0 0 0 0 0,-1 1 1 0 0,1-1-1 0 0,-1 1 1 0 0,-1-1-1 0 0,1 1 0 0 0,0 13 1 0 0,-1-5-92 0 0,-1-1 1 0 0,0 1-1 0 0,-1 0 1 0 0,-1 0-1 0 0,-1 0 1 0 0,-7 26 0 0 0,6-32-147 0 0,0-1 0 0 0,-1 1 0 0 0,0-1 0 0 0,0 0 0 0 0,-1 0 0 0 0,0-1 0 0 0,-10 11 0 0 0,1-3-924 0 0,-1-1 0 0 0,-26 21 0 0 0,0-13-1540 0 0,25-13 1188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9:07.031"/>
    </inkml:context>
    <inkml:brush xml:id="br0">
      <inkml:brushProperty name="width" value="0.05" units="cm"/>
      <inkml:brushProperty name="height" value="0.05" units="cm"/>
      <inkml:brushProperty name="color" value="#FFC114"/>
    </inkml:brush>
  </inkml:definitions>
  <inkml:trace contextRef="#ctx0" brushRef="#br0">2 146 3872 0 0,'-1'-4'218'0'0,"1"0"0"0"0,-1 0 0 0 0,1 0 0 0 0,0-1 0 0 0,1 1 0 0 0,-1 0 0 0 0,1 0 1 0 0,-1 0-1 0 0,1 1 0 0 0,1-1 0 0 0,-1 0 0 0 0,0 0 0 0 0,5-7 0 0 0,15-12 1161 0 0,-16 16-1020 0 0,1 0 0 0 0,0 1 0 0 0,1-1 0 0 0,-1 1 0 0 0,1 1 0 0 0,0-1 1 0 0,0 1-1 0 0,10-4 0 0 0,-17 8-332 0 0,1 1 0 0 0,-1 0-1 0 0,0 0 1 0 0,1 0 0 0 0,-1 0 0 0 0,1 0 0 0 0,-1-1 0 0 0,0 1 0 0 0,1 0 0 0 0,-1 0 0 0 0,1 0-1 0 0,-1 0 1 0 0,1 0 0 0 0,-1 0 0 0 0,0 0 0 0 0,1 0 0 0 0,-1 0 0 0 0,1 1 0 0 0,-1-1 0 0 0,1 0 0 0 0,-1 0-1 0 0,0 0 1 0 0,1 0 0 0 0,-1 1 0 0 0,0-1 0 0 0,1 0 0 0 0,-1 0 0 0 0,0 1 0 0 0,1-1 0 0 0,-1 0 0 0 0,0 0-1 0 0,1 1 1 0 0,-1-1 0 0 0,0 0 0 0 0,0 1 0 0 0,1 0 0 0 0,3 20 296 0 0,-10 27-174 0 0,-12 58 628 0 0,-8 200 0 0 0,25-286-696 0 0,2-1 0 0 0,0 0 1 0 0,2 0-1 0 0,0 0 1 0 0,0 0-1 0 0,2-1 1 0 0,1 1-1 0 0,10 23 0 0 0,-13-34-71 0 0,1 0 0 0 0,1-1 0 0 0,-1 0 0 0 0,1 0 0 0 0,1 0 0 0 0,-1 0 0 0 0,1-1 0 0 0,1 0 0 0 0,6 6 0 0 0,-8-8-36 0 0,1-1 0 0 0,-1 0 0 0 0,1 0 1 0 0,0 0-1 0 0,0 0 0 0 0,0-1 0 0 0,0 0 0 0 0,0-1 0 0 0,0 1 1 0 0,1-1-1 0 0,-1 0 0 0 0,0-1 0 0 0,11 1 0 0 0,-7-1-322 0 0,0-1 0 0 0,0 0 0 0 0,0 0 0 0 0,0-1 0 0 0,0 0 0 0 0,0-1 1 0 0,-1 0-1 0 0,1 0 0 0 0,-1-1 0 0 0,1 0 0 0 0,-1-1 0 0 0,16-11 0 0 0,-5-5-1231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9:07.372"/>
    </inkml:context>
    <inkml:brush xml:id="br0">
      <inkml:brushProperty name="width" value="0.05" units="cm"/>
      <inkml:brushProperty name="height" value="0.05" units="cm"/>
      <inkml:brushProperty name="color" value="#FFC114"/>
    </inkml:brush>
  </inkml:definitions>
  <inkml:trace contextRef="#ctx0" brushRef="#br0">69 53 9197 0 0,'-69'-1'507'0'0,"97"1"775"0"0,0-2 0 0 0,41-8 0 0 0,-9 2-835 0 0,193-23-2140 0 0,-247 30 466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9:07.724"/>
    </inkml:context>
    <inkml:brush xml:id="br0">
      <inkml:brushProperty name="width" value="0.05" units="cm"/>
      <inkml:brushProperty name="height" value="0.05" units="cm"/>
      <inkml:brushProperty name="color" value="#FFC114"/>
    </inkml:brush>
  </inkml:definitions>
  <inkml:trace contextRef="#ctx0" brushRef="#br0">19 14 13013 0 0,'-11'-1'375'0'0,"5"-1"122"0"0,5-8 265 0 0,2 10-663 0 0,1-1 0 0 0,-1 1 0 0 0,1 0 0 0 0,-1 0 0 0 0,0 0-1 0 0,1 0 1 0 0,-1 0 0 0 0,1 1 0 0 0,-1-1 0 0 0,1 0 0 0 0,-1 1 0 0 0,0-1-1 0 0,1 1 1 0 0,1 0 0 0 0,0 1-99 0 0,-1 0 0 0 0,1 0 1 0 0,0 0-1 0 0,-1 0 0 0 0,1 0 0 0 0,-1 1 0 0 0,0-1 0 0 0,0 1 1 0 0,0 0-1 0 0,0 0 0 0 0,0 0 0 0 0,-1 0 0 0 0,1 0 0 0 0,-1 0 1 0 0,0 0-1 0 0,0 0 0 0 0,0 0 0 0 0,0 0 0 0 0,0 5 0 0 0,0-1-176 0 0,0 1 0 0 0,0-1 0 0 0,-1 0-1 0 0,0 1 1 0 0,-1-1 0 0 0,1 0 0 0 0,-1 0 0 0 0,-3 8-1 0 0,1-4-365 0 0,-1 1-1 0 0,0-1 1 0 0,-1-1 0 0 0,-9 15-1 0 0,-10 10-1263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9:08.599"/>
    </inkml:context>
    <inkml:brush xml:id="br0">
      <inkml:brushProperty name="width" value="0.05" units="cm"/>
      <inkml:brushProperty name="height" value="0.05" units="cm"/>
      <inkml:brushProperty name="color" value="#FFC114"/>
    </inkml:brush>
  </inkml:definitions>
  <inkml:trace contextRef="#ctx0" brushRef="#br0">8 99 8365 0 0,'-1'-2'54'0'0,"0"0"0"0"0,0 0 1 0 0,0 0-1 0 0,1 0 0 0 0,-1 0 1 0 0,0 0-1 0 0,1 0 0 0 0,-1 0 1 0 0,1-1-1 0 0,0 1 0 0 0,0 0 0 0 0,0 0 1 0 0,0 0-1 0 0,0-1 0 0 0,0 1 1 0 0,0 0-1 0 0,1 0 0 0 0,-1 0 1 0 0,1 0-1 0 0,0 0 0 0 0,-1 0 0 0 0,1 0 1 0 0,0 0-1 0 0,0 0 0 0 0,1 0 1 0 0,-1 0-1 0 0,0 0 0 0 0,0 1 1 0 0,1-1-1 0 0,-1 0 0 0 0,1 1 1 0 0,0-1-1 0 0,-1 1 0 0 0,1 0 0 0 0,0 0 1 0 0,0-1-1 0 0,0 1 0 0 0,0 0 1 0 0,2 0-1 0 0,10-5 173 0 0,1 2 0 0 0,-1 0 0 0 0,1 0 0 0 0,0 2 1 0 0,1 0-1 0 0,-1 0 0 0 0,0 2 0 0 0,0 0 0 0 0,1 0 0 0 0,-1 1 0 0 0,27 7 1 0 0,-40-8-206 0 0,0 0 1 0 0,1 1-1 0 0,-1 0 1 0 0,0-1-1 0 0,0 1 1 0 0,0 0 0 0 0,0 0-1 0 0,0 0 1 0 0,0 0-1 0 0,-1 1 1 0 0,1-1 0 0 0,0 0-1 0 0,0 1 1 0 0,-1-1-1 0 0,1 1 1 0 0,-1 0-1 0 0,0-1 1 0 0,1 1 0 0 0,-1 0-1 0 0,0 0 1 0 0,0 0-1 0 0,0 0 1 0 0,0 0 0 0 0,0 0-1 0 0,-1 0 1 0 0,1 0-1 0 0,-1 0 1 0 0,1 0-1 0 0,-1 0 1 0 0,0 1 0 0 0,1-1-1 0 0,-1 0 1 0 0,-1 4-1 0 0,-1 6 54 0 0,0 0-1 0 0,-1-1 0 0 0,0 1 0 0 0,-1 0 0 0 0,-6 12 0 0 0,-1 5 92 0 0,-13 36 191 0 0,16-47-169 0 0,1 0-1 0 0,0 0 1 0 0,2 0-1 0 0,0 1 1 0 0,1-1-1 0 0,-3 35 0 0 0,7-50-170 0 0,0 1 0 0 0,0-1 0 0 0,0 1-1 0 0,1-1 1 0 0,-1 0 0 0 0,1 1-1 0 0,0-1 1 0 0,0 1 0 0 0,0-1-1 0 0,0 0 1 0 0,1 0 0 0 0,-1 1-1 0 0,1-1 1 0 0,0 0 0 0 0,0-1-1 0 0,0 1 1 0 0,0 0 0 0 0,3 2-1 0 0,-1-2-1 0 0,-1-1-1 0 0,0 0 1 0 0,1 0 0 0 0,0 0-1 0 0,-1 0 1 0 0,1-1-1 0 0,0 1 1 0 0,0-1 0 0 0,0 0-1 0 0,0 0 1 0 0,0-1-1 0 0,0 1 1 0 0,6-1 0 0 0,3 0-125 0 0,1-1 1 0 0,-1-1 0 0 0,0 0 0 0 0,0-1 0 0 0,0 0 0 0 0,0-1-1 0 0,0 0 1 0 0,16-9 0 0 0,-21 9-274 0 0,1 0-1 0 0,-2-1 1 0 0,1 0-1 0 0,0 0 1 0 0,-1-1-1 0 0,0 1 1 0 0,0-2 0 0 0,-1 1-1 0 0,1-1 1 0 0,-1 0-1 0 0,-1 0 1 0 0,0-1-1 0 0,0 0 1 0 0,0 0-1 0 0,4-10 1 0 0,2-15-1328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9:08.957"/>
    </inkml:context>
    <inkml:brush xml:id="br0">
      <inkml:brushProperty name="width" value="0.05" units="cm"/>
      <inkml:brushProperty name="height" value="0.05" units="cm"/>
      <inkml:brushProperty name="color" value="#FFC114"/>
    </inkml:brush>
  </inkml:definitions>
  <inkml:trace contextRef="#ctx0" brushRef="#br0">33 26 4728 0 0,'-13'0'60'0'0,"0"-3"44"0"0,9-9 28 0 0,2 8-4 0 0,4 0 20 0 0,-4 4 25 0 0,4-2 47 0 0,-2 3 8 0 0,9-1-60 0 0,-5 4-40 0 0,0-3-48 0 0,5 6 24 0 0,-1-4-16 0 0,0 3-140 0 0,3 2-172 0 0,0-2-220 0 0,-3 5-193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9:09.315"/>
    </inkml:context>
    <inkml:brush xml:id="br0">
      <inkml:brushProperty name="width" value="0.05" units="cm"/>
      <inkml:brushProperty name="height" value="0.05" units="cm"/>
      <inkml:brushProperty name="color" value="#FFC114"/>
    </inkml:brush>
  </inkml:definitions>
  <inkml:trace contextRef="#ctx0" brushRef="#br0">16 119 7229 0 0,'-1'-1'96'0'0,"-1"-1"1"0"0,1 0-1 0 0,-1 1 0 0 0,1-1 1 0 0,0 0-1 0 0,0 0 1 0 0,0 0-1 0 0,0 0 0 0 0,0 0 1 0 0,0 0-1 0 0,0 0 1 0 0,1 0-1 0 0,-1 0 1 0 0,1 0-1 0 0,-1 0 0 0 0,1-1 1 0 0,0 1-1 0 0,0 0 1 0 0,0 0-1 0 0,0 0 1 0 0,1-1-1 0 0,-1 1 0 0 0,0 0 1 0 0,1 0-1 0 0,1-4 1 0 0,-2 4-17 0 0,1 0 1 0 0,-1 0-1 0 0,1 0 1 0 0,0 0-1 0 0,-1 1 0 0 0,1-1 1 0 0,0 0-1 0 0,0 1 1 0 0,0-1-1 0 0,0 0 1 0 0,0 1-1 0 0,1-1 1 0 0,-1 1-1 0 0,0 0 1 0 0,1-1-1 0 0,-1 1 1 0 0,1 0-1 0 0,-1 0 0 0 0,1 0 1 0 0,0 0-1 0 0,-1 0 1 0 0,1 0-1 0 0,0 1 1 0 0,0-1-1 0 0,0 0 1 0 0,-1 1-1 0 0,1-1 1 0 0,0 1-1 0 0,0 0 1 0 0,0 0-1 0 0,3 0 0 0 0,-3 0-27 0 0,1 1 0 0 0,-1 0-1 0 0,1-1 1 0 0,-1 1-1 0 0,0 0 1 0 0,1 0 0 0 0,-1 1-1 0 0,0-1 1 0 0,0 0-1 0 0,0 1 1 0 0,0 0 0 0 0,0-1-1 0 0,0 1 1 0 0,0 0 0 0 0,-1 0-1 0 0,1 0 1 0 0,-1 0-1 0 0,1 0 1 0 0,-1 0 0 0 0,0 0-1 0 0,0 1 1 0 0,0-1-1 0 0,0 0 1 0 0,0 1 0 0 0,0-1-1 0 0,0 4 1 0 0,2 8 13 0 0,-1 1 1 0 0,-1-1 0 0 0,1 23-1 0 0,-2-16-26 0 0,0 2-59 0 0,0-1 1 0 0,-2 1 0 0 0,-1 0 0 0 0,-1-1-1 0 0,-10 35 1 0 0,14-56-3 0 0,0-1-1 0 0,0 1 1 0 0,0 0-1 0 0,0 0 1 0 0,0-1-1 0 0,-1 1 0 0 0,1 0 1 0 0,0-1-1 0 0,0 1 1 0 0,-1-1-1 0 0,1 1 1 0 0,0 0-1 0 0,-1-1 1 0 0,1 1-1 0 0,-1-1 1 0 0,1 1-1 0 0,-1-1 0 0 0,1 1 1 0 0,-1-1-1 0 0,1 1 1 0 0,-1-1-1 0 0,1 0 1 0 0,-1 1-1 0 0,0-1 1 0 0,1 0-1 0 0,-1 0 0 0 0,0 1 1 0 0,1-1-1 0 0,-1 0 1 0 0,0 0-1 0 0,1 0 1 0 0,-1 0-1 0 0,-1 1 1 0 0,2-2-22 0 0,-1 1 1 0 0,0-1-1 0 0,1 1 1 0 0,-1-1-1 0 0,1 1 1 0 0,-1-1-1 0 0,1 0 0 0 0,-1 1 1 0 0,1-1-1 0 0,-1 0 1 0 0,1 1-1 0 0,0-1 1 0 0,-1 0-1 0 0,1 1 1 0 0,0-1-1 0 0,0 0 1 0 0,-1 0-1 0 0,1 1 1 0 0,0-1-1 0 0,0 0 1 0 0,0 0-1 0 0,0 1 1 0 0,0-1-1 0 0,0 0 1 0 0,0 0-1 0 0,0 0 1 0 0,1 1-1 0 0,-1-1 1 0 0,0-1-1 0 0,15-74-960 0 0,25-77-1 0 0,-37 145 1033 0 0,0 0 1 0 0,0 1-1 0 0,1 0 0 0 0,-1-1 0 0 0,2 1 1 0 0,-1 1-1 0 0,1-1 0 0 0,0 1 0 0 0,8-9 1 0 0,-9 12 48 0 0,0 0 0 0 0,0 0-1 0 0,0 0 1 0 0,0 0 0 0 0,0 1 0 0 0,0 0 0 0 0,1 0 0 0 0,-1 0 0 0 0,1 0 0 0 0,-1 1 0 0 0,1-1 0 0 0,0 1-1 0 0,0 0 1 0 0,0 1 0 0 0,-1-1 0 0 0,9 1 0 0 0,-10 0 10 0 0,0 0-1 0 0,-1 1 1 0 0,1-1-1 0 0,0 0 1 0 0,0 1 0 0 0,0 0-1 0 0,0-1 1 0 0,-1 1-1 0 0,1 1 1 0 0,0-1-1 0 0,3 2 1 0 0,-5-2-33 0 0,1 1 0 0 0,-1-1 0 0 0,1 1 1 0 0,-1 0-1 0 0,0-1 0 0 0,0 1 0 0 0,1 0 0 0 0,-1 0 0 0 0,-1-1 0 0 0,1 1 1 0 0,0 0-1 0 0,0 0 0 0 0,-1 0 0 0 0,1 0 0 0 0,-1 0 0 0 0,0 0 0 0 0,1 3 1 0 0,4 84 833 0 0,1 5-356 0 0,-4-82-663 0 0,0-1 1 0 0,1 0 0 0 0,0 0-1 0 0,1 0 1 0 0,0 0 0 0 0,8 13-1 0 0,-5-9-595 0 0,-5-12 324 0 0,-1 1 1 0 0,1-1-1 0 0,-1 0 0 0 0,1 0 1 0 0,0 0-1 0 0,1 0 1 0 0,-1-1-1 0 0,3 4 1 0 0,2 1-1190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9:09.650"/>
    </inkml:context>
    <inkml:brush xml:id="br0">
      <inkml:brushProperty name="width" value="0.05" units="cm"/>
      <inkml:brushProperty name="height" value="0.05" units="cm"/>
      <inkml:brushProperty name="color" value="#FFC114"/>
    </inkml:brush>
  </inkml:definitions>
  <inkml:trace contextRef="#ctx0" brushRef="#br0">397 149 8069 0 0,'3'-4'13'0'0,"2"-7"144"0"0,1 1 0 0 0,1 0-1 0 0,0 0 1 0 0,9-9-1 0 0,-15 18-109 0 0,0 0-1 0 0,0 1 1 0 0,1-1-1 0 0,-1 0 1 0 0,0-1-1 0 0,0 1 1 0 0,0 0-1 0 0,0 0 1 0 0,-1 0-1 0 0,1 0 1 0 0,0-1-1 0 0,0 1 0 0 0,-1 0 1 0 0,1-1-1 0 0,-1 1 1 0 0,1 0-1 0 0,-1-1 1 0 0,1 1-1 0 0,-1-1 1 0 0,0 1-1 0 0,0-1 1 0 0,0 1-1 0 0,0-1 1 0 0,0 1-1 0 0,0-1 0 0 0,0 1 1 0 0,-1-1-1 0 0,1 1 1 0 0,0-1-1 0 0,-1 1 1 0 0,1 0-1 0 0,-1-1 1 0 0,1 1-1 0 0,-1 0 1 0 0,0-1-1 0 0,0 1 0 0 0,1 0 1 0 0,-1 0-1 0 0,0 0 1 0 0,0 0-1 0 0,0-1 1 0 0,0 1-1 0 0,-1 1 1 0 0,1-1-1 0 0,0 0 1 0 0,0 0-1 0 0,-2-1 1 0 0,-4-1 0 0 0,1-1 0 0 0,-1 1 1 0 0,0 0-1 0 0,1 1 1 0 0,-1-1-1 0 0,0 1 1 0 0,-1 1-1 0 0,-10-2 0 0 0,1 3-21 0 0,0 0-1 0 0,1 1 0 0 0,-1 1 0 0 0,0 0 0 0 0,-28 9 0 0 0,-79 33 10 0 0,121-44-10 0 0,0 2-1 0 0,1-1 1 0 0,-1 0 0 0 0,1 0 0 0 0,-1 1 0 0 0,1-1 0 0 0,-1 1 0 0 0,1 0-1 0 0,0 0 1 0 0,0 0 0 0 0,0 0 0 0 0,0 0 0 0 0,0 0 0 0 0,1 0 0 0 0,-4 6-1 0 0,4-6 9 0 0,1 0 0 0 0,-1 1 0 0 0,1-1 0 0 0,0 1 0 0 0,0-1-1 0 0,0 1 1 0 0,0-1 0 0 0,0 1 0 0 0,0-1 0 0 0,0 1-1 0 0,1-1 1 0 0,-1 0 0 0 0,1 1 0 0 0,0-1 0 0 0,0 0 0 0 0,0 1-1 0 0,0-1 1 0 0,0 0 0 0 0,2 2 0 0 0,2 5 26 0 0,1-1 1 0 0,0-1-1 0 0,0 1 0 0 0,1-1 1 0 0,0 0-1 0 0,0 0 0 0 0,1-1 1 0 0,-1 0-1 0 0,1-1 1 0 0,11 7-1 0 0,15 5 69 0 0,47 18 0 0 0,-30-14-62 0 0,-40-16-54 0 0,34 17-14 0 0,-43-21 5 0 0,0 0 0 0 0,0 0 0 0 0,0 1 0 0 0,0-1 0 0 0,-1 0 0 0 0,1 1 0 0 0,0 0 0 0 0,-1-1 0 0 0,1 1 0 0 0,-1 0 0 0 0,0 0 0 0 0,0 0 0 0 0,0 0 0 0 0,0 0 0 0 0,0 0 0 0 0,0 0 0 0 0,1 4 0 0 0,-2-4 1 0 0,-1 0 1 0 0,1-1 0 0 0,-1 1 0 0 0,1 0 0 0 0,-1 0 0 0 0,0-1 0 0 0,0 1 0 0 0,0 0-1 0 0,0-1 1 0 0,0 1 0 0 0,0-1 0 0 0,0 0 0 0 0,0 1 0 0 0,-1-1 0 0 0,1 0 0 0 0,0 0 0 0 0,-1 1-1 0 0,1-1 1 0 0,-1 0 0 0 0,0 0 0 0 0,1-1 0 0 0,-1 1 0 0 0,-2 1 0 0 0,-44 16 50 0 0,16-10-105 0 0,-1-2 1 0 0,-46 5 0 0 0,63-10-239 0 0,1-1 0 0 0,0 0 0 0 0,-1-1-1 0 0,1-1 1 0 0,0 0 0 0 0,0-1 0 0 0,-23-7 0 0 0,35 8 106 0 0,0 1 0 0 0,0-1 1 0 0,0 0-1 0 0,0 0 0 0 0,0 0 0 0 0,0 0 1 0 0,1 0-1 0 0,-1-1 0 0 0,1 1 0 0 0,-1-1 1 0 0,1 1-1 0 0,0-1 0 0 0,0 0 1 0 0,0 0-1 0 0,1 0 0 0 0,-1 0 0 0 0,1 0 1 0 0,0-1-1 0 0,-1 1 0 0 0,1 0 1 0 0,1-1-1 0 0,-1 1 0 0 0,0-1 0 0 0,1-4 1 0 0,2-10-963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9:19.902"/>
    </inkml:context>
    <inkml:brush xml:id="br0">
      <inkml:brushProperty name="width" value="0.05" units="cm"/>
      <inkml:brushProperty name="height" value="0.05" units="cm"/>
      <inkml:brushProperty name="color" value="#FFC114"/>
    </inkml:brush>
  </inkml:definitions>
  <inkml:trace contextRef="#ctx0" brushRef="#br0">50 44 5481 0 0,'0'0'470'0'0,"-6"1"-199"0"0,-22 0 6346 0 0,12-2-5915 0 0,16 1-690 0 0,1 0-1 0 0,-1 0 1 0 0,0 0-1 0 0,0 0 0 0 0,0 0 1 0 0,0 0-1 0 0,0 0 1 0 0,0 0-1 0 0,0 0 0 0 0,0 0 1 0 0,0 0-1 0 0,0 0 1 0 0,0 0-1 0 0,0-1 0 0 0,0 1 1 0 0,0 0-1 0 0,0 0 1 0 0,0 0-1 0 0,0 0 1 0 0,0 0-1 0 0,0 0 0 0 0,0 0 1 0 0,0 0-1 0 0,0 0 1 0 0,0 0-1 0 0,0 0 0 0 0,0 0 1 0 0,0 0-1 0 0,0 0 1 0 0,0 0-1 0 0,0-1 0 0 0,0 1 1 0 0,0 0-1 0 0,0 0 1 0 0,0 0-1 0 0,0 0 0 0 0,0 0 1 0 0,0 0-1 0 0,0 0 1 0 0,0 0-1 0 0,0 0 0 0 0,0 0 1 0 0,0 0-1 0 0,-1 0 1 0 0,1 0-1 0 0,0 0 1 0 0,0 0-1 0 0,0 0 0 0 0,0 0 1 0 0,0 0-1 0 0,0 0 1 0 0,45-8 182 0 0,156-13-244 0 0,-136 16 128 0 0,26-4-2975 0 0,-97 11 2575 0 0,-5 0 2 0 0,0-1-2843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0:36.706"/>
    </inkml:context>
    <inkml:brush xml:id="br0">
      <inkml:brushProperty name="width" value="0.05" units="cm"/>
      <inkml:brushProperty name="height" value="0.05" units="cm"/>
      <inkml:brushProperty name="color" value="#FFC114"/>
    </inkml:brush>
  </inkml:definitions>
  <inkml:trace contextRef="#ctx0" brushRef="#br0">3304 500 24575,'0'-20'0,"-1"1"0,-1 0 0,0 0 0,-2 0 0,-6-21 0,6 27 0,-1 1 0,0 0 0,-1 0 0,-1 1 0,0 0 0,0 0 0,-1 0 0,-13-13 0,0 4 5,0 1 0,-2 1 0,0 2 0,-1 0 0,0 1 0,-1 1 0,-1 2 0,-29-11 0,-3 3-80,0 3 0,-107-18 0,76 24-269,0 4-1,0 3 0,0 4 0,-144 20 0,118-2 108,1 5 0,1 6 0,-119 46 0,132-36 13,1 5-1,3 5 1,2 3 0,2 4-1,3 5 1,2 3 0,-116 112-1,135-108 182,4 3-1,2 3 1,4 2-1,3 3 0,4 2 1,3 3-1,4 1 1,-55 151-1,70-147-83,4 2 0,4 0 0,4 2 0,4 0-1,4 1 1,4 0 0,5 0 0,12 104 0,-1-110 0,4-1-1,4 0 1,3-2 0,5 0 0,3-2 0,3-1 0,4-2 0,83 132-1,-69-137 78,4-3-1,2-2 0,4-2 1,3-3-1,101 80 0,-75-78-116,2-3-1,3-5 1,205 93 0,-168-98-56,2-7 0,248 54-1,-221-72 123,1-7 0,181 1-1,-195-22 45,0-6-1,0-7 1,0-6-1,-2-6 1,180-55-1,-229 47-1,-2-4 0,-1-4 0,112-66-1,-137 64 39,-2-3-1,-2-3 1,-2-2-1,92-97 1,-111 97 21,-2-1 0,-2-3 0,-3-1 0,-2-1 0,-2-2 0,-3-2 0,-3-1 0,-2 0 0,-4-2 0,-1-1 0,-4-1 0,-3 0 0,-2 0 0,-3-1 0,-3-1 0,-3 1 0,-11-106 0,-3 81 0,-4 1 0,-4 1 0,-4 1 0,-4 1 0,-3 1 0,-5 1 0,-3 3 0,-72-115 0,48 102 0,-3 2 0,-5 4 0,-3 3 0,-5 3 0,-2 4 0,-131-98 0,122 112 154,-3 4 1,-2 4-1,-3 5 1,-118-46-1,143 70-44,-1 4 1,-1 3-1,0 3 1,-2 3-1,1 4 0,-136-2 1,165 14 542,0 2 0,-60 13 1,40 0-2386</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9:20.379"/>
    </inkml:context>
    <inkml:brush xml:id="br0">
      <inkml:brushProperty name="width" value="0.05" units="cm"/>
      <inkml:brushProperty name="height" value="0.05" units="cm"/>
      <inkml:brushProperty name="color" value="#FFC114"/>
    </inkml:brush>
  </inkml:definitions>
  <inkml:trace contextRef="#ctx0" brushRef="#br0">125 8 5300 0 0,'0'0'1129'0'0,"-3"0"-755"0"0,-7-2 2411 0 0,21-3-1592 0 0,-11 5-1295 0 0,4-1 1307 0 0,-5 6-1158 0 0,0 0-1 0 0,0 0 0 0 0,0 0 0 0 0,1 0 1 0 0,0 0-1 0 0,0 5 0 0 0,0 2 13 0 0,0-2 372 0 0,-5 26-350 0 0,-12 113-29 0 0,3 15 9 0 0,9-86-68 0 0,-54 301 143 0 0,52-345-91 0 0,2-17 28 0 0,1 0 0 0 0,1 1 1 0 0,1-1-1 0 0,1 0 1 0 0,0 25-1 0 0,1-40-52 0 0,0-1 1 0 0,0 0-1 0 0,1 0 1 0 0,-1 0-1 0 0,0 0 0 0 0,1 0 1 0 0,-1 0-1 0 0,0 0 1 0 0,1 1-1 0 0,-1-1 1 0 0,1 0-1 0 0,0 0 0 0 0,-1-1 1 0 0,1 1-1 0 0,0 0 1 0 0,0 0-1 0 0,-1 0 0 0 0,1 0 1 0 0,0-1-1 0 0,0 1 1 0 0,0 0-1 0 0,2 1 1 0 0,-1-2 13 0 0,0 1 0 0 0,1 0 0 0 0,-1-1 0 0 0,0 1 0 0 0,1-1 0 0 0,-1 0 0 0 0,0 0 0 0 0,1 0 0 0 0,-1 0 0 0 0,5-1 0 0 0,4-1 75 0 0,1-1 0 0 0,-1-1 0 0 0,18-7 0 0 0,-23 8-83 0 0,3 0 33 0 0,-1 0 0 0 0,0-1 0 0 0,1 0 0 0 0,-1-1 0 0 0,-1 0 0 0 0,1 0 0 0 0,-1-1 0 0 0,0 0 0 0 0,0 0 0 0 0,6-8 0 0 0,-13 14-54 0 0,0 0-1 0 0,0 0 0 0 0,0 0 0 0 0,0 0 0 0 0,0 0 0 0 0,0 0 1 0 0,1 0-1 0 0,-1 0 0 0 0,0 0 0 0 0,0 0 0 0 0,0 0 0 0 0,0 0 0 0 0,0 0 1 0 0,0 0-1 0 0,0 0 0 0 0,0 0 0 0 0,1-1 0 0 0,-1 1 0 0 0,0 0 1 0 0,0 0-1 0 0,0 0 0 0 0,0 0 0 0 0,0 1 0 0 0,0-1 0 0 0,0 0 1 0 0,0 0-1 0 0,0 0 0 0 0,1 0 0 0 0,-1 0 0 0 0,0 0 0 0 0,0 0 0 0 0,0 0 1 0 0,0 0-1 0 0,0 0 0 0 0,0 0 0 0 0,0 0 0 0 0,0 0 0 0 0,0 0 1 0 0,0 0-1 0 0,1 0 0 0 0,-1 0 0 0 0,0 0 0 0 0,0 1 0 0 0,0-1 0 0 0,0 0 1 0 0,0 0-1 0 0,0 0 0 0 0,0 0 0 0 0,0 0 0 0 0,0 0 0 0 0,0 0 1 0 0,0 0-1 0 0,0 0 0 0 0,0 1 0 0 0,0-1 0 0 0,0 0 0 0 0,0 0 1 0 0,0 0-1 0 0,0 0 0 0 0,0 0 0 0 0,0 0 0 0 0,0 0 0 0 0,0 0 0 0 0,0 1 1 0 0,0-1-1 0 0,0 0 0 0 0,0 0 0 0 0,0 0 0 0 0,0 0 0 0 0,1 14 107 0 0,2 4-532 0 0,25-28-2763 0 0,-17 5 1695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9:21.262"/>
    </inkml:context>
    <inkml:brush xml:id="br0">
      <inkml:brushProperty name="width" value="0.05" units="cm"/>
      <inkml:brushProperty name="height" value="0.05" units="cm"/>
      <inkml:brushProperty name="color" value="#FFC114"/>
    </inkml:brush>
  </inkml:definitions>
  <inkml:trace contextRef="#ctx0" brushRef="#br0">218 67 5024 0 0,'-116'-30'4140'0'0,"114"29"-4034"0"0,0 0 0 0 0,0 0 1 0 0,0 0-1 0 0,0 0 1 0 0,0 0-1 0 0,0-1 0 0 0,0 1 1 0 0,1 0-1 0 0,-1-1 1 0 0,1 1-1 0 0,-1-1 0 0 0,1 0 1 0 0,-1 0-1 0 0,1 1 1 0 0,0-1-1 0 0,0 0 0 0 0,0 0 1 0 0,0 0-1 0 0,-1-4 1 0 0,4 5-93 0 0,-1 1 1 0 0,1-1 0 0 0,0 1 0 0 0,0 0 0 0 0,-1-1-1 0 0,1 1 1 0 0,0 0 0 0 0,0 0 0 0 0,-1 0-1 0 0,1 0 1 0 0,0 1 0 0 0,0-1 0 0 0,2 1-1 0 0,4 0 4 0 0,314 1-31 0 0,-176-3 14 0 0,-143 2 9 0 0,-7 3-10 0 0,-19 9-9 0 0,-13 9 41 0 0,31-18-24 0 0,1 1 0 0 0,0 0 0 0 0,0 0 0 0 0,0 1 0 0 0,1-1 0 0 0,0 1 0 0 0,0 0 0 0 0,0 0 0 0 0,1 0 0 0 0,-1 0 0 0 0,1 0-1 0 0,1 0 1 0 0,-1 0 0 0 0,1 1 0 0 0,1-1 0 0 0,-1 8 0 0 0,1 9 8 0 0,1 1 0 0 0,1-1 0 0 0,6 27 0 0 0,1 5-4 0 0,-3-6-9 0 0,-2-27 9 0 0,-1 1 1 0 0,-1 0-1 0 0,-2 32 0 0 0,-2-32 4 0 0,-3 21 115 0 0,2 1 1 0 0,1 0-1 0 0,9 81 0 0 0,10-63 378 0 0,-17-61 648 0 0,-14-4-1057 0 0,10 1-85 0 0,0 1-1 0 0,0-1 1 0 0,0 1 0 0 0,0 0-1 0 0,-1 0 1 0 0,1 0-1 0 0,-8 2 1 0 0,-137 12 182 0 0,46-7 95 0 0,-99 9 38 0 0,196-16-440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9:29:21.619"/>
    </inkml:context>
    <inkml:brush xml:id="br0">
      <inkml:brushProperty name="width" value="0.05" units="cm"/>
      <inkml:brushProperty name="height" value="0.05" units="cm"/>
      <inkml:brushProperty name="color" value="#FFC114"/>
    </inkml:brush>
  </inkml:definitions>
  <inkml:trace contextRef="#ctx0" brushRef="#br0">21 44 6785,'-18'28'261,"17"-28"-235,1 1 1,0-1-1,0 1 0,0-1 0,-1 1 1,1 0-1,0-1 0,0 1 1,0-1-1,0 1 0,0-1 0,0 1 1,0 0-1,0-1 0,0 1 1,0-1-1,0 1 0,0 0 0,1-1 1,-1 2-1,1-2 4,0 1 0,-1-1 0,1 0 0,0 0 0,-1 1 0,1-1 0,0 0 0,-1 0 0,1 1 0,0-1 0,-1 0 0,1 0 0,0 0 0,0 0 0,-1 0 0,1 0 0,0 0 0,0-1 0,-1 1 0,1 0 0,0 0 0,1-1 0,70-21 1514,29-7-447,-26 19-649,-53 8-374,0-1 0,34-9-1,-42 6-235,-13 5-619,-6 2-787,2 2 506</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9:22.296"/>
    </inkml:context>
    <inkml:brush xml:id="br0">
      <inkml:brushProperty name="width" value="0.05" units="cm"/>
      <inkml:brushProperty name="height" value="0.05" units="cm"/>
      <inkml:brushProperty name="color" value="#FFC114"/>
    </inkml:brush>
  </inkml:definitions>
  <inkml:trace contextRef="#ctx0" brushRef="#br0">21 365 6785 0 0,'-21'-11'713'0'0,"35"19"1019"0"0,-10-6-1661 0 0,1 1 0 0 0,-1 0 0 0 0,0 0 0 0 0,0 0 0 0 0,0 0 0 0 0,0 0 0 0 0,4 6 0 0 0,0 3-20 0 0,-1 0 0 0 0,0 0 1 0 0,-1 0-1 0 0,0 1 0 0 0,-1 0 1 0 0,3 13-1 0 0,16 84-10 0 0,-20-85-36 0 0,-1-1-1 0 0,-2 1 0 0 0,-1 30 0 0 0,-1-42-73 0 0,-1-1 0 0 0,0 0 0 0 0,0 1 0 0 0,-1-1 0 0 0,-1 0-1 0 0,0 0 1 0 0,0-1 0 0 0,-9 15 0 0 0,4-7-249 0 0,-7 11-402 0 0,12-25 62 0 0,4-14-304 0 0,5-20 805 0 0,-2-1-1 0 0,-1-50 0 0 0,0 3 343 0 0,2-65 177 0 0,2-22 600 0 0,-3 130-459 0 0,2-1-1 0 0,15-56 0 0 0,-18 84-418 0 0,6-24 632 0 0,24-51 1 0 0,-29 75-561 0 0,1-1 1 0 0,0 1-1 0 0,0 0 1 0 0,0 0-1 0 0,1 1 1 0 0,0-1-1 0 0,1 1 0 0 0,-1 0 1 0 0,1 1-1 0 0,0-1 1 0 0,1 1-1 0 0,9-6 1 0 0,-11 9-120 0 0,-1 1 0 0 0,0 0 0 0 0,1 0 0 0 0,-1 0 1 0 0,1 0-1 0 0,-1 1 0 0 0,1-1 0 0 0,-1 1 1 0 0,1 0-1 0 0,-1 1 0 0 0,1-1 0 0 0,-1 1 0 0 0,1 0 1 0 0,-1 0-1 0 0,0 0 0 0 0,1 0 0 0 0,-1 1 0 0 0,0 0 1 0 0,4 2-1 0 0,12 7-59 0 0,-2-1 0 0 0,28 23 0 0 0,-41-30 33 0 0,21 17-14 0 0,-1 1 1 0 0,30 31-1 0 0,-47-43-6 0 0,1 0-1 0 0,-2 1 1 0 0,1 0-1 0 0,-1 1 1 0 0,-1-1-1 0 0,0 2 1 0 0,0-1-1 0 0,-1 0 1 0 0,4 16-1 0 0,-8-24 4 0 0,0 0-1 0 0,-1 1 1 0 0,1-1-1 0 0,-1 1 1 0 0,0-1-1 0 0,0 0 1 0 0,0 1-1 0 0,0-1 0 0 0,-1 1 1 0 0,1-1-1 0 0,-1 0 1 0 0,0 1-1 0 0,0-1 1 0 0,0 0-1 0 0,0 0 1 0 0,-1 0-1 0 0,1 0 1 0 0,-1 0-1 0 0,0 0 1 0 0,0 0-1 0 0,0 0 1 0 0,0-1-1 0 0,0 1 1 0 0,-1-1-1 0 0,1 0 0 0 0,-1 1 1 0 0,1-1-1 0 0,-1 0 1 0 0,0 0-1 0 0,0-1 1 0 0,-5 3-1 0 0,-9 4 3 0 0,0-2 1 0 0,-1 0-1 0 0,0-1 0 0 0,-30 5 0 0 0,25-6 13 0 0,-68 9-23 0 0,123 4 76 0 0,66 15 51 0 0,58 22-33 0 0,-132-44-71 0 0,0 1 1 0 0,-1 1 0 0 0,0 2 0 0 0,24 17 0 0 0,-45-29-8 0 0,1 0 0 0 0,0 0 0 0 0,-1 0 0 0 0,1 0 0 0 0,-1 1 1 0 0,0-1-1 0 0,0 1 0 0 0,0-1 0 0 0,0 1 0 0 0,0 0 0 0 0,-1 0 0 0 0,1 0 0 0 0,-1 0 0 0 0,1 0 1 0 0,-1 0-1 0 0,0 0 0 0 0,0 0 0 0 0,-1 1 0 0 0,1 4 0 0 0,-1-5 3 0 0,-1 0 1 0 0,1 1-1 0 0,-1-1 0 0 0,0 0 0 0 0,0 0 1 0 0,-1 0-1 0 0,1 0 0 0 0,-1 0 0 0 0,1 0 1 0 0,-1 0-1 0 0,0-1 0 0 0,0 1 0 0 0,0 0 1 0 0,0-1-1 0 0,-1 0 0 0 0,1 1 0 0 0,-1-1 1 0 0,1 0-1 0 0,-5 2 0 0 0,-7 5 17 0 0,-1 0 0 0 0,0-1 1 0 0,0-1-1 0 0,-1 0 0 0 0,1-2 0 0 0,-1 1 0 0 0,-19 2 0 0 0,-120 15-4 0 0,105-18-36 0 0,27-2-458 0 0,1-1 1 0 0,-1-1-1 0 0,-32-2 0 0 0,43-3-470 0 0,12 4 888 0 0,-1 0 1 0 0,1 0 0 0 0,0 0-1 0 0,0-1 1 0 0,-1 1-1 0 0,1 0 1 0 0,0 0 0 0 0,0 0-1 0 0,-1 0 1 0 0,1 0 0 0 0,0 0-1 0 0,0-1 1 0 0,0 1-1 0 0,-1 0 1 0 0,1 0 0 0 0,0 0-1 0 0,0-1 1 0 0,0 1-1 0 0,0 0 1 0 0,-1 0 0 0 0,1 0-1 0 0,0-1 1 0 0,0 1 0 0 0,0 0-1 0 0,0 0 1 0 0,0-1-1 0 0,0 1 1 0 0,0 0 0 0 0,0-1-1 0 0,0 1 1 0 0,0 0 0 0 0,0 0-1 0 0,0-1 1 0 0,0 1-1 0 0,0 0 1 0 0,0 0 0 0 0,0-1-1 0 0,0 1 1 0 0,0 0 0 0 0,0-1-1 0 0,5-2-1353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9:22.636"/>
    </inkml:context>
    <inkml:brush xml:id="br0">
      <inkml:brushProperty name="width" value="0.05" units="cm"/>
      <inkml:brushProperty name="height" value="0.05" units="cm"/>
      <inkml:brushProperty name="color" value="#FFC114"/>
    </inkml:brush>
  </inkml:definitions>
  <inkml:trace contextRef="#ctx0" brushRef="#br0">30 82 8229 0 0,'-3'-2'156'0'0,"1"0"-1"0"0,-1 0 1 0 0,1-1 0 0 0,0 1 0 0 0,0-1-1 0 0,0 1 1 0 0,0-1 0 0 0,1 0 0 0 0,-1 1 0 0 0,0-1-1 0 0,1 0 1 0 0,0 0 0 0 0,-1-4 0 0 0,2 6-126 0 0,-1 0 1 0 0,1 0 0 0 0,-1 0-1 0 0,1 0 1 0 0,0-1 0 0 0,0 1-1 0 0,0 0 1 0 0,0 0-1 0 0,0 0 1 0 0,0 0 0 0 0,0-1-1 0 0,0 1 1 0 0,0 0 0 0 0,0 0-1 0 0,1 0 1 0 0,-1 0 0 0 0,0 0-1 0 0,1 0 1 0 0,-1 0-1 0 0,1 0 1 0 0,-1 0 0 0 0,1 0-1 0 0,0 0 1 0 0,-1 0 0 0 0,1 0-1 0 0,0 0 1 0 0,0 0-1 0 0,0 0 1 0 0,0 1 0 0 0,-1-1-1 0 0,1 0 1 0 0,0 1 0 0 0,0-1-1 0 0,0 0 1 0 0,0 1 0 0 0,1-1-1 0 0,-1 1 1 0 0,0 0-1 0 0,0-1 1 0 0,2 1 0 0 0,1-1 7 0 0,-1 1 1 0 0,1 0 0 0 0,0 0 0 0 0,0 0-1 0 0,0 1 1 0 0,-1-1 0 0 0,1 1 0 0 0,0 0-1 0 0,-1 0 1 0 0,1 0 0 0 0,5 3-1 0 0,38 21 379 0 0,-41-21-336 0 0,10 6 83 0 0,-1 1 0 0 0,-1 0 1 0 0,0 1-1 0 0,0 0 0 0 0,16 20 1 0 0,-22-22-123 0 0,-1-1 1 0 0,0 1-1 0 0,0 0 1 0 0,-1 0-1 0 0,-1 1 1 0 0,1 0-1 0 0,-2 0 1 0 0,0 0-1 0 0,4 15 1 0 0,-7-24-39 0 0,-1 1 0 0 0,1 0 0 0 0,-1 0 0 0 0,0-1-1 0 0,0 1 1 0 0,0 0 0 0 0,0 0 0 0 0,-1-1 0 0 0,1 1 0 0 0,-1 0 0 0 0,1 0 0 0 0,-1-1 0 0 0,0 1 0 0 0,0-1 0 0 0,0 1 0 0 0,-1-1 0 0 0,1 1 0 0 0,-1-1 0 0 0,1 0 0 0 0,-1 1 0 0 0,0-1 0 0 0,-3 3 0 0 0,2-3 2 0 0,0 1-1 0 0,-1 0 1 0 0,0-1 0 0 0,1 0-1 0 0,-1 0 1 0 0,0 0-1 0 0,0-1 1 0 0,0 1 0 0 0,0-1-1 0 0,-1 0 1 0 0,1 0-1 0 0,0 0 1 0 0,-7 0 0 0 0,7-1-2 0 0,-1 0 1 0 0,1 0 0 0 0,0 0 0 0 0,-1-1-1 0 0,1 0 1 0 0,0 0 0 0 0,-1 0-1 0 0,1 0 1 0 0,0 0 0 0 0,0-1 0 0 0,0 0-1 0 0,0 0 1 0 0,-5-3 0 0 0,7 3-3 0 0,-1 0 0 0 0,1 0 1 0 0,0 0-1 0 0,0 0 0 0 0,1 0 1 0 0,-1 0-1 0 0,0 0 0 0 0,1-1 1 0 0,-1 1-1 0 0,1-1 0 0 0,0 1 0 0 0,-1-1 1 0 0,1 0-1 0 0,1 1 0 0 0,-1-1 1 0 0,0 0-1 0 0,1 0 0 0 0,-1 0 1 0 0,1 1-1 0 0,0-1 0 0 0,0 0 1 0 0,0-3-1 0 0,1-2 2 0 0,1 1 0 0 0,-1-1 0 0 0,2 1 0 0 0,-1-1 0 0 0,1 1 0 0 0,0 0 0 0 0,0 0 0 0 0,1 1 0 0 0,8-13 0 0 0,1 1 6 0 0,2 0 1 0 0,16-17 0 0 0,-18 23-24 0 0,1-1-1 0 0,0 2 1 0 0,1 0-1 0 0,20-11 1 0 0,-26 17-94 0 0,-1 0 1 0 0,1 1-1 0 0,1 0 0 0 0,-1 0 0 0 0,0 1 0 0 0,1 1 1 0 0,0-1-1 0 0,-1 2 0 0 0,15-2 0 0 0,-21 4-114 0 0,-1-1 1 0 0,1 1-1 0 0,-1-1 0 0 0,1 1 0 0 0,-1 0 0 0 0,1 0 0 0 0,-1 0 1 0 0,0 0-1 0 0,0 0 0 0 0,1 1 0 0 0,-1-1 0 0 0,0 1 0 0 0,0 0 0 0 0,0-1 1 0 0,-1 1-1 0 0,1 0 0 0 0,0 0 0 0 0,-1 0 0 0 0,1 0 0 0 0,-1 0 1 0 0,3 5-1 0 0,-2 3-1253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9:23.049"/>
    </inkml:context>
    <inkml:brush xml:id="br0">
      <inkml:brushProperty name="width" value="0.05" units="cm"/>
      <inkml:brushProperty name="height" value="0.05" units="cm"/>
      <inkml:brushProperty name="color" value="#FFC114"/>
    </inkml:brush>
  </inkml:definitions>
  <inkml:trace contextRef="#ctx0" brushRef="#br0">148 198 6313 0 0,'15'-9'607'0'0,"-2"-1"0"0"0,25-22 1 0 0,-35 26-376 0 0,1 0 1 0 0,-1 0 0 0 0,0 0 0 0 0,0 0-1 0 0,-1-1 1 0 0,0 1 0 0 0,0-1 0 0 0,-1 1-1 0 0,1-1 1 0 0,0-12 0 0 0,-2 16-195 0 0,0 0 0 0 0,1 0 0 0 0,-1 1 1 0 0,0-1-1 0 0,0 0 0 0 0,-1 0 0 0 0,1 0 0 0 0,0 0 0 0 0,-1 1 1 0 0,0-1-1 0 0,0 0 0 0 0,0 1 0 0 0,0-1 0 0 0,0 0 0 0 0,0 1 1 0 0,-1-1-1 0 0,-1-2 0 0 0,1 3-40 0 0,0 1-1 0 0,0 0 1 0 0,0-1 0 0 0,0 1-1 0 0,-1 0 1 0 0,1 0 0 0 0,0 0-1 0 0,0 1 1 0 0,-1-1 0 0 0,1 1-1 0 0,0-1 1 0 0,-1 1-1 0 0,1 0 1 0 0,0-1 0 0 0,-1 1-1 0 0,1 0 1 0 0,-1 1 0 0 0,1-1-1 0 0,0 0 1 0 0,-1 1 0 0 0,-3 1-1 0 0,-2 0 23 0 0,1 1-1 0 0,-1 0 0 0 0,0 0 1 0 0,1 1-1 0 0,0 0 0 0 0,0 0 1 0 0,0 1-1 0 0,0 0 0 0 0,1 0 1 0 0,-1 0-1 0 0,1 1 0 0 0,1 0 1 0 0,-1 1-1 0 0,-7 11 0 0 0,3-3 136 0 0,0 1 0 0 0,1 0 0 0 0,0 1 0 0 0,2 0-1 0 0,-9 28 1 0 0,15-42-140 0 0,0 1-1 0 0,0-1 1 0 0,0 0 0 0 0,1 1-1 0 0,-1-1 1 0 0,1 0 0 0 0,0 1-1 0 0,0-1 1 0 0,0 1 0 0 0,1-1-1 0 0,-1 0 1 0 0,1 1-1 0 0,0-1 1 0 0,0 0 0 0 0,0 0-1 0 0,0 1 1 0 0,0-1 0 0 0,1 0-1 0 0,0 0 1 0 0,-1 0 0 0 0,1 0-1 0 0,3 2 1 0 0,-3-2-14 0 0,1-1 1 0 0,0 1-1 0 0,1-1 0 0 0,-1 1 1 0 0,0-1-1 0 0,1 0 0 0 0,-1-1 1 0 0,1 1-1 0 0,-1 0 1 0 0,1-1-1 0 0,0 0 0 0 0,0 0 1 0 0,0 0-1 0 0,0 0 0 0 0,0-1 1 0 0,-1 0-1 0 0,1 0 0 0 0,7 0 1 0 0,10-2-97 0 0,0 0 0 0 0,0-2 0 0 0,-1 0 1 0 0,0-1-1 0 0,0-1 0 0 0,0-1 0 0 0,0-1 1 0 0,-1-1-1 0 0,-1 0 0 0 0,1-2 0 0 0,27-20 0 0 0,-41 26 72 0 0,1 0 0 0 0,-1-1 0 0 0,0 0 0 0 0,-1 0 0 0 0,1 0 0 0 0,5-10 0 0 0,-9 13 46 0 0,1 0 0 0 0,-1 1-1 0 0,0-1 1 0 0,0 0 0 0 0,0 0-1 0 0,0 0 1 0 0,-1 0-1 0 0,1 0 1 0 0,-1 0 0 0 0,0 0-1 0 0,1 0 1 0 0,-1 0 0 0 0,-1 0-1 0 0,1 0 1 0 0,0 0 0 0 0,-1 0-1 0 0,0 0 1 0 0,1 0 0 0 0,-3-3-1 0 0,3 5-10 0 0,0 1 0 0 0,0 0 0 0 0,0-1 0 0 0,-1 1 0 0 0,1-1 0 0 0,0 1 0 0 0,0 0 0 0 0,-1-1 0 0 0,1 1 0 0 0,0 0 0 0 0,0-1 0 0 0,-1 1 0 0 0,1 0 0 0 0,-1 0 0 0 0,1-1 0 0 0,0 1-1 0 0,-1 0 1 0 0,1 0 0 0 0,0 0 0 0 0,-1 0 0 0 0,1-1 0 0 0,-1 1 0 0 0,1 0 0 0 0,-1 0 0 0 0,1 0 0 0 0,0 0 0 0 0,-1 0 0 0 0,1 0 0 0 0,-1 0 0 0 0,1 0 0 0 0,-1 0 0 0 0,1 0 0 0 0,-16 10 267 0 0,-10 19-50 0 0,25-28-229 0 0,-4 6 27 0 0,0 0 1 0 0,1 0-1 0 0,0 1 0 0 0,0-1 1 0 0,1 1-1 0 0,0 0 0 0 0,0 0 0 0 0,-2 15 1 0 0,4-18-65 0 0,0 0-1 0 0,1 1 1 0 0,0-1 0 0 0,0 1 0 0 0,0-1 0 0 0,0 1 0 0 0,1-1-1 0 0,0 0 1 0 0,0 1 0 0 0,1-1 0 0 0,-1 0 0 0 0,1 0-1 0 0,0 0 1 0 0,5 8 0 0 0,0 1-396 0 0,-6-12 287 0 0,0 0 1 0 0,0 1-1 0 0,0-1 0 0 0,1 0 1 0 0,-1 0-1 0 0,0 0 0 0 0,1 0 1 0 0,0 0-1 0 0,-1 0 0 0 0,1 0 1 0 0,0-1-1 0 0,0 1 0 0 0,0 0 1 0 0,0-1-1 0 0,0 0 0 0 0,4 3 1 0 0,27 10-2212 0 0,-18-9 987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9:23.763"/>
    </inkml:context>
    <inkml:brush xml:id="br0">
      <inkml:brushProperty name="width" value="0.05" units="cm"/>
      <inkml:brushProperty name="height" value="0.05" units="cm"/>
      <inkml:brushProperty name="color" value="#FFC114"/>
    </inkml:brush>
  </inkml:definitions>
  <inkml:trace contextRef="#ctx0" brushRef="#br0">231 439 8001 0 0,'11'-6'409'0'0,"-8"4"-239"0"0,1 0 1 0 0,-1 0-1 0 0,0 0 1 0 0,0 0 0 0 0,0 0-1 0 0,0-1 1 0 0,-1 1-1 0 0,1-1 1 0 0,-1 0 0 0 0,1 0-1 0 0,2-5 1 0 0,-3 4-28 0 0,0 1 1 0 0,0 0-1 0 0,0-1 0 0 0,-1 1 1 0 0,1-1-1 0 0,-1 0 0 0 0,0 1 1 0 0,0-1-1 0 0,-1 0 1 0 0,1 0-1 0 0,0-6 0 0 0,-2 8-122 0 0,1 0-1 0 0,-1 1 1 0 0,1-1-1 0 0,-1 0 1 0 0,1 1-1 0 0,-1-1 1 0 0,0 1 0 0 0,0-1-1 0 0,0 1 1 0 0,0-1-1 0 0,0 1 1 0 0,0 0-1 0 0,0-1 1 0 0,0 1-1 0 0,-1 0 1 0 0,1 0-1 0 0,0 0 1 0 0,-1 0-1 0 0,1 0 1 0 0,-1 0-1 0 0,1 0 1 0 0,-1 1-1 0 0,1-1 1 0 0,-1 0 0 0 0,0 1-1 0 0,1 0 1 0 0,-1-1-1 0 0,0 1 1 0 0,-1 0-1 0 0,-9-2 36 0 0,1 0 0 0 0,0 1 1 0 0,-1 1-1 0 0,1 0 0 0 0,-1 0 0 0 0,1 1 0 0 0,-1 1 0 0 0,1 0 0 0 0,0 0 1 0 0,0 1-1 0 0,0 0 0 0 0,-16 8 0 0 0,21-8 11 0 0,0-1 0 0 0,0 2 0 0 0,1-1 0 0 0,-1 0 0 0 0,1 1 0 0 0,0 0 0 0 0,0 1 0 0 0,0-1 0 0 0,0 1 0 0 0,1 0 0 0 0,0 0 0 0 0,0 0-1 0 0,0 0 1 0 0,1 1 0 0 0,-1 0 0 0 0,1-1 0 0 0,1 1 0 0 0,-1 1 0 0 0,1-1 0 0 0,0 0 0 0 0,0 0 0 0 0,1 1 0 0 0,-1 6 0 0 0,2-10-33 0 0,0 0 0 0 0,1 0 0 0 0,-1 0-1 0 0,1 0 1 0 0,-1 0 0 0 0,1 0 0 0 0,0 0 0 0 0,0 0 0 0 0,1-1 0 0 0,-1 1 0 0 0,1 0-1 0 0,-1-1 1 0 0,1 1 0 0 0,0-1 0 0 0,0 1 0 0 0,0-1 0 0 0,0 0 0 0 0,0 0-1 0 0,0 0 1 0 0,1 0 0 0 0,-1 0 0 0 0,6 2 0 0 0,1 2 17 0 0,0-1 0 0 0,1-1 0 0 0,-1 1 1 0 0,1-2-1 0 0,13 4 0 0 0,13 0-577 0 0,0-2 0 0 0,0-2 0 0 0,0-1 0 0 0,1-2 0 0 0,41-5 0 0 0,-65 4 128 0 0,6-1-444 0 0,-1-1-1 0 0,0-1 1 0 0,1-1 0 0 0,-1 0 0 0 0,-1-2 0 0 0,33-15 0 0 0,-45 19 688 0 0,0 0 0 0 0,-1 0 1 0 0,1 0-1 0 0,0 0 0 0 0,-1-1 1 0 0,0 0-1 0 0,0 0 1 0 0,0 0-1 0 0,0 0 0 0 0,-1 0 1 0 0,1-1-1 0 0,-1 0 0 0 0,0 0 1 0 0,-1 0-1 0 0,1 0 1 0 0,-1 0-1 0 0,0 0 0 0 0,0-1 1 0 0,-1 1-1 0 0,0-1 0 0 0,0 1 1 0 0,0-1-1 0 0,0 0 1 0 0,-1-10-1 0 0,-1-1 233 0 0,0 0 0 0 0,-2 0 0 0 0,1 1 0 0 0,-2-1 1 0 0,-1 1-1 0 0,0 0 0 0 0,-8-18 0 0 0,-11-22 2381 0 0,-28-99-1 0 0,51 153-2281 0 0,0 0 0 0 0,1-1 0 0 0,-1 1 1 0 0,1-1-1 0 0,0 1 0 0 0,0-1 0 0 0,0 1 0 0 0,1-5 0 0 0,-1 7-154 0 0,0 0 0 0 0,0 0 0 0 0,0 0 0 0 0,0 0 0 0 0,0-1 1 0 0,0 1-1 0 0,0 0 0 0 0,0 0 0 0 0,1 0 0 0 0,-1 0 0 0 0,0 0 0 0 0,0-1 0 0 0,0 1 0 0 0,0 0 0 0 0,0 0 0 0 0,0 0 0 0 0,0 0 0 0 0,1 0 0 0 0,-1 0 0 0 0,0 0 0 0 0,0 0 0 0 0,0 0 0 0 0,0 0 0 0 0,0-1 0 0 0,1 1 0 0 0,-1 0 0 0 0,0 0 0 0 0,0 0 0 0 0,0 0 0 0 0,0 0 0 0 0,0 0 1 0 0,1 0-1 0 0,-1 0 0 0 0,0 0 0 0 0,0 0 0 0 0,0 0 0 0 0,0 0 0 0 0,1 0 0 0 0,-1 0 0 0 0,0 1 0 0 0,0-1 0 0 0,11 10 509 0 0,-6-1-379 0 0,-1 0-1 0 0,0-1 1 0 0,0 1 0 0 0,-1 1 0 0 0,3 15-1 0 0,-1-6-9 0 0,1 2-84 0 0,-2 0 0 0 0,-1 0 0 0 0,0 0 0 0 0,-1 22-1 0 0,-6 87-134 0 0,1-81-82 0 0,2-31-86 0 0,0-6-270 0 0,0 0 1 0 0,1 0 0 0 0,2 18 0 0 0,-2-28 330 0 0,0 1 1 0 0,1-1-1 0 0,0 1 0 0 0,-1-1 1 0 0,1 0-1 0 0,0 1 1 0 0,0-1-1 0 0,0 0 0 0 0,0 0 1 0 0,1 1-1 0 0,-1-1 1 0 0,0 0-1 0 0,1 0 0 0 0,0-1 1 0 0,-1 1-1 0 0,1 0 1 0 0,0 0-1 0 0,0-1 0 0 0,0 1 1 0 0,0-1-1 0 0,0 0 1 0 0,3 2-1 0 0,-3-3 70 0 0,0 0 1 0 0,0 1-1 0 0,0-1 0 0 0,0 0 1 0 0,0-1-1 0 0,-1 1 1 0 0,1 0-1 0 0,0 0 0 0 0,0-1 1 0 0,0 1-1 0 0,0-1 0 0 0,-1 0 1 0 0,1 1-1 0 0,0-1 0 0 0,0 0 1 0 0,1-1-1 0 0,27-18-1009 0 0,-17 10 788 0 0,-1 0 0 0 0,-1-1 0 0 0,0 0 0 0 0,11-16 0 0 0,-8 8 1495 0 0,23-42 0 0 0,0-6 4144 0 0,-30 59-3706 0 0,-3 8-329 0 0,0 16 97 0 0,-2-9-1325 0 0,-1-2-16 0 0,0-1 0 0 0,-1 1 0 0 0,0-1 0 0 0,1 1-1 0 0,-1 0 1 0 0,-1-1 0 0 0,1 1 0 0 0,-1-1 0 0 0,1 1 0 0 0,-1-1 0 0 0,-1 1 0 0 0,1-1 0 0 0,-1 0 0 0 0,1 1 0 0 0,-1-1 0 0 0,0 0-1 0 0,-1 0 1 0 0,1 0 0 0 0,-1-1 0 0 0,0 1 0 0 0,0-1 0 0 0,0 1 0 0 0,0-1 0 0 0,0 0 0 0 0,-1 0 0 0 0,-7 5 0 0 0,-2-2-27 0 0,-1 0 1 0 0,-24 6-1 0 0,-9 4-13 0 0,47-16 13 0 0,0 0 0 0 0,0 1 0 0 0,0-1-1 0 0,0 0 1 0 0,0 1 0 0 0,0-1 0 0 0,0 0 0 0 0,0 1-1 0 0,0-1 1 0 0,0 0 0 0 0,0 1 0 0 0,0-1-1 0 0,0 0 1 0 0,1 1 0 0 0,-1-1 0 0 0,0 0 0 0 0,0 1-1 0 0,0-1 1 0 0,0 0 0 0 0,1 0 0 0 0,-1 1-1 0 0,0-1 1 0 0,0 0 0 0 0,1 0 0 0 0,-1 1 0 0 0,0-1-1 0 0,1 0 1 0 0,-1 0 0 0 0,0 0 0 0 0,1 1-1 0 0,-1-1 1 0 0,0 0 0 0 0,1 0 0 0 0,15 12 13 0 0,-13-11-5 0 0,10 8-37 0 0,33 24-232 0 0,52 27-1 0 0,-95-58 35 0 0,0 0 0 0 0,0 1 0 0 0,0 0-1 0 0,0-1 1 0 0,0 1 0 0 0,3 5 0 0 0,7 6-1576 0 0,-6-2 412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9:24.169"/>
    </inkml:context>
    <inkml:brush xml:id="br0">
      <inkml:brushProperty name="width" value="0.05" units="cm"/>
      <inkml:brushProperty name="height" value="0.05" units="cm"/>
      <inkml:brushProperty name="color" value="#FFC114"/>
    </inkml:brush>
  </inkml:definitions>
  <inkml:trace contextRef="#ctx0" brushRef="#br0">78 214 9533 0 0,'-3'-1'21'0'0,"1"1"4"0"0,0 1 1 0 0,1-1-1 0 0,-1-1 0 0 0,1 1 0 0 0,-1 0 0 0 0,1 0 1 0 0,-1-1-1 0 0,1 1 0 0 0,0 0 0 0 0,-1-1 0 0 0,1 0 1 0 0,-1 1-1 0 0,1-1 0 0 0,0 0 0 0 0,-1 0 1 0 0,1 1-1 0 0,0-1 0 0 0,0 0 0 0 0,0 0 0 0 0,0 0 1 0 0,0-1-1 0 0,0 1 0 0 0,0 0 0 0 0,0 0 0 0 0,-1-2 1 0 0,-8-5 602 0 0,9 8-588 0 0,0 0 0 0 0,1-1 0 0 0,-1 1 0 0 0,1 0 0 0 0,-1 0 0 0 0,1-1 0 0 0,-1 1 1 0 0,0 0-1 0 0,1-1 0 0 0,-1 1 0 0 0,1-1 0 0 0,-1 1 0 0 0,1-1 0 0 0,0 1 0 0 0,-1-1 0 0 0,1 1 1 0 0,-1-1-1 0 0,1 1 0 0 0,0-1 0 0 0,0 1 0 0 0,-1-1 0 0 0,1 0 0 0 0,0 0 0 0 0,1 0 83 0 0,0 0-1 0 0,1 1 0 0 0,-1-1 0 0 0,1 0 1 0 0,-1 1-1 0 0,1-1 0 0 0,-1 1 0 0 0,1 0 1 0 0,-1-1-1 0 0,1 1 0 0 0,0 0 0 0 0,-1 0 1 0 0,3 0-1 0 0,35-2 78 0 0,-33 2-53 0 0,20-1 44 0 0,-19 2-172 0 0,0-1-1 0 0,0 0 1 0 0,0 0 0 0 0,-1-1-1 0 0,1 0 1 0 0,0 0 0 0 0,0-1-1 0 0,-1 1 1 0 0,11-5 0 0 0,-16 5-20 0 0,0 0 1 0 0,0 0-1 0 0,-1 0 1 0 0,1 0-1 0 0,0 0 1 0 0,-1 0-1 0 0,1 0 1 0 0,-1 0 0 0 0,0 0-1 0 0,1 0 1 0 0,-1 0-1 0 0,0 0 1 0 0,1-1-1 0 0,-1 1 1 0 0,0 0-1 0 0,0 0 1 0 0,0-1 0 0 0,0-26-75 0 0,-1 20 63 0 0,2-16-29 0 0,0 16 31 0 0,-1 0 0 0 0,0 0 0 0 0,0 0 1 0 0,-1 0-1 0 0,-2-10 0 0 0,3 17 8 0 0,-1 0-1 0 0,1 0 1 0 0,-1 0-1 0 0,0 0 1 0 0,1 0-1 0 0,-1 0 1 0 0,0 0 0 0 0,0 0-1 0 0,0 0 1 0 0,0 0-1 0 0,1 0 1 0 0,-1 1-1 0 0,0-1 1 0 0,-1 0 0 0 0,1 1-1 0 0,0-1 1 0 0,0 1-1 0 0,0-1 1 0 0,0 1-1 0 0,0-1 1 0 0,0 1 0 0 0,-1 0-1 0 0,1 0 1 0 0,0 0-1 0 0,0-1 1 0 0,-1 1-1 0 0,1 0 1 0 0,0 1 0 0 0,0-1-1 0 0,0 0 1 0 0,-1 0-1 0 0,1 0 1 0 0,-1 1-1 0 0,-7 1 9 0 0,0 0-1 0 0,1 0 0 0 0,-11 5 0 0 0,15-5 8 0 0,-4 1 63 0 0,1 0 1 0 0,1 1-1 0 0,-1-1 1 0 0,1 1-1 0 0,-1 1 1 0 0,1-1 0 0 0,0 1-1 0 0,0 0 1 0 0,1 0-1 0 0,0 1 1 0 0,0 0-1 0 0,0 0 1 0 0,1 0-1 0 0,-1 0 1 0 0,1 1 0 0 0,-3 7-1 0 0,5-8 18 0 0,0-1 1 0 0,0 1-1 0 0,0 0 0 0 0,1 0 0 0 0,0 0 0 0 0,0 0 1 0 0,0 0-1 0 0,1 1 0 0 0,0-1 0 0 0,0 0 1 0 0,1 0-1 0 0,-1 0 0 0 0,1 0 0 0 0,1 0 1 0 0,-1 0-1 0 0,1 0 0 0 0,0 0 0 0 0,0-1 0 0 0,1 1 1 0 0,3 6-1 0 0,-2-6-109 0 0,0 0 0 0 0,1 0 1 0 0,-1 0-1 0 0,1 0 0 0 0,1-1 1 0 0,-1 1-1 0 0,1-1 0 0 0,-1-1 0 0 0,2 1 1 0 0,-1-1-1 0 0,0 0 0 0 0,1 0 0 0 0,0-1 1 0 0,-1 0-1 0 0,2 0 0 0 0,-1-1 1 0 0,0 0-1 0 0,10 2 0 0 0,-2-2-904 0 0,0-1 0 0 0,0 0 0 0 0,0-2 0 0 0,0 1 0 0 0,0-2 0 0 0,-1 0 0 0 0,1-1 0 0 0,20-6-1 0 0,-6-2-696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9:24.496"/>
    </inkml:context>
    <inkml:brush xml:id="br0">
      <inkml:brushProperty name="width" value="0.05" units="cm"/>
      <inkml:brushProperty name="height" value="0.05" units="cm"/>
      <inkml:brushProperty name="color" value="#FFC114"/>
    </inkml:brush>
  </inkml:definitions>
  <inkml:trace contextRef="#ctx0" brushRef="#br0">20 63 6065 0 0,'-6'-9'245'0'0,"5"7"-100"0"0,-1 1 0 0 0,1-1 0 0 0,0 0 1 0 0,0 0-1 0 0,0 0 0 0 0,0 0 0 0 0,0 0 0 0 0,0 0 0 0 0,0 0 0 0 0,1 0 0 0 0,-1 0 0 0 0,1 0 0 0 0,0 0 0 0 0,-1-3 0 0 0,1 0 618 0 0,0 5-731 0 0,0-1 1 0 0,0 1 0 0 0,-1 0-1 0 0,1-1 1 0 0,0 1-1 0 0,0-1 1 0 0,0 1-1 0 0,0 0 1 0 0,1-1 0 0 0,-1 1-1 0 0,0 0 1 0 0,0-1-1 0 0,0 1 1 0 0,0-1-1 0 0,0 1 1 0 0,0 0 0 0 0,0-1-1 0 0,1 1 1 0 0,-1 0-1 0 0,0-1 1 0 0,0 1 0 0 0,1 0-1 0 0,-1-1 1 0 0,0 1-1 0 0,0 0 1 0 0,1 0-1 0 0,-1-1 1 0 0,0 1 0 0 0,1 0-1 0 0,-1 0 1 0 0,0 0-1 0 0,1-1 1 0 0,-1 1-1 0 0,1 0 1 0 0,1-1 55 0 0,1 0 0 0 0,-1 0 0 0 0,1 0 0 0 0,-1 1 0 0 0,1-1 0 0 0,-1 1 0 0 0,1-1 0 0 0,-1 1 0 0 0,1 0 0 0 0,-1 0 0 0 0,1 0 0 0 0,-1 0 0 0 0,1 1 0 0 0,-1-1 0 0 0,1 1 0 0 0,-1 0 0 0 0,1-1 0 0 0,-1 1 0 0 0,1 0 0 0 0,-1 0 0 0 0,0 1 0 0 0,0-1 0 0 0,0 0 0 0 0,1 1 0 0 0,-1-1 1 0 0,-1 1-1 0 0,1 0 0 0 0,2 1 0 0 0,3 4 135 0 0,-1-1 1 0 0,1 1-1 0 0,-1 0 1 0 0,-1 1-1 0 0,1 0 1 0 0,6 12-1 0 0,-9-11-136 0 0,1-1-1 0 0,-1 1 1 0 0,0-1-1 0 0,-1 1 1 0 0,0 0-1 0 0,-1 0 1 0 0,0 1 0 0 0,0-1-1 0 0,-1 11 1 0 0,-2 6 75 0 0,-9 48-1 0 0,7-58-136 0 0,1 0-1 0 0,0-1 0 0 0,2 1 0 0 0,0 0 0 0 0,0 0 0 0 0,1 1 0 0 0,1-1 1 0 0,5 22-1 0 0,1-13 7 0 0,17 44 0 0 0,-20-59-302 0 0,1 0 0 0 0,1-1 0 0 0,-1 0-1 0 0,2 0 1 0 0,-1-1 0 0 0,1 1 0 0 0,10 8-1 0 0,-2 2-1269 0 0,-14-17 1344 0 0,0-1 1 0 0,0 1-1 0 0,1 0 0 0 0,-1-1 1 0 0,0 1-1 0 0,1-1 1 0 0,-1 0-1 0 0,1 1 0 0 0,-1-1 1 0 0,1 0-1 0 0,0 0 1 0 0,-1 0-1 0 0,1 0 1 0 0,0 0-1 0 0,0 0 0 0 0,0 0 1 0 0,0-1-1 0 0,0 1 1 0 0,3 0-1 0 0,9 1-1270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9:24.853"/>
    </inkml:context>
    <inkml:brush xml:id="br0">
      <inkml:brushProperty name="width" value="0.05" units="cm"/>
      <inkml:brushProperty name="height" value="0.05" units="cm"/>
      <inkml:brushProperty name="color" value="#FFC114"/>
    </inkml:brush>
  </inkml:definitions>
  <inkml:trace contextRef="#ctx0" brushRef="#br0">213 162 7261 0 0,'-21'-5'266'0'0,"0"-1"1"0"0,0-1 0 0 0,0 0-1 0 0,1-2 1 0 0,-25-14 0 0 0,-18-5 4372 0 0,121 23-1813 0 0,41 4-1676 0 0,39-4-399 0 0,-117 3-854 0 0,0 0 0 0 0,0-2 0 0 0,-1-1 0 0 0,30-10 0 0 0,-46 13-133 0 0,21-8-355 0 0,-24 9 478 0 0,0 1 0 0 0,0 0 1 0 0,-1-1-1 0 0,1 1 0 0 0,0-1 0 0 0,0 1 0 0 0,-1-1 0 0 0,1 1 0 0 0,0-1 0 0 0,-1 1 0 0 0,1-1 0 0 0,0 0 0 0 0,-1 1 0 0 0,1-1 0 0 0,-1 0 0 0 0,1 1 1 0 0,-1-1-1 0 0,0 0 0 0 0,1 0 0 0 0,-1 1 0 0 0,0-1 0 0 0,1-2 0 0 0,-6-7-1950 0 0</inkml:trace>
</inkml:ink>
</file>

<file path=ppt/ink/ink69.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4-22T04:28:03.411"/>
    </inkml:context>
    <inkml:brush xml:id="br0">
      <inkml:brushProperty name="width" value="0.05292" units="cm"/>
      <inkml:brushProperty name="height" value="0.05292" units="cm"/>
      <inkml:brushProperty name="color" value="#FFFF00"/>
    </inkml:brush>
  </inkml:definitions>
  <inkml:trace contextRef="#ctx0" brushRef="#br0">2936 11030 0,'13'0'15,"1"26"17,-14-13-32,0 1 15,0 171 1,0-119 0,0 13-16,-14 225 15,14-185 1,-66 344-1,53-344-15,-53 344 32,53-357-32,-67 291 31,54-212-15,-27 106-1,40-238 1,-1 0-16,-25 92 31,26-132-15,13 0-1,13-26 32,13 0-31,-13 13-16,106-40 31,-52 14-15,-28 26-16,1-13 0,13-1 15,66 1 1,-40 13-16,411-39 31,422-14 0,-713 39-15,-1 1-16,252 0 16,-199 0-16,0-1 15,1442-65 17,-1402 66-32,13 13 15,0-13-15,1284-40 31,78 13 1,-1322 27-32,0 13 15,1005-13 1,-1019 13 0,1033 0-1,-1019 0 1,2023 0 15,-2036 0-15,-14-14-16,0 14 0,1 0 15,1441-26 17,-1481 13-32,-1 13 15,543-13 1,-291 13-1,-277 0-15,951 39 32,-766-26-17,-239 1-15,14-1 16,594 27 0,-607-27-16,-1-13 15,424 39 1,-424-25-16,1-1 15,356 0 1,-370 0-16,0-13 16,318 27-1,-344-14-15,-1-13 16,1 13-16,449 27 31,-515-40-31,-27 0 16,172-27 15,-225 27-31,-13-13 16,0 0-1,0 0 1,0 0-16,0-1 31,-13 14-15,13-13-16,0-27 31,0-79 0,13 80-31,-13-1 16,14-145 0,39-251 15,-1-93 0,-52 423-31,14 0 0,-14 13 16,0-12-16,13 12 15,-13 0-15,13-317 32,0 278-17,-13 66-15,27-132 31,-14 132 1,-13 26-1,-13 27 0,0 0 32,13-14-32,0 14-15,0-14 15,0 14-16,0 0 17,0 0-1,-27 13 0,14 0-15,-14 0-16,-12 0 15,-67 0 1,66 0-16,1 0 16,-199-14-1,171 14 1,-12-13-16,-14 13 0,1-13 16,-212 0-1,185 0-15,0 13 16,-767-53 15,727 39-31,-13 1 16,-913-40 15,80 0 0,794 40-31,-702-26 31,-277-28 1,938 54-32,14 13 15,-1269-66 17,1255 66-32,-12-13 15,13 0-15,-1019-27 31,781 14-15,250 26-16,15-14 0,-14 1 16,-860-13 15,886 12-31,1 14 16,12 0-16,-12-13 0,12 13 15,-951-13 16,951 13-31,27 0 16,-13 0-16,13 0 16,-807 13 15,834 0-31,-1-13 16,1 0-16,-529 27 31,541-27-31,-12 13 15,-649 27 17,662-27-17,13-13-15,-529 40 32,53-1-1,489-25-31,0-14 0,-13 13 15,-93 0 1,107 0-16,-424 14 31,26 12 1,410-25-32,-12-14 0,-504 66 46,107-13-14,409-27-32,1-26 15,-14 13-15,13 0 0,-13 1 16,14-1-16,-292 40 31,292-40-31,-1 0 0,14 0 16,-14 1-16,14-14 0,-397 79 47,66-26-16,344-40-31,-173 14 31,187-27-31,12 13 0,13-13 16,-145 0 15,27 13 0,-40 14 1,158-27-17,1 13-15,-1-13 0,1 13 16,0-13-16,-93 26 31,79-12-15,27-14-16,-80 26 31,67-26-15,-1 13-16,14-13 0,0 0 15,-67 14 16,67-14-31,-13 13 16,12-13-16,1 0 0,0 0 16,0 13-16,-14 0 31,14-13-31</inkml:trace>
  <inkml:trace contextRef="#ctx0" brushRef="#br0" timeOffset="804.99">14403 11149 0,'0'0'0,"-27"-27"16,1 14-16,-14 0 0,1 13 15,-200 66 17,200-40-32,-107 93 31,252 40 0,-40-132-31,238 52 31,-237-53-31,-1-12 16,-27 12-16,-65 67 31,-27-67-31,-26 0 0,-318 54 32,93-67-1</inkml:trace>
  <inkml:trace contextRef="#ctx0" brushRef="#br0" timeOffset="1289.17">14800 11294 0,'13'-13'0,"-26"26"0,13-39 15,-14 39-15,1 0 16,-79 146 15,78 79 0,14-198-31,0-14 0,0 14 16,14 39 15,-28-79-31,1-13 16,0-186 15,26 67-15,0 53-16,93-212 31,-40 264-15,-26 27-16,39 53 15,80 185 16,-133-185-31,-26 0 0,0-13 16,-119 92 15,-79-145 1,66-106-1,119 106-31,-1-14 0,14 14 0</inkml:trace>
  <inkml:trace contextRef="#ctx0" brushRef="#br0" timeOffset="1920.45">15077 11532 0,'0'0'0,"14"0"0,-1 0 0,13 0 16,-13 0-16,14 13 15,118 146 1,-52 66 15,-80-172-15,-13 26-1</inkml:trace>
  <inkml:trace contextRef="#ctx0" brushRef="#br0" timeOffset="2521.01">15633 11479 0,'-13'-13'0,"26"26"0,-40-26 15,14 0-15,0 0 0,39 39 47,40 146-16,-52-119-31,-1-13 0,0 12 0,0 107 47,-39-132-16,26-41-31,-13-12 0,-27-133 32,27 93-32,0 0 15,-40-318 17,119 292-17,-40 92 1,14 13-16,172 80 31,-41 65 0,-171-118-31,-119 53 32,-145-27-17</inkml:trace>
  <inkml:trace contextRef="#ctx0" brushRef="#br0" timeOffset="3239.19">17127 11360 0,'0'0'0,"-26"27"47,66 184-16,-27-52 0,-26-106 1,-1-53-32,-25-79 31,25 39-31,1-13 0,0 0 16,13-278 15,0 279-31,106-107 31,-80 146-31,146 39 31,13 186 1,-185-173-32,-39 67 31,25-79-31,-12-14 0,0 13 0,-1-12 15,1 12-15,-27-13 16,132-26 15,-39 0-15,-1 13-16,133 13 16,-79 40-1,-27 53 1,-79-27-1,-119 0 1,-14-52 0,67-27-16,-1 0 15,-197-66 1,224 26-16</inkml:trace>
  <inkml:trace contextRef="#ctx0" brushRef="#br0" timeOffset="3627.88">17683 11228 0,'-13'0'15,"79"0"16,39 0-15,-52 13-16,14-13 0,-1 0 16,145-26 15,-211 13-15,-13-1-16,-185-52 31,171 66-31,-12 0 15,-14 53 1,39-13-16,14-1 0,27 133 31,13-39-15,-14-80-16,0-1 0,67 54 16</inkml:trace>
  <inkml:trace contextRef="#ctx0" brushRef="#br0" timeOffset="4087.04">18344 11413 0,'0'-53'0,"0"106"0,13-145 16,-13 52-16,14 13 16,65 120 15,-39 185 0,-40-225-31,13-14 16,-13 107 15,13-159-15,-13-1-16,-13-158 31,-40-238 0,53 358-31,0-1 16,0 26-16,13 1 15,53 13 1,-39 26-16,12 0 0,14 13 16,119 160 15,-159-160-31,-13 0 15,-158 67 17,52-93-17</inkml:trace>
  <inkml:trace contextRef="#ctx0" brushRef="#br0" timeOffset="17326.72">3015 3994 0,'0'13'0,"-13"133"31,13-67-31,-13 384 16,13-331 0,13 14-16,-13-1 15,40 437 1,-40-436-1,13-14-15,-13 304 32,0-356-32,-13 144 15,0-197 1,13 39 15,0-79 47,105 0-15,-38 13-63,25-14 0,14-12 15,26 13-15,463-53 16,-343 26 0,1057-79-1,-555 66 1,740-13 0,-1150 66-1,794-27 1,-913 27-1,356-13 1,-501 13 0,-27 0-16</inkml:trace>
  <inkml:trace contextRef="#ctx0" brushRef="#br0" timeOffset="18852.06">2936 3955 0,'0'0'0,"53"-14"16,383-25-1,517-41 17,-715 67-17,899-53 1,-833 53-1,14-1-15,634-25 16,-370 12 0,410-12-1,-780 25 1,-14 1-16,-26 13 16,463-26-1,-556 26 1,-13 0-16,-26 0 0,0 0 15,12 13 17,-38 0 77,-14 0-93,13-13-16,0 14 0,-13 12 15,13-13-15,27 93 16,-27-53 0,0 13-16,1 14 15,12 488 1,-26-436-1,0-13-15,0-13 0,13 13 16,-13-26-16,14 13 16,12 237-1,-26-250-15,0 0 16,0-14-16,0 14 16,0 197-1,0-223 1,0-28-16,0 80 15,13-92 1,-13-14-16,13 27 16,-39-27 62,0-13-63,-14 0-15,-53 13 16,-356 14 15,396-27-15</inkml:trace>
  <inkml:trace contextRef="#ctx0" brushRef="#br0" timeOffset="19899.18">12869 3624 0,'0'40'15,"0"-80"-15,13 423 16,-13-264 0,0 40-16,0-13 0,0 12 15,-40 702 16,14-622-15,12-132-16,-12 290 31,13-316-31,13-1 0,0-13 16,0 172 15,0-224-31,13 12 16,-13-13-16,13 0 31,-13-26-31,106-26 31,-66 25-31,357-39 32,766 1-1,-858 52-31,38 0 0,1 13 15,1310 66 17,-1363-66-32,-40 1 0,-13-1 15,476 0 17,-661-26-32,-40 0 0,-26-27 15</inkml:trace>
  <inkml:trace contextRef="#ctx0" brushRef="#br0" timeOffset="21195.26">12948 3756 0,'13'0'0,"-26"0"0,39-13 16,-12 13-16,12-13 0,14-1 16,396-38 15,120 12-15,-318 40-16,26 0 15,1773 13 16,-1667 0-31,-13 1 16,14-1-16,951 40 31,-26-14 1,-1176-39-32,-28 0 15,93 0 16,-172 0-31,-13 14 47,-39 78-15,39-39-32,-13-13 15,-14 409 16,40 226 1,1-543-32,-1 0 0,0 1 15,13-14-15,54 317 32,-1-66-1,-79-290-31,0-41 15,-13 67 17,13-93-32,-13 1 31,-14-1 0,-26 0 0,40 0-31,0-13 0,-14 13 16,-158 14 15,-264-14 1,303-13-32,-568-13 31,-119 13 0,700 0-31,28 0 0</inkml:trace>
  <inkml:trace contextRef="#ctx0" brushRef="#br0" timeOffset="22250.2">23317 4140 0,'0'0'0,"0"92"16,13 14-16,0 26 16,14 847 15,-27-820-31,0-14 0,0 1 16,0 382 15,0-448-31,13-27 0,-13 79 31,13-66 0,-13-53 63,185 27-63,-92-27-31,13-13 0,39 13 16,794 14 15,-608-14-31,1177 93 16,-1111-66-1,-27 13-15,0-1 16,1085 186 15,-1270-211-31,-26-14 0,-40 0 0,-27-13 16,27-39 0</inkml:trace>
  <inkml:trace contextRef="#ctx0" brushRef="#br0" timeOffset="23542.19">23515 3968 0,'0'0'0,"-13"-13"15,53-14 1,304 1 0,-172 12-1,925 14 1,-740 14 0,40-1-16,26 13 0,1 14 15,12-14-15,1455 133 31,-1613-132-15,-27-14-16,-52 0 0,-41 0 16,200 0-1,-332-13 1,0 0-16,1 27 94,-27-14-79,13 14-15,14 25 32,-14-25-32,-13-1 0,13 1 15,66 132 1,-65-120-1,-1 239 17,-13-186-32,0 14 0,0 0 15,0 555 17,0-515-32,0-14 0,13 238 31,-79 265 0,53-542-31,0-14 16,-54 199 15,67-252-31,-13 1 0,13-14 16,0 0-16,-13 0 31,-40-26 63,-608-146-63,462 106-31,-39 14 0,-13-1 15</inkml:trace>
  <inkml:trace contextRef="#ctx0" brushRef="#br0" timeOffset="27722.75">16426 1997 0,'0'0'0,"93"0"0,13 27 15,357-1 1,-358-26-16,120 40 31</inkml:trace>
  <inkml:trace contextRef="#ctx0" brushRef="#br0" timeOffset="28179.39">21915 1878 0,'40'-13'0,"-80"26"0,133-39 16,-27-1-16,344 1 15</inkml:trace>
  <inkml:trace contextRef="#ctx0" brushRef="#br0" timeOffset="40459.26">5237 4748 0,'0'0'0,"0"-13"16,-39-14 0,25 27-1,14 27 1,0-1 0,0 1-16,14 92 15,-1-14 1,-13 54-1,0-119 1,0 0-16,-27 52 16,27-65-16</inkml:trace>
  <inkml:trace contextRef="#ctx0" brushRef="#br0" timeOffset="40962.03">5065 4999 0,'-13'-53'16,"26"106"-16,-52-145 0,26 39 0,-1 13 16,1-13-16,26-79 15,14 79 1,-1 13-16,106-92 16,1 92-1,197 173 16,-263-27-15,-28-14 0,-92 67-1,27-120 1,-1-12-16,-105 39 16,106-53-1,-14 0-15,14-13 0,12 0 16,14-26-1,27 13 1,105 13 0,-92 13-1,-1 0-15,133 172 32,-172-145-17,-13-13-15,0 12 0,-14 1 16,-197 79-1,157-106 1,-131-26 0,172-14-1</inkml:trace>
  <inkml:trace contextRef="#ctx0" brushRef="#br0" timeOffset="41359.31">6031 4999 0,'0'0'0,"0"-13"16,-27 66 15,27-27-15,-13 14-16,13 39 15,53 67 1,-26-120 0,-1 1-16,1-14 15,184-79 17,-184 26-17,-1 1-15,0-14 0,-12 13 16,-1-13-16,-13-79 31,-13 132-15,-1 0-16,1 0 15,0 13-15</inkml:trace>
  <inkml:trace contextRef="#ctx0" brushRef="#br0" timeOffset="41549.33">6613 4907 0,'0'0'16,"0"0"-1,0 26 1,0-13 0,40 120-1,12 65 16</inkml:trace>
  <inkml:trace contextRef="#ctx0" brushRef="#br0" timeOffset="41730.62">6745 4431 0,'-13'-40'0,"26"80"16,-39-107-16,12 54 0,-52 40 31,66-1-15,-13-13-16</inkml:trace>
  <inkml:trace contextRef="#ctx0" brushRef="#br0" timeOffset="41960.1">6851 4603 0,'0'-14'0,"0"28"0,26 105 47,-26-67-31,14 1-16,-1 13 0,0-13 15,0 119 1,-13-132-16,14 0 16,-14 26-16</inkml:trace>
  <inkml:trace contextRef="#ctx0" brushRef="#br0" timeOffset="42516.14">7592 5092 0,'0'-13'15,"0"26"-15,-67-119 32,41 80-17,-14 12-15,-132-12 31,146 52-15,13 1-16,-1-1 0,-12 14 16,66 158 15,-1-184-15,-12 12-16,13-26 0,-1 0 15,160-53 1,-160 13-16,1 1 15,26-160 1,-66 107-16,0 12 16,-40-171-1,27 185 1,0 26-16,-14 1 0,-39 171 31,53-66-31,13 0 16,93 371 15,-80-385-15,13 1-16,-12-13 0,-1-13 15,40 65 1,-53-65 0,26-1-1</inkml:trace>
  <inkml:trace contextRef="#ctx0" brushRef="#br0" timeOffset="43200.17">6679 6269 0,'0'-53'15,"0"106"-15,0-159 0,0 66 0,0-79 31,13 199 1,-13-27-32,13 13 15,27 489 17,-27-462-32,-13 12 15,27 266 16,-27-332-31</inkml:trace>
  <inkml:trace contextRef="#ctx0" brushRef="#br0" timeOffset="43904.21">3597 7433 0,'0'0'0,"-39"0"16,-1 0-16,14 0 0,92 0 31,79-14-15,-39 1-16,621-53 31,-449 40-31,1177-80 31,992-66 1,-2103 145-32,674-65 31,-859 65-31,52 1 16,-158 13-16,-26 13 15,-27-14-15,-106 1 31,66 13-15,-26 53 15,53-53-31,13 13 0,0 1 32,0 12-1,13-13-31,-13 0 15,27 133 17,12 237-1,-26-316-31,1-1 16,-1 79-1,0-79 1</inkml:trace>
  <inkml:trace contextRef="#ctx0" brushRef="#br0" timeOffset="44293.91">10237 7737 0,'-14'0'0,"28"0"15,-41 0-15,40 53 47,27 0-31,-13-40-1,-1 13-15,106 14 32,1-106-1,-120 53-31,13-14 0,-13 1 16,14-40 15,-40 66-31,-14 13 0,1 0 15</inkml:trace>
  <inkml:trace contextRef="#ctx0" brushRef="#br0" timeOffset="44928.95">6772 7221 0,'0'-26'0,"0"52"0,0-66 16,0 27-16,0 0 0,13 92 31,0 14-15,0-27-16,27 79 16,-27-79-16,14 14 0,39 145 31,-66-186-16,13-12-15,-13 26 0</inkml:trace>
  <inkml:trace contextRef="#ctx0" brushRef="#br0" timeOffset="45232.9">6679 7935 0,'0'0'16,"-13"-13"-16,0 13 15,26 26 1,13 27 0,14-26-1,-14-14-15,146 27 32,-106-40-17,40-80 16,-93 41-15,1 25-16,-28 1 31,1 13-15,0 13-16</inkml:trace>
  <inkml:trace contextRef="#ctx0" brushRef="#br0" timeOffset="45774.98">3862 7433 0,'0'-14'0,"0"28"15,0-41-15,-13 27 16,13 13-16,39 212 31,-25-159-31,-1 14 16,66 290 15,-66-330-31</inkml:trace>
  <inkml:trace contextRef="#ctx0" brushRef="#br0" timeOffset="46057.96">3769 8213 0,'0'0'16,"27"53"15,-14-40-31,27 0 0,-14 0 15,14 1-15,79-1 32,40-53-1,-146 14-31,0 12 16,-13-12-16,13 0 0,-13-1 15,0 1-15,0-14 16,-39 66 15</inkml:trace>
  <inkml:trace contextRef="#ctx0" brushRef="#br0" timeOffset="46820.42">2685 9046 0,'0'-26'0,"0"52"16,0-66-16,0 27 0,13 13 15,0 53 16,14 106 1,-14-120-32,-13-12 0,0-1 15,-13 67 17,13-159-1,26-305 0,54 94 0,52 409 1,-93-79-32,-12 13 0,13-13 15,-14 13-15,67 119 31,-93-158-31,0-1 0,-40 14 16</inkml:trace>
  <inkml:trace contextRef="#ctx0" brushRef="#br0" timeOffset="47366.08">2870 9191 0,'-40'-105'31,"80"210"-31,-80-224 15,54 119-15,105 0 32,158 14-1,-237-14-31,13-14 0,-13 14 16,26-39 15,-66 26-31,0-1 0,-14 1 15,-12 40 17,26-1-32,0 0 15,13 14-15,0 0 0,1-1 16,-14 14-16,53 93 31,-53-107-31,13-25 0,-13 12 16,0-13-16,0-39 31,-40-172 0,14-80 1,26 238-32,0 14 0,13-1 15,106 40 16,0 107 1,-119-94-32,0 0 0,-26-12 15,-146 65 1</inkml:trace>
  <inkml:trace contextRef="#ctx0" brushRef="#br0" timeOffset="47775.25">3703 8980 0,'0'0'0,"0"13"16,-13 66 15,66 80 0,-40-119-31,0-14 0,27 54 32,-27-54-1,-13-39-31,-39-106 31,12-185 0,40 264-31,1 0 16,-1 14-16,66 26 31,-13 159 1,-79-120-32,-13-12 0,12-1 15,-12-13-15</inkml:trace>
  <inkml:trace contextRef="#ctx0" brushRef="#br0" timeOffset="48164.05">4232 8940 0,'27'-13'0,"-54"26"0,67-39 16,-14 12-16,27-52 31,-92 13 0,-94 120 1,107-41-32,13 0 0,13 67 31,13-66-31,132 52 31,-39-26 0,-119-40-31,-106 53 32,-93-53-1,186-26-31,-1 0 0,14 0 15</inkml:trace>
  <inkml:trace contextRef="#ctx0" brushRef="#br0" timeOffset="49153.76">6520 8583 0,'0'-53'31,"0"40"-31,0 79 0,27 0 47,39 172-16,-66-198-31,13-14 0,-13 1 16</inkml:trace>
  <inkml:trace contextRef="#ctx0" brushRef="#br0" timeOffset="49586.26">6414 8623 0,'0'-53'15,"0"106"-15,93-238 31,-40 171-31,0 1 0,225 40 32,-239-14-17,27 79 1,-79-65 0,-132 79 15,92-80-31,13 1 0,0-14 15,14 0-15,0 0 0,12-13 16,94 13 15,-41-13-31,147 40 32,-147-27-32,1 14 0,-14-14 15,-12 13-15,-54 67 16,0-80-1,-132 27 1,66-66 0</inkml:trace>
  <inkml:trace contextRef="#ctx0" brushRef="#br0" timeOffset="50063.06">7102 8583 0,'13'0'0,"-26"0"0,40 0 16,-27 13-1,39 93 17,-25-66-17,12-14-15,27 120 31,-40-133-31,-13 0 16,0 0-16,-53-66 31,27 1-15,-1 12-16,14 0 16,0 1-16,0-14 15,26-159 1,0 199-1,14 0-15,-1 13 16,120 53 0,-107-27-16,-12 0 15,-1 1-15,-13-1 16,-13 1-16,-53 26 16,14-40-1,-1 0-15,0 0 0,-13-13 16,27 0-16,-14 0 15,14-13-15</inkml:trace>
  <inkml:trace contextRef="#ctx0" brushRef="#br0" timeOffset="50546.57">7499 8491 0,'0'0'15,"-13"0"1,13 13 0,53 53-1,-40-26 1,40 105 0,-40-105-16,0 65 31,-13-78-16,-13-80 17,0 13-17,13 1-15,-13-107 16,13 80 0,0 0-16,105-159 31,-91 225-16,12 13-15,-13 14 0,14-1 16,79 278 15,-93-264-15,0 0-16,0-1 0,0-12 16,-13-1-16,14 14 15</inkml:trace>
  <inkml:trace contextRef="#ctx0" brushRef="#br0" timeOffset="50695.26">7644 8715 0,'0'0'0,"-26"-13"16,13 0-16,13 0 0,0-1 16,26 1-1,120-26 1,-93 25-16,-14 14 15,67-26 1,-93 26-16</inkml:trace>
  <inkml:trace contextRef="#ctx0" brushRef="#br0" timeOffset="52716.99">9893 8358 0,'0'0'0,"0"-13"47,0 0-31,0 0 0,0-27 15,-13 0 0,13 93 0,53 212 1,-40-212-32,0 13 15,27 66 1,-27-92-16,27-1 31,-14-158 0,27-145 1,-40 184-17,40 120 16,-40 39-15,0-39-16,67 106 31,-67-146-31,0 0 16,67-106 15,-67 66-15,-13 0-16,0-12 0,0 12 15,0 0-15,0 1 0,-13 12 16,-80 67 15</inkml:trace>
  <inkml:trace contextRef="#ctx0" brushRef="#br0" timeOffset="53047.98">10660 8530 0,'0'-13'16,"0"26"-16,0-52 15,0 25-15,-13 1 32,-1 159-1,14-107-16,93 107 17,-66-146-32,-14 0 15,13-14-15,14-91 32,-40 78-32,-13 1 15,-120-80 16,107 106-31</inkml:trace>
  <inkml:trace contextRef="#ctx0" brushRef="#br0" timeOffset="53539.22">10924 8477 0,'-13'-13'15,"26"26"-15,-52-52 0,26 12 16,26 1 15,0 26-31,0 0 16,0 0-16,27 0 31,-13 39 32,12 107-32,-26-120-31,-13 1 0,14-1 16,-14 54 15,-14-80-16,1-80 17,26 54-32,-13-27 15,14 13-15,-1-13 0,0 0 16,14-52 0,-27 78-16,13-26 15,0 40-15,-13 39 16</inkml:trace>
  <inkml:trace contextRef="#ctx0" brushRef="#br0" timeOffset="53983.41">11202 8186 0,'0'-13'0,"0"26"0,13-52 16,-13 12-16,0 14 0,14 0 15,-1 26 1,0 13-16,-13 14 16,13 106-1,1-54 1,-14-52-16,0 52 31,13-158 0,0 40-31,0-1 16,53-118 15,-79 211 1,-27-13-17,40-40-15,-13 14 0,0-14 16,26 66 15,0-66-31,1 1 16,65 105 15</inkml:trace>
  <inkml:trace contextRef="#ctx0" brushRef="#br0" timeOffset="54523.21">11480 8133 0,'-13'-26'0,"26"52"0,-26-65 16,-1 12-16,14 14 15,199-27 16,-159 40-31,12 0 16,54-13 0,-79 13-16,-14-13 15,-13 13 17,-13 0-32,-1 0 15,14 13-15,-52 93 31,25-53-31,27 0 0,-13 0 16,-27 238 15,27-252-31,13 54 32,0-133-1,0 27-31,0 0 15,26-14 17,-12 27-32,-1 14 0,13-14 15,-12 13-15,118 40 32,-106-40-32,1-13 15,52 0-15</inkml:trace>
  <inkml:trace contextRef="#ctx0" brushRef="#br0" timeOffset="54729.19">11811 8292 0,'0'0'16,"-14"0"-16,-25-13 31,52 13-15,119 26 15</inkml:trace>
  <inkml:trace contextRef="#ctx0" brushRef="#br0" timeOffset="55106.29">12234 8266 0,'0'0'0,"-80"-66"31,67 66-31,-13 0 0,13 13 16,-27 146 15,66 52 0,-12-184-31,-1-1 0,0-13 16,0 0-16,14-13 16,78-105 15,-105-80 0,-79 92 0,66 93-31,0 0 16</inkml:trace>
  <inkml:trace contextRef="#ctx0" brushRef="#br0" timeOffset="55488.54">12340 8319 0,'0'-14'0,"0"28"0,0-54 15,0 27-15,0-1 16,13 1-16,0 0 31,40 172 0,-40-120-31,-13 1 16,13 79 15,-13-225 16,67-52-16,-41 158-31,-13 0 16,0 13-16,14 119 31,-27-92-31,13 79 16</inkml:trace>
  <inkml:trace contextRef="#ctx0" brushRef="#br0" timeOffset="55880.21">12697 8491 0,'0'0'0,"0"-53"31,13 53-31,-13 13 47,66 0-16,-40-13-31,-12 0 0,12 0 16,1-13-16,-1 13 0,14-40 31,-67-66 1,14 93-32,-80-13 31,27 171 0,66-105-31,0 0 0,27-1 16,145 80 15,-146-119-31,80-39 16</inkml:trace>
  <inkml:trace contextRef="#ctx0" brushRef="#br0" timeOffset="57584.05">2156 8107 0,'26'-26'16,"-52"52"-16,52-79 16,-39 53-1,-93 27 1,53-14-1,-158 79 1,171-65-16,-79 52 31,119-39-15,13-14-16,14 1 16,-1 12-16,80 147 15,-66-120 1,-14 26-16,67 503 31,-93-489-15,-14-13-16,-25 211 15,26-225 1,-1 1-16,14 39 16,14 13-1,12-119 1,-13 0-16,93-26 15,-13-13 1,92-67 0</inkml:trace>
  <inkml:trace contextRef="#ctx0" brushRef="#br0" timeOffset="58139.03">516 9284 0,'0'-13'16,"0"26"-16,-13-26 0,26 13 15,0 13 1,-13 0-16,0 0 16,0 1-16,0 210 31,0-197-15,0-1-16,0 14 0,0-13 0,13-1 15,-13 0-15,0-12 0,27 25 16,-14-25-16,-13-1 0,106 0 31,-93-13-31,13-13 16,-12 13-16,12 0 0,93-13 31,-119-1-15</inkml:trace>
  <inkml:trace contextRef="#ctx0" brushRef="#br0" timeOffset="58423.63">1018 9416 0,'0'-13'0,"0"26"0,0-52 15,0 25-15,-13 14 0,13-13 0,-13 13 16,-53 13-1,53-13-15,-1 14 16,-65 65 0,79-66-16,0 0 15,40 133 1,-27-120-16,13-12 16,146 38-1,-145-52-15,-14 0 16,66-92-1</inkml:trace>
  <inkml:trace contextRef="#ctx0" brushRef="#br0" timeOffset="58768.43">582 10368 0,'13'-13'15,"-13"0"-15,-13 39 0,26-65 0,-13 26 16,-26 13-1,52 132 17,-13-119-32,1 13 15,-14-12-15,26 65 16,-26-66-16,13 0 31</inkml:trace>
  <inkml:trace contextRef="#ctx0" brushRef="#br0" timeOffset="59040.94">608 10474 0,'0'0'16,"40"-145"0,-27 118-16,-13 1 15,27-27 1,-27 66-16,0 0 16,13 1-16,-13 12 0,13 14 15,80 79 1,-1-106 15,-52-106 0,-40-78 1,-13 157-32,0 1 0,-14 0 31,14 53-16</inkml:trace>
  <inkml:trace contextRef="#ctx0" brushRef="#br0" timeOffset="59341.14">1137 10197 0,'14'-14'0,"-1"14"0,-40 14 0,80-120 31,-53 92-31,-13 14 16,-93 159 15,93-93-15,0-39-16,13-1 0,0-13 0,53 54 31,145-120 0,-171 53-31,-14-14 0,0 1 16,-92 26 15</inkml:trace>
  <inkml:trace contextRef="#ctx0" brushRef="#br0" timeOffset="60815.47">3082 9535 0,'0'0'16,"26"0"-16,27 0 15,344-39 1,-239 25-16,411-39 31,-384 40-15,-145 40 15,-66-14-15,-27-13-16,13 13 0</inkml:trace>
  <inkml:trace contextRef="#ctx0" brushRef="#br0" timeOffset="61759.83">3769 9853 0,'-26'-40'31,"52"80"-31,1-14 16,-14 14 0,0-1-16,0 14 15,-13 0-15,0 0 0,0 13 16,0 146 0,-13-159-1,13-14-15,0-12 0,0-1 16,13 27-1,-13-40 1,14-13-16,52 0 16,-40-13-1,14 13-15,158-26 32,54-1-17,-213 14 1,54-13-1,-93-1 17,-13 14-17,-14-13 1,1-54 0,13 41-1,-1-1-15,-12-106 16,13 93-1,-1-13-15,-12-106 16,13 133 0,13-1-16,-14 0 0,14 14 15,-13-53 1,0 26 15,0 53-15,0-14-16,-106 1 31,79 26-15,0-13-16,-79 40 15,53-13 1,13 39 0,53-40-16</inkml:trace>
  <inkml:trace contextRef="#ctx0" brushRef="#br0" timeOffset="62182.06">4113 10382 0,'0'-14'16,"0"28"-16,13-28 16,-13 1-1,0 26 1,0 1-16,-13 12 16,13-13-1,0 1-15,0 25 16,40 1-1,-27-40 1,0 0-16,14-13 16,-1-27-1,-26 27 1,-26-40 0,13 40-1,-54-14 1,54 27-16,-26 0 31</inkml:trace>
  <inkml:trace contextRef="#ctx0" brushRef="#br0" timeOffset="62680.34">4603 9919 0,'0'-13'0,"0"26"0,0-40 0,0 14 31,0 26-16,39 93 1,-26-66 0,1 13-16,25 105 15,-39-105 1,14-13-16,-1 79 16,-13 0 15,0-106-31,0 0 31,79-39 0,-52 13-15,131-27 0,-105 40-1,0-13-15,66 0 16,-79-1-16,-27 14 15,0-26-15</inkml:trace>
  <inkml:trace contextRef="#ctx0" brushRef="#br0" timeOffset="63260.52">4669 9906 0,'-27'0'0,"54"0"0,-80-14 0,53 1 15,53 0 1,-27 0 0,27-1-16,159-25 15,-120 26 1,-12-1-16,171-25 15,-119 12 1,53 40 0,-158 1-1,-1-1-15,1 66 16,-27-39 0,0 0-16,0 237 31,0-237-16,0 0-15,0-14 16,0 80 0,0-93-1,-14-13-15,14 13 16,-52 1 62,25-14-62,1 0-16,-14 13 0,-13-13 15,-185 26 1,172-26 0,13 13-16,-40-13 15</inkml:trace>
  <inkml:trace contextRef="#ctx0" brushRef="#br0" timeOffset="63605.65">5198 10263 0,'-14'-14'16,"1"-12"-1,13 52 17,0-12-17,0-1-15,0 13 16,0 1-16,27 12 16,-14-25-16,53-1 31,-53-26-16,1-1-15,-1-38 16,-13 12 0,-53 0-1,0 40 1</inkml:trace>
  <inkml:trace contextRef="#ctx0" brushRef="#br0" timeOffset="64973.22">7354 9337 0,'0'0'0,"13"-13"15,0-1-15,0-38 32,-13 38-17,-53 14 1,27 14-16,-67 78 31,67-39-15,39 13-1,133-13 17,-120-66-32,53-53 31,-92-40 0,0 93-31,0-1 16,-40-25-1,40 39-15</inkml:trace>
  <inkml:trace contextRef="#ctx0" brushRef="#br0" timeOffset="65289.44">7314 9535 0,'0'-13'0,"13"0"31,0 66 16,1 26-31,-14-52-16,0 12 15,13-12-15,-13 39 16</inkml:trace>
  <inkml:trace contextRef="#ctx0" brushRef="#br0" timeOffset="65981.21">7314 9787 0,'0'-14'16,"0"28"-16,0-41 0,-40 14 31,14 26-15,12 0-16,-52 67 31,66-54-15,0-13-16,66 67 31,-39-80-15,-1 0-16,120-66 31,-120 26-15,-39-39 15,-79 65 0,78 14-15,1 0-16</inkml:trace>
  <inkml:trace contextRef="#ctx0" brushRef="#br0" timeOffset="66415.33">7354 9998 0,'0'0'0,"0"-13"31,13 13-15,-13 13-16,0 40 15,13-27 1,-13 1-16,13 26 16,0 13-1,-13-53 1,14 0-16</inkml:trace>
  <inkml:trace contextRef="#ctx0" brushRef="#br0" timeOffset="66885.19">7393 10302 0,'0'-13'16,"-13"0"15,0 13-15,0 26-1,-1 14 1,14-27 0,40 14-1,-14-27 1,-12 0-16,118-40 31,-132 27-15,-40-67 15,27 67-15,0 13-16,-27 0 15</inkml:trace>
  <inkml:trace contextRef="#ctx0" brushRef="#br0" timeOffset="67197.48">7525 10263 0,'-13'0'16,"26"0"-16,1-14 16,52 14-1,13-13 1,-26 13-16,198-13 31,-171 0-15,-27 13-1,-40 0 1,-13-13 0</inkml:trace>
  <inkml:trace contextRef="#ctx0" brushRef="#br0" timeOffset="67485.06">8068 10144 0,'0'13'47,"13"0"-32,0 0-15,-13 1 0,13-1 16,27 79 15,-27-78-15</inkml:trace>
  <inkml:trace contextRef="#ctx0" brushRef="#br0" timeOffset="68146.53">8213 10249 0,'0'0'15,"-13"0"-15,13 67 32,13 38-1,-13-91-31,13 12 16,1 67 15,-1-80-16,-13 0-15,0-53 63,0 14-47,0 13-1,0-14 16,-27 40 1,-12 67-1,39-67-31,0 0 16,92 53 15,-65-66-16,-1 0-15,54-26 32,-67-1-17,-13 14-15,-13 0 0,-14-13 16,-52-1 0,52 14-16,1 13 15,-27-13-15</inkml:trace>
  <inkml:trace contextRef="#ctx0" brushRef="#br0" timeOffset="69262.58">7420 10249 0,'0'0'16,"-80"-13"15,54 13-15,-173 40 15,173-27-15,13-13-16,-14 0 15,27 13 1,0 1 31,0-1-31,0 26-16,0-25 15,0 52 1,0-40-16,14 1 0,-1 105 31,0-66-15,0-40-16,-13-12 15,13 39 1,-13-40-16,0-26 62,14 26 79,-1-13-110,-13-13 1,-13 13-17,-40 39 16,40-25-15,13-1-16,-14 0 16,14 53-1,0-39 1,14-14-16,12 26 16,40-25-1,-53-14 1,14-14-16,52-91 31,-79-1 0,-26 106-31,12 0 16,-12 0-16,13 0 16,-40 26-1</inkml:trace>
  <inkml:trace contextRef="#ctx0" brushRef="#br0" timeOffset="70101.95">7142 10990 0,'0'0'0,"13"0"47,93 53-16,-80-40-31,1 0 0,79 27 32,-27 0-1,-79-27-31,13 0 15,0-13-15,14 13 32,-14-13-17,27 27 17,-14-27-32,-13 13 15,1-13 1,-1 13 15,-13-26 0</inkml:trace>
  <inkml:trace contextRef="#ctx0" brushRef="#br0" timeOffset="70618.14">8266 10712 0,'0'-13'15,"0"26"-15,13-26 0,1 13 0,-28 13 47,-118 93-15,106-79-32,-1-1 15,-105 133 16,105-120-31,-39 54 32,13-27-1</inkml:trace>
  <inkml:trace contextRef="#ctx0" brushRef="#br0" timeOffset="70959.52">7737 11294 0,'0'-13'0,"0"26"0,13-26 16,-13 0-16,13 13 31,-13 13 0,0 0-31,0 14 0,14-14 16,12 119 15,-26-105-31,13-1 0,-13 0 16,0-12-16,14-1 15,-14 0-15,0 0 0,13 1 32</inkml:trace>
  <inkml:trace contextRef="#ctx0" brushRef="#br0" timeOffset="71423.41">7856 11770 0,'0'-39'31,"0"25"-31,0 1 16,-40 0 15,40 26-31,-13 0 0,0 1 16,-14 65 15,27-66-31,14 0 0,-1 1 16,0-1-16,0 0 15,106-13 17,-92-13-32,-14 0 0,0-1 15,14-78 1,-27 65 0,-13 1-16,-54-40 31,-12 66-16</inkml:trace>
  <inkml:trace contextRef="#ctx0" brushRef="#br0" timeOffset="71907.28">7354 12021 0,'0'0'0,"26"-13"31</inkml:trace>
  <inkml:trace contextRef="#ctx0" brushRef="#br0" timeOffset="72293.08">7830 11850 0,'13'-14'0,"-26"28"0,26-41 15,-13 14-15,0 26 47,0 0-31,0 14-16,13 12 15,14 67 1,-14-79 0,-13-14-16,13 13 15,-13-12-15,13-1 31</inkml:trace>
  <inkml:trace contextRef="#ctx0" brushRef="#br0" timeOffset="72624.33">7843 12127 0,'0'0'0,"0"14"31,0-1-15,26 40-1,-12-40 1,-1-13-16,66 13 31,-52-26-15,-14 13-16,0-13 0,0-1 15,-13 1-15,27-13 32,-67 52-1,14-26-15,-1 27-16</inkml:trace>
  <inkml:trace contextRef="#ctx0" brushRef="#br0" timeOffset="88146.83">9298 11440 0,'0'0'15,"0"-14"-15,-53-12 31,-40 26-15,54 13 0,-120 67 15,106-54-31,-185 159 31,172 40 0,198-13-15,-79-186 0,13 0-16,159 14 15,-133-40 1,1 0-16,0-13 16,303-146-1,-197-119 16,-199 226-15,-119-160 0,66 172-1,-251-39 1,224 79 0,-171 40-1,211-27-15</inkml:trace>
  <inkml:trace contextRef="#ctx0" brushRef="#br0" timeOffset="88790.15">8742 11757 0,'0'0'0,"-13"0"16,39 0 30,-12 0-30,158-26 15,-120 26-15,-12 0 0,-27 0-1</inkml:trace>
  <inkml:trace contextRef="#ctx0" brushRef="#br0" timeOffset="89274.3">9152 11691 0,'0'-13'15,"-26"13"32,13 13-31,-14 0-1,1 27 1,26-27 0,0 0-1,26 40 1,-13-40 0,14-13-16,-14 0 0,0 0 15,14 0-15,12-13 16,-12-53 15,-27 53-15,0 0-16,-40-27 15,-79 40 17,106 13-17,13 0-15</inkml:trace>
  <inkml:trace contextRef="#ctx0" brushRef="#br0" timeOffset="89665.23">9298 11744 0,'13'0'32,"0"0"-17,0 0-15,106 0 31,-66-13-15,-39 13-16,12 0 16,-13 0-1,-26 0 17</inkml:trace>
  <inkml:trace contextRef="#ctx0" brushRef="#br0" timeOffset="90080.34">9589 11678 0,'0'0'0,"-14"0"32,1-14-32,-13 14 31,13 14-15,-14 25-1,14-25 1,13 25-1,0-26 1,0 1-16,13-1 16,40 0-1,13-39 17,-53-27-1,-13 40-16,0-1-15,-53-25 32</inkml:trace>
  <inkml:trace contextRef="#ctx0" brushRef="#br0" timeOffset="90375.14">9628 11704 0,'0'0'16,"14"0"0,52 0-1,-40 0-15,1 0 16,145-13 15,-159 13-15,13 0-1,-39-13 1,0 13-16</inkml:trace>
  <inkml:trace contextRef="#ctx0" brushRef="#br0" timeOffset="90850.14">9351 11122 0,'0'0'16,"0"-13"-16,0 0 31,0 26 1,0 0-17,13 0-15,-13 54 16,0-1-1,0 39 1,0-78 0,0-1-16,13 27 15,-13-39-15</inkml:trace>
  <inkml:trace contextRef="#ctx0" brushRef="#br0" timeOffset="91789.39">9337 10950 0,'0'-13'16,"0"26"-16,0-39 15,0 13 1,-13 13-1,0 13 17,13 0-17,-27 66 17,27-65-17,14-1-15,-1 0 16,27-13-1,-27 0-15,13 0 16,-13-13-16,1 0 0,-14-1 16,26-38-1,-79-28 17,27 67-17,-27 13 1,40 26 15,13-12-15,13-14-16,27 39 31,-27-25-15,0 12-1,0 0 16,-13-12-15,-66-28 15,53 1-15,0 13-16,13-13 0,0 0 16,26-27-1,-13 27-15,1 0 16,38-14-1,-38 27 1,-14 40 0,0 0-1,-27 12 1,14-38 0,0-1-16,-14-13 15,14-13 1,0 13-16,0-14 0,-1 1 0</inkml:trace>
  <inkml:trace contextRef="#ctx0" brushRef="#br0" timeOffset="117749.53">5264 5713 0,'0'0'0,"-119"-13"31,106 13-31,52 0 32,1 0-32,370 0 31,754-13 0,-886 13-31,647 0 31,-382-27 1</inkml:trace>
  <inkml:trace contextRef="#ctx0" brushRef="#br0" timeOffset="118055.75">5766 5965 0,'0'0'0,"-39"0"16,26-27 15,621 1 1,-383 13-32,806-14 31,-52 14 0,-886 13-31</inkml:trace>
  <inkml:trace contextRef="#ctx0" brushRef="#br0" timeOffset="137726.93">16069 4682 0,'0'-13'16,"13"-27"15,14 27 0</inkml:trace>
  <inkml:trace contextRef="#ctx0" brushRef="#br0" timeOffset="138366.98">16228 4655 0,'-13'-13'0,"26"26"0,-26-39 16,0 0-16,13 12 0,0 1 0,0-13 15,0 12 1,-27 120 15,-26 185 0,40-225-31,0 0 0,-14-13 16,-26 119 15,40-159-31,53-145 47,66-212-16,-80 265-31,1 0 16,118-239 15,-119 318-31,1 13 0,-14 14 16,40 79-1,-27-40-15,-12 13 0,12 1 16,1-1-16,-14 0 16,40 252-1,-40-265 1</inkml:trace>
  <inkml:trace contextRef="#ctx0" brushRef="#br0" timeOffset="138561.04">16135 5012 0,'-26'-13'15,"-1"13"-15,80 13 0,-119-26 16,40 13-16,105 0 31,-13 0-15,0 0-16,1 0 0,25-13 15,-13 13-15,14-13 16,-14 13-16</inkml:trace>
  <inkml:trace contextRef="#ctx0" brushRef="#br0" timeOffset="138774.99">16889 4682 0,'0'0'0,"-13"-13"16,0-14-16,0-12 15,13 39 1,0 13 0,0 26-16,26 107 15,-26-80 1,13 0-16,0 159 16,1-146-1,-14-13-15,0 40 16</inkml:trace>
  <inkml:trace contextRef="#ctx0" brushRef="#br0" timeOffset="139197.09">17855 4933 0,'26'-13'15,"-52"26"-15,92-66 16,-53 27-16,0-14 0,-26-105 31,0 105-15,0 14-16,-133-1 16,106 40-1,-105 93 1,132-66-1,13 13-15,26 39 16,173 107 0,-133-160-1,-13 1-15,0 0 16,52 79 0,-105-106-16,-26 13 15,-159 14 1,-80-53 15,239 0-31</inkml:trace>
  <inkml:trace contextRef="#ctx0" brushRef="#br0" timeOffset="139573.25">18251 5131 0,'0'53'16,"0"-106"0,-13 106-16,13-39 0,-13-14 15,13 13-15,13 0 16,67 14 0,-41-27-1,1 13-15,105-26 16,-105-1-1,-13 1-15,25-93 16,-65 67 0,-13 12-16,-67-52 15,54 66 1,-1 13-16,-53 66 16,67-27-1,-1 1-15,14 13 0,66 172 31,0-186-15,-13-25-16,79-1 16</inkml:trace>
  <inkml:trace contextRef="#ctx0" brushRef="#br0" timeOffset="139899.87">18781 4999 0,'-14'-26'0,"1"13"15,40 52-15,-54-92 0,40 67 16,106 91 0,-66-65-1,106 145 1,-133-145 0,-12 0-16,-14 39 15,-14-66 1,-12-13-16,-106-53 15,105 14 1,27-160 0,185 1 15,-145 185-15,0 13-16,26 13 15,-26 13-15</inkml:trace>
  <inkml:trace contextRef="#ctx0" brushRef="#br0" timeOffset="140161.65">19495 5224 0,'0'0'16,"0"13"31,13-13-32,-13 14 1</inkml:trace>
  <inkml:trace contextRef="#ctx0" brushRef="#br0" timeOffset="140876.37">16598 6758 0,'0'-26'0,"0"52"0,0-66 16,0 27-16,0 0 15,-13 0 1,0 39-16,13 14 15,0 13-15,-13 13 16,13 13-16,0 106 16,13 172-1,-13-277 1,0-27-16,0 79 16</inkml:trace>
  <inkml:trace contextRef="#ctx0" brushRef="#br0" timeOffset="141250.12">15024 7631 0,'0'0'0,"-52"13"15,25 0-15,-13 1 16,212-28 15,66 1-15,1230 13 15,-859 13-15,-318-13-16,-27 0 15,543 0 1,-675 0 0,-39 0-16,79-26 31,-199 26-15,-12 0-16</inkml:trace>
  <inkml:trace contextRef="#ctx0" brushRef="#br0" timeOffset="141679.48">15157 7750 0,'13'-26'0,"-26"52"0,26-66 15,-13 27-15</inkml:trace>
  <inkml:trace contextRef="#ctx0" brushRef="#br0" timeOffset="142183.7">14562 8517 0,'-14'-26'0,"28"52"0,-54-66 15,27 14-15,13 13 0,-14-14 16,1 14-1,-27 119 17,40-67-17,-13 1-15,-53 119 32,53-159-17,39-106 16,-12 53-15,12-13-16,27-53 16,53-93-1,-93 186 1,13 13-16,27 118 16,-39-52-1,-1 14-15,0-1 0,27 211 31,-40-237-15,0 0-16</inkml:trace>
  <inkml:trace contextRef="#ctx0" brushRef="#br0" timeOffset="142338.53">14482 8477 0,'0'-26'16,"0"52"-16,13-39 15,14 26 1,-1 1-16,173 25 31</inkml:trace>
  <inkml:trace contextRef="#ctx0" brushRef="#br0" timeOffset="142495.65">14945 8424 0,'0'0'15,"0"-119"1,0 93-16,0-1 15,0 14-15,0 146 32,0-14-17,0 0 1,0 26 0</inkml:trace>
  <inkml:trace contextRef="#ctx0" brushRef="#br0" timeOffset="142778.49">15368 8358 0,'0'0'0,"14"0"16,-1-13-16,0 0 15,-26-27 1,0 40-1,-1-13-15,1 13 0,-106 79 32,13 212-1,106-238-15,13 0-16,40 13 15,0-39-15,40-1 16</inkml:trace>
  <inkml:trace contextRef="#ctx0" brushRef="#br0" timeOffset="143354.32">15712 8557 0,'0'0'0,"0"-53"16,0 40-16,-13-1 16,0 14-16,-40-13 31,26 40-16,-12 158 17,39-106-17,0-53-15,13-12 16,0 12-16,80-26 31,-67-132 0,-26 92-31,0 14 0,-13-40 32,13 52-1,13 14-15,0 14-1,1-14-15,65 0 31,-53 13-15,-26 0-16,40 80 31,-40-40-15,0-27-16,13-13 0,-13 0 16,-13 14-1,0-93 16,13 0-15,13 39-16,-13-12 0,27-1 16,-14 13-16,13 1 15,27-27 1</inkml:trace>
  <inkml:trace contextRef="#ctx0" brushRef="#br0" timeOffset="143701.13">16135 8636 0,'0'0'0,"0"13"16,0 14 15,0-14-15,0 0-16,27 0 31,-14-13-16,40-53 1,-53 40 0,13-13-16,-26-120 31,13 133-15,-13 13-16,0 0 0,-27 106 31,66 79 0,1-172-31,65 0 16</inkml:trace>
  <inkml:trace contextRef="#ctx0" brushRef="#br0" timeOffset="144020">17286 7776 0,'0'0'0,"13"0"15,-13 14 1,0 39 0,13-14-16,1 160 31,-1-94-15,-13-52-16,0 106 15</inkml:trace>
  <inkml:trace contextRef="#ctx0" brushRef="#br0" timeOffset="144655.43">17193 9086 0,'0'-14'0,"0"28"0,0-80 32,0 52-32,0 1 0,0 0 15,0 13 16,0 26-31,-13 1 16,-13 92 15,13-106-31,13 0 16,0-52 15,0 12-31,0-13 16,0-105-1,13 92-15,0-13 16,-13 13-16,79-66 31,-65 132-31,12 27 16,80 291 15,-66-199-15</inkml:trace>
  <inkml:trace contextRef="#ctx0" brushRef="#br0" timeOffset="144813.35">17193 9006 0,'-26'-26'0,"52"52"0,-65-65 16,26 25-16,65 28 31,134 25 0,-147-39-31</inkml:trace>
  <inkml:trace contextRef="#ctx0" brushRef="#br0" timeOffset="144991.47">17630 8927 0,'0'0'0,"0"-119"31,-13 92-31,13 14 0,0 0 16,13 92 15,0 14-15,-13-53-16,40 171 31,-27-171-31</inkml:trace>
  <inkml:trace contextRef="#ctx0" brushRef="#br0" timeOffset="145412.96">17828 8874 0,'0'-13'16,"0"26"-16,-13-53 0,13 14 0,0 13 15,26-27 17,-12 185-1,12 67 0,-26-172-31,13-14 0,-13 1 16,27 12-1,65-52 17,1 0-1,-67 0-31</inkml:trace>
  <inkml:trace contextRef="#ctx0" brushRef="#br0" timeOffset="145726.26">18318 8874 0,'0'0'0,"0"-13"15,0 39 32,13 159-16,-13-145-31,0-13 16,13 12-16,-13-12 0,0-14 16</inkml:trace>
  <inkml:trace contextRef="#ctx0" brushRef="#br0" timeOffset="145945.78">18304 8874 0,'0'0'0,"0"-53"15,40-132 17,132 251-1,-132-26-31,-1-1 0,-12 14 16,-93 93 15,0-133-31,-1 0 0,-12-13 15</inkml:trace>
  <inkml:trace contextRef="#ctx0" brushRef="#br0" timeOffset="146739.38">19191 7710 0,'13'0'0,"-26"0"0,39 66 32,-13-26-17,27 238 1</inkml:trace>
  <inkml:trace contextRef="#ctx0" brushRef="#br0" timeOffset="147482.22">15051 7618 0,'13'0'0,"-26"0"0,26 13 15,0-13-15,27 13 31,-14 40 1,-39 93-1</inkml:trace>
  <inkml:trace contextRef="#ctx0" brushRef="#br0" timeOffset="157871.21">23595 3928 0,'0'-13'15,"0"26"-15,0-39 32,-14 26-32,-38 13 15,25 0 1,-13 14-16,-105 39 15,105-27 1,1 1-16,-54 79 16,67-40-1,105 93 17</inkml:trace>
  <inkml:trace contextRef="#ctx0" brushRef="#br0" timeOffset="158462.5">24983 4960 0,'14'0'16,"-28"0"-16,41-14 0,-27 1 0,0 0 15,-53 13 1,40 0-1,-27 26 1,14-26-16,12 14 16,-78-14-1,65 0-15,1 0 16,-27-53 0,40 26-16,13-12 15,39-160 1,-12 146-1,-1 0 1,67 477 15</inkml:trace>
  <inkml:trace contextRef="#ctx0" brushRef="#br0" timeOffset="158728.18">24825 5277 0,'0'0'0,"0"185"15,-27 132 1,27-264-1,-13-13-15,13 26 16,-13-79 0,-14-106-1,14 53 1,-13 13-16,-1 0 0,-39-40 16,26 67-16,-13 13 15,-145 79 1,158-26-1,1-1-15,12 1 16,14 119 0,26-133-16,80 1 15</inkml:trace>
  <inkml:trace contextRef="#ctx0" brushRef="#br0" timeOffset="159196.99">25036 5383 0,'0'-13'0,"0"26"0,0-40 15,93-26 17,-80 40-17,0 13-15,14 27 16,-14-1-1,-13 1-15,13 65 16,-13-65 0,0-1-16,-13 53 15,13-65 1,-13-1 0,13-40 15,0 1-16,13-1-15,80-224 32,-67 225-17,-13-1-15,0 14 0,1 13 16,-1 0-16,13 146 31,-26-107-31,0 1 16,0 105-1,0-118 1,0-1-16,0-13 0</inkml:trace>
  <inkml:trace contextRef="#ctx0" brushRef="#br0" timeOffset="159401.51">25764 4907 0,'-14'53'0,"28"-106"0,-94 410 31,67-291-31,13 0 16,0-13-16,0 0 0,13 0 15,-13-14-15,0 1 0</inkml:trace>
  <inkml:trace contextRef="#ctx0" brushRef="#br0" timeOffset="159734.35">25552 5303 0,'0'-13'0,"0"26"0,13-26 15,14 13-15,-14 0 16,27 0-16,224 0 31,-198 0-31,0-13 16,-13 13-16,0 0 0,66-26 31,-132-27 0,0 39-31,-14 14 16,-39 27-1,-79 211 17,132-185-17,52 105 1</inkml:trace>
  <inkml:trace contextRef="#ctx0" brushRef="#br0" timeOffset="160322.28">26610 5303 0,'0'0'0,"13"-26"31,1 13-31,-14 0 16,0-14-1,0 14-15,-14 0 16,1-1-16,0 14 16,-14 0-16,1 0 0,-93 93 31,106-53-15,0 52-1,26-79-15,66 1 31,27-67 1,-93 26-32,0 14 15,1 0-15,-14 0 16,0-1-16,0 54 16,-14 53-1,-39 462 16,-39-198 1,52-330-32,14-27 15,-1-14-15,-12-12 16,-27-252 0,66 186-1,13 12-15,79-145 16,-12 146-1,-41 66-15,54 0 16,-53 13-16,-1 0 16</inkml:trace>
  <inkml:trace contextRef="#ctx0" brushRef="#br0" timeOffset="162237.04">27100 5383 0,'0'0'0,"26"-40"15,-13 14-15,0-1 0,-26-26 32,-119 40-1,92 26-31,1 14 0,-1-14 15,-53 132 17,199-26-1,145-105 0,-211-28-31,66-91 31,-80-80 1,-26 171-32,-13 41 31,-13 79 0,52-14 0,1-92-31,-14 0 0,13-13 16,67-40 0,52-198 15,-79-1 0,-66 226-31,-52 132 31,-15 224 1,67-263-32,0-15 0,0 1 15,53 40 1</inkml:trace>
  <inkml:trace contextRef="#ctx0" brushRef="#br0" timeOffset="162495.41">27496 5330 0,'-26'-79'32,"39"65"-32,14 14 0,-41 93 0,54-186 15,-14 93-15,14 0 0,106 0 32,25 0-1,-157 0-31,-41 80 62,1 52-30</inkml:trace>
  <inkml:trace contextRef="#ctx0" brushRef="#br0" timeOffset="162649.84">28012 5118 0,'0'-39'15,"0"78"-15,0-131 0,0 65 16,0 1-16,0-1 0</inkml:trace>
  <inkml:trace contextRef="#ctx0" brushRef="#br0" timeOffset="163299.22">28197 5224 0,'13'-13'32,"-13"0"-32,-13 39 31,0 1-31,0-1 15,-40 186 17,66-186-32,0 0 15,14-12-15,118-41 32,-105 1-32,-14-1 15,54-105 1,-93-53 15,-14 172-31,-13 13 0,14 0 16,-120 106 15,173-14 0,-1-92-31,-12 0 16,184-66 15,-172 40-31,1 12 16,-1 1-16,40-13 31,-66 198 0,-13-146-31,13 0 0,0 27 16,0-39-1,53-28 17,106-131-1,-80 92-31,-52 40 16,52 92 15,-105 186-16</inkml:trace>
  <inkml:trace contextRef="#ctx0" brushRef="#br0" timeOffset="164442.18">28197 6348 0,'-39'-119'31,"78"238"-31,-171-489 31,106 330-31,-14 1 0,13 12 16,-92 40 15,106 14-31,0-1 0,0 80 31,158 145 1,-105-211-32,0 0 15,-1-1-15,-12 107 31,-54-120-31,-12 14 0,-107 13 32,-52-119-1,317-106 0,-80 145-31,14-12 0,0-1 16,0 13-16,0 14 15,-13 0-15,13-13 16,-14 52 15,-52 93 1,0-79-32,26 92 31,119-39 0,-92-93-31,0 0 0,79-27 31,-80 1-31,1-146 32,-80 66-1,14 172 0,-1 93 0,41-146-31,-1 0 16,66 0 15,14-132 0,-80 93-31,0-1 0,-13 1 16,13 26 15,-13 13-31,0 14 0,0-1 16,27 106 0,-1-105-1,-12-14-15,105 14 16,13-160 15,-119 80-15,14-92-1,-27 118 17,-14 54-17,14-14-15,-13 93 31,13-93-31</inkml:trace>
  <inkml:trace contextRef="#ctx0" brushRef="#br0" timeOffset="164555.21">29163 6203 0,'0'0'0,"-14"-40"15,-12-53 16,26 80-31,-13 0 0</inkml:trace>
  <inkml:trace contextRef="#ctx0" brushRef="#br0" timeOffset="164738.24">29308 6084 0,'0'0'15,"0"13"16,0 0-31,0 14 16,0 12-16,0 1 0,0 119 31,-13-93-31,-13 145 16</inkml:trace>
  <inkml:trace contextRef="#ctx0" brushRef="#br0" timeOffset="165110.98">29176 6520 0,'-13'-26'16,"26"52"-16,-26-79 0,39 66 31,1 1-15,-1 12-16,1-13 0,211 27 31,-40-80 0,-185 27-15,14-106-1,-54 93 1,-65-27 0,65 53-1,1 13-15,-1 13 0,14 14 16,-13 119-1,39-120 1,13 1-16,159 79 31,-158-119-15,-1-13-16</inkml:trace>
  <inkml:trace contextRef="#ctx0" brushRef="#br0" timeOffset="166248.45">23370 14772 0,'0'0'0,"13"-26"0,-13 13 16,-106-93 0,53 106-1,-238 119 1,212-40-1,-212 358 1,212-213 0,65-131-16,28-14 15,250 80 1,-158-159 0,26-27-16,543-396 31,-622 304-16,-27 0-15,-26 0 0,-26 13 16,-278-184 0,198 263-1,-278 54 1,318-1 0,26 14-16</inkml:trace>
  <inkml:trace contextRef="#ctx0" brushRef="#br0" timeOffset="167121.56">23396 15037 0,'0'-27'0,"0"54"0,0-120 15,-13 80 1,13 0-16,-26 13 0,-1 0 16,-92 13-1,93 13 1,-1-12-16,-26 52 16,53-13-1,119 39 1,-66-65-1,119 26 1,-159-40 0,-118 40-1,38-40 1,-12 0-16,-106 14 16</inkml:trace>
  <inkml:trace contextRef="#ctx0" brushRef="#br0" timeOffset="167865.24">30353 15142 0,'40'-26'0,"-14"0"16,-92 78-16,145-131 0,-65 53 0,-14-1 0,-159 14 31,93 26-15,-14 14-16,-303 356 31,370-303-15,13-14-16,79 119 15,-13-146 1,27 1-16,251 26 16,-225-66-1,13-13-15,-13 0 0,-27-14 16,160-171-1,-252 132 1,0-13-16,-437-384 31,345 410-15,-1 26-16</inkml:trace>
  <inkml:trace contextRef="#ctx0" brushRef="#br0" timeOffset="168212.82">30538 15513 0,'0'0'0,"27"0"16,-93-13 15,39 26-15,-13-13-16,14 26 15,-14-13-15,-52 40 16,78-13 0,14-27-16,14 0 15,118-13 1,-79-13-16,-13-13 16,52-54-1,-65 54-15,-14-14 16,-26-52-1,-54 39 1,15 40-16,12 13 16,-13 0-16,-26 13 15</inkml:trace>
  <inkml:trace contextRef="#ctx0" brushRef="#br0" timeOffset="169161.66">29374 17153 0,'0'0'15,"-26"0"-15,-14-14 0,-26 1 16,-185-13-1,52 65 1,-92 147 0,119 12-1,106-92-15,-39 409 32,144-448-32,14-15 15,26 1-15,27-26 0,397-80 31,52-331 1,-489 265-32,-26 0 15,-40-211 1,-53 237-16,-13 14 16,-622 0 15,583 105-31</inkml:trace>
  <inkml:trace contextRef="#ctx0" brushRef="#br0" timeOffset="171294.34">28766 17602 0,'0'0'0,"0"-26"16,13 13-16,0-1 16,1 1-16,-1-27 15,-13 14 1,-13 13-16,-1 0 0,1 13 16,-172 26 15,159-13-31,12 0 15,80 186 17,40-40-1,-225-67 0,66-79-31,-119 1 31,159-28-31</inkml:trace>
  <inkml:trace contextRef="#ctx0" brushRef="#br0" timeOffset="171634.11">29030 17470 0,'14'-26'0,"-1"12"0,-40 54 16,54-93-16,-27 40 0,-13 13 15,13 13-15,-14 0 16,1 27-16,-26 158 16,25-131-1,-12 12-15,13-13 16,-27 132 15,40-184-31,0-54 31,0 13-31,13-25 0,14-134 32,-14 120-32,0-13 0,106-212 31,13 172 0</inkml:trace>
  <inkml:trace contextRef="#ctx0" brushRef="#br0" timeOffset="171759.63">28925 17655 0,'-14'40'31,"28"-80"-31,237 40 31</inkml:trace>
  <inkml:trace contextRef="#ctx0" brushRef="#br0" timeOffset="172553.64">24084 17325 0,'0'0'0,"159"-119"15,-133 92 1,-13-13-16,-26 1 15,-251 131 1,171-39 0,-13 27-16,0 25 0,14 1 15,-186 317 1,252-330 0,158 132-1,-53-199 1,40-13-16,477-92 15,-425 26 1,372-344 15,-451 278-31,-52-13 0,-27 13 16,-39 13-16,-437-171 31,291 263-31,-489 54 31,436 39-31</inkml:trace>
  <inkml:trace contextRef="#ctx0" brushRef="#br0" timeOffset="172930.3">23952 17814 0,'0'-13'0,"0"26"0,-13-119 31,13 80-31,0-1 16,0 14-16,-53-14 31,13 41-31,-106 65 31,120-52-31,0-1 0,65 93 31,133 0 1,-132-13-1,-67-80-31,-12-26 0,12 13 15,-52-26-15</inkml:trace>
  <inkml:trace contextRef="#ctx0" brushRef="#br0" timeOffset="173144.04">24177 17496 0,'66'-13'31,"-132"26"-31,105 133 32,-52-93-32,13 0 15,-13-14-15,13 14 0,-13 80 32,13-94-17</inkml:trace>
  <inkml:trace contextRef="#ctx0" brushRef="#br0" timeOffset="173408.34">24296 17470 0,'0'0'15,"13"-26"17,13 26-32,14-14 0,0 1 15,132 0 1</inkml:trace>
  <inkml:trace contextRef="#ctx0" brushRef="#br0" timeOffset="173530.17">24401 17629 0,'-26'13'16,"52"-26"-16,27 66 31,27-53-31</inkml:trace>
  <inkml:trace contextRef="#ctx0" brushRef="#br0" timeOffset="174655.02">23608 14957 0,'635'305'47,"-1270"-610"-47,1442 649 15,-622-291-15,-13 0 0,0-13 16,-14 13-16,-12-14 0,317 93 47,-252-79-16,-211-39-31,-13-14 16,-106 0 15,93 0-31</inkml:trace>
  <inkml:trace contextRef="#ctx0" brushRef="#br0" timeOffset="175315.86">26319 15552 0,'0'-13'16,"0"26"-16,-26-52 0,13 26 15,-133 39 17,-79 159-1,186-132-31,25 0 0,1 0 16,92 185 15,-26-198-31,212 26 31,65-146 0,-290 27-31,0 1 0,-14-1 0,-12-13 16,-54-199 15,13 212-31,-131-79 16,105 132-1,-132 53 1</inkml:trace>
  <inkml:trace contextRef="#ctx0" brushRef="#br0" timeOffset="175900.23">26041 16253 0,'0'0'0,"-26"-53"15,-80 199 17,53-80-17,0 13-15,0 14 16,-304 357-1,291-358 1,13-12-16,-105 131 16,118-158-1,-53 106 1,80-133 0,13-13-16,27-39 15,-14-1 1</inkml:trace>
  <inkml:trace contextRef="#ctx0" brushRef="#br0" timeOffset="176336.64">26518 16267 0,'0'-14'0,"13"14"15,-26 14-15,39-14 0,-13 13 16,27 13-16,-14 1 15,279 317 17,-226-239-32,14-12 0,-14-1 15,0 1-15,159 224 16,-198-250 0,79 104-1,-106-157 1,0 12-1,-26-118 17,0 52-32</inkml:trace>
  <inkml:trace contextRef="#ctx0" brushRef="#br0" timeOffset="176803.46">26967 15896 0,'-13'-26'16,"26"52"-16,-39-65 0,13 12 0,-1 14 15,1-53 17,66 13-32,66 0 15,-26 27-15,317-80 31,-225 66-31,13 0 0,1 1 0,-1-1 16,14 0-16,330-79 16,-383 80-1,277-94 17,-370 107-32,-26 0 0,-14-1 15,-26-39 1,-26 66-1,13 13-15,-14 0 0</inkml:trace>
  <inkml:trace contextRef="#ctx0" brushRef="#br0" timeOffset="178179.21">26015 14785 0,'-40'0'0,"80"0"16,-106 0-16,26 0 0,1 0 16,-1 27-16,-79 198 31,119-172-15,13-14-16,53 41 15,-26-54 1,13-13-16,158-52 15</inkml:trace>
  <inkml:trace contextRef="#ctx0" brushRef="#br0" timeOffset="178716.44">26293 14878 0,'13'13'32,"-13"119"-1,0-105-31,-13 79 31,0-40 0,13-53-31,0-39 32,52-199-1,-52 172-16,14-119 1,-14 146 0,0-1-16,0 1 15,39 26 1,-12 26 0,-1-13-16,67 53 15,-80-39 1,13-1-16,-26 40 15,-13-39 1,-13-14-16,-80 27 16,40-40-1,53 0-15</inkml:trace>
  <inkml:trace contextRef="#ctx0" brushRef="#br0" timeOffset="178945.71">26795 14799 0,'0'0'0,"14"0"16,-1-14-16,0 1 31,-13 26-15,0 1-16,13 158 31,-13 39 0,0-198-31</inkml:trace>
  <inkml:trace contextRef="#ctx0" brushRef="#br0" timeOffset="179481.05">26914 14323 0,'-92'-27'0,"184"54"15,-277-54-15,79 14 0,1 13 16,-14 13-16,0 0 0,-397 146 31,304-13-15,-66 211-1,344 132 17,1-410-17,12 1-15,14-28 0,12 1 16,319 40-1,-107-80 1,331-132 0,-489 53-1,-27 0-15,0-13 0,-26-14 16,92-291 0,-211 292-1,-13-1-15,-27 14 0,-13 0 16,-622-252 15,556 305-15,0-1-16,-252-13 15,172 54 1</inkml:trace>
  <inkml:trace contextRef="#ctx0" brushRef="#br0" timeOffset="182280.52">25288 14111 0,'0'0'16,"0"-13"-16,0 0 0,0-1 15,0 1-15,0 0 0,0-14 16,0 14 0,26 40-1,14 118 17,-40-118-32,0 12 15,0 27 1,0-52-1,0-1-15,-14-53 32,14 0-17,14 14-15,52-172 32,-40 132-17,54 39 16,-67 54-31,-13-1 0,13 0 16,0 107 15,-13-107-31,14-13 32,12-66-1,14 1-31,-14 12 15,93-39 17,-66 158-1,-53-39-31,0-14 0,0 0 16,0 14-16,0-13 15,0-14-15,27 26 16</inkml:trace>
  <inkml:trace contextRef="#ctx0" brushRef="#br0" timeOffset="182448.22">26015 14018 0,'26'-66'32,"-52"132"-32,66-79 31,-40 40-31,0 78 31,13-52-15</inkml:trace>
  <inkml:trace contextRef="#ctx0" brushRef="#br0" timeOffset="182620.27">26160 13714 0,'0'-39'15,"0"12"-15,0 93 0,-13-145 16,0 79-16,13 13 16,-13 0-16,13 1 15,-13 12-15</inkml:trace>
  <inkml:trace contextRef="#ctx0" brushRef="#br0" timeOffset="183113.22">26425 14164 0,'0'0'0,"13"-40"32,-13 27-32,0-13 15,-53-93 16,40 105-31,0 1 0,0 13 16,-80 93 15,53 65 1,107-65-1,-41-93-31,67-79 31,-41-80 0,-25-92 1,-27 237-32,0 54 31,0 0-31,0 118 31,53 41 0,26-186-15</inkml:trace>
  <inkml:trace contextRef="#ctx0" brushRef="#br0" timeOffset="183545.87">26782 14177 0,'27'-66'32,"-27"53"-32,-27 92 0,54-171 15,-27 78-15,-14 1 16,-39 13 15,40 0-31,0 13 0,0 1 16,-40 38 15,53-38-31,0-1 0,79 27 47,1-80-16,-80 13-31,13 1 0,-13 0 16,0-14-16,13 0 15,-26-224 17,0 250-32,13 81 31,-14 171 0,14-199-31,14 1 0,-14-14 16,52 41-1</inkml:trace>
  <inkml:trace contextRef="#ctx0" brushRef="#br0" timeOffset="183731.5">27033 14045 0,'0'-93'31,"0"80"-31,0 119 0,0-159 47,14 212-16,-1-106-15</inkml:trace>
  <inkml:trace contextRef="#ctx0" brushRef="#br0" timeOffset="184086.69">27139 14164 0,'0'-13'0,"0"26"0,13-66 32,-13 40-32,14 26 47,-1 13-16,0-26-31,0 0 15,53-26 17,-52 13-32,12 0 0,-13-1 0,1-65 31,-14 66-15,-67 26-1,41 0 1,-27 80 15,53-67-31,0 1 0,13-1 0,1 1 16,52-1-16</inkml:trace>
  <inkml:trace contextRef="#ctx0" brushRef="#br0" timeOffset="184631.37">27629 14058 0,'-14'-40'16,"28"80"-16,-41-93 0,14 27 0,13 13 16,-13-1 15,13 28-31,0 12 0,0 67 16,0-54-1,-14-12-15,14 78 31,14-91-15,-1-14 0,13-27-1,27-79 17,-26 67-32,-27 26 0,13-14 31,-13 93 0,0-53-31,0 14 0,13-1 16,40 27 15,40-66-15,-80 0-1,53-80 1,-53 54-1,0-67 1,-13 93 0,-13 13-16,0 13 15,-14 40 17,27-27-32,0-13 0,14 14 0</inkml:trace>
  <inkml:trace contextRef="#ctx0" brushRef="#br0" timeOffset="184993.28">28171 14177 0,'26'-13'0,"-52"26"0,79-26 16,-40 0-16,13-40 15,-26 40 1,0-14-16,-13 14 0,-53-14 31,53 41-15,-40 52-1,40-53 1,13 13-16,13 27 16,0-39-1,27-14 1,-14 0 0,-13-14-1,14-12 16,-27 52-15,0 1 0,0 39-1,0-53 1,13 0 0</inkml:trace>
  <inkml:trace contextRef="#ctx0" brushRef="#br0" timeOffset="185281.39">28369 14217 0,'0'-27'0,"0"54"0,13-80 16,-13 26-16,27-52 15,-14 79 1,14 40 15,-14-14-31,0 106 16,-13-118-1,0 12-15,0-13 0,-13 1 16,13-54 15,0 27-15,0-14-16,66-105 31,-53 106-15,14 12-16</inkml:trace>
  <inkml:trace contextRef="#ctx0" brushRef="#br0" timeOffset="185719.51">28766 14124 0,'-13'0'0,"26"0"0,-26 13 16,-1-13-16,1 27 15,0-14 1,39 0 15,-12-13-15,-1 14-16,13-14 16,27-27-1,-39 14 1,-1 0-16,0-1 15,-13-12-15,13-53 32,-26 65-32,-66 28 15,52-1 1,-79 159 15,120-40 0,12-106-31,106 1 32,-52-80-17</inkml:trace>
  <inkml:trace contextRef="#ctx0" brushRef="#br0" timeOffset="186432.25">27972 15896 0,'0'0'0,"-26"14"15,13-14 1,66-27 0,-27 14-1,27 0-15,0-14 0,13 14 16,27-14-16,184-39 16,-184 40-1,-14 13-15,80-27 16,-133 27-1,-12 0-15,-14-1 16</inkml:trace>
  <inkml:trace contextRef="#ctx0" brushRef="#br0" timeOffset="186763.43">28449 15632 0,'-14'0'0,"1"0"16,40 0-16,-67 0 0,27 0 0,-1 0 15,-52 53 17,-66 52-1,106-91-16,12-1-15,-25 27 16,25-40 0,41 39-1,-14-39-15,119 66 32,-79-52-17,0-1-15</inkml:trace>
  <inkml:trace contextRef="#ctx0" brushRef="#br0" timeOffset="187528.09">26372 16650 0,'13'0'0,"-13"13"15,66 40 16,-52-26-31,25-1 0,107 186 32,52 92-1,-171-251-31,-1-14 0,1 1 16,12 13 15,-39-66-31</inkml:trace>
  <inkml:trace contextRef="#ctx0" brushRef="#br0" timeOffset="187851.44">26901 17153 0,'13'-14'15,"1"14"1,25 40 15,-26-13-31,-13 92 31,0 0 1,0-106-32,-13 0 31,-79-13 0,65 0-31,1 0 16,-1 0-16,14 0 0</inkml:trace>
  <inkml:trace contextRef="#ctx0" brushRef="#br0" timeOffset="188358.17">27430 16174 0,'0'-26'0,"-13"26"0,26 26 0,-26-66 15,0 27-15,-14 0 31,-92 13 1,93 0-32,-1 0 15,14 13-15,-53 0 32,92 53-1,-26-39-31,27-1 0,-14 14 15,14 0-15,65 105 32,-39-52-1</inkml:trace>
  <inkml:trace contextRef="#ctx0" brushRef="#br0" timeOffset="188620.14">27271 16306 0,'0'27'0,"0"-54"16,40 133-16,-13-66 0,158 224 46,26-39-14,-184-199-32,-1 1 0,1-1 0,-14-12 15,13 12 1</inkml:trace>
  <inkml:trace contextRef="#ctx0" brushRef="#br0" timeOffset="189202.27">25460 16108 0,'0'-13'0,"0"26"16,0-40-16,-67 80 31,41-26-15,-1 12-16,-12 14 0,-1 0 16,0 13-16,-52 67 15,-27 52 1,79-132-16,-66 92 31,93-145-15</inkml:trace>
  <inkml:trace contextRef="#ctx0" brushRef="#br0" timeOffset="189620.8">24904 16439 0,'-13'13'16,"26"-26"-16,-26 39 0,13-13 16,-13-13-16,79-53 31,-40 14-15,1 12-16,-1-13 0,1 1 15,118-93 1,-79 79-1,-13 26 1,-13 40 0,-27 14-1,13 92 1,-26-79 0</inkml:trace>
  <inkml:trace contextRef="#ctx0" brushRef="#br0" timeOffset="190000.48">25962 16743 0,'0'0'0,"0"-14"16,13 14-16,-39 53 31,-1-26-15,-92 145-1,80-119 1,-1 0-16,-79 92 16,79-92-1,14-13-15,-53 52 16,52-79 0,14 14-16,0-14 0</inkml:trace>
  <inkml:trace contextRef="#ctx0" brushRef="#br0" timeOffset="190351.58">25407 17298 0,'-14'0'0,"28"0"16,-28-13-16,14 79 31,-13-53-16,0 14-15,0 52 16,-1-66-16,14 0 16,-13 27-1,26-40 17,14-13-17,-1 13-15,-12 0 16,65 26-1,-66 1-15,-13-14 16,27 66 0,-14-52-16,-13-14 15,26 0-15</inkml:trace>
  <inkml:trace contextRef="#ctx0" brushRef="#br0" timeOffset="191046.72">23714 15605 0,'0'0'0,"-14"0"15,134 27 17,12-1-17,556 80 17,-569-93-17,-27-13-15,-13 13 0,-12 1 16,65-1-1</inkml:trace>
  <inkml:trace contextRef="#ctx0" brushRef="#br0" timeOffset="191279.43">24745 15724 0,'0'0'16,"106"14"31,-79-1-32,-1-13-15,0 13 0,67 80 32,-93-67-17,-26-13-15,-14 1 0,-39 12 16,-14-13-16</inkml:trace>
  <inkml:trace contextRef="#ctx0" brushRef="#br0" timeOffset="193019.24">20950 16346 0,'-14'-13'0,"28"26"0,-28-40 0,1 27 15,0-26 1,26 13 0,106 0-1,-92 13 1,12 0-16,14 79 15,-53-39-15,-119 171 32,79-158-17,1-13-15,12-1 0,14-12 16,40 13 0,12-54-1,-12-12-15</inkml:trace>
  <inkml:trace contextRef="#ctx0" brushRef="#br0" timeOffset="193183.56">21029 16002 0,'0'0'16,"-13"-13"-16,13 0 0,-14 13 15,41 39 16,-14-25-15</inkml:trace>
  <inkml:trace contextRef="#ctx0" brushRef="#br0" timeOffset="193443.27">21465 16240 0,'0'0'0,"0"53"16,0-40-16,-13 27 15,-13 79 1,12-79-16,14 13 16,-13 145 15,13-172-16,13-26-15,1 0 0,-1 0 16,13-13-16</inkml:trace>
  <inkml:trace contextRef="#ctx0" brushRef="#br0" timeOffset="193576.38">21505 16253 0,'0'0'0,"-13"-92"15,13 12 1,0 67-1,119 66 17</inkml:trace>
  <inkml:trace contextRef="#ctx0" brushRef="#br0" timeOffset="193733.87">21505 16425 0,'-40'14'15,"-13"25"-15,146-92 0,-199 106 0,119-26 32,186-54-1</inkml:trace>
  <inkml:trace contextRef="#ctx0" brushRef="#br0" timeOffset="193965.18">21889 16187 0,'0'-26'16,"0"52"-16,-27-118 31,27 105-31,0 0 16,0 27-16,13 238 31,-13-14 0,0-238-31,0 1 0,0-14 16</inkml:trace>
  <inkml:trace contextRef="#ctx0" brushRef="#br0" timeOffset="194806.23">22153 16306 0,'13'0'0,"-26"0"0,-27 93 47,14 52-16,26-118-15,0-1-16,13-13 0,0 14 15,1-14-15,25-13 16,80-106 15,-119 80-15,0-1-16,0-12 0,-13 12 16,0 1-16,0 13 0,-14-1 15,14 1-15,-53 13 31,119 0 1,-27 0-17,1 0-15,-1 0 0,1 0 16,-1-13-16,40 0 16,-53-1-16,1 1 31,-14 26-16,13 107 17,26-1-1,-25-93-31,25-26 31,-25-26-15,39-133 15,-40 119-15,0 93 15,0 145 0,53-92 0,27-185 1,-80 52-32,14-12 15,-27-1-15,13-145 32,-26 172-32,-1 13 15,-52 66 16,53-53-31,13 0 16</inkml:trace>
  <inkml:trace contextRef="#ctx0" brushRef="#br0" timeOffset="195112.33">23238 16359 0,'0'0'0,"26"0"15,-13 0-15,-13-13 0,13 13 16,-39-27 15,-106 54 1,105-14-32,14 0 15,79 120 16,-39-107-31,-1 1 16,1 12-16,-14-12 16,-13 12-16,-13-12 0,-14-1 15,-277 40 1</inkml:trace>
  <inkml:trace contextRef="#ctx0" brushRef="#br0" timeOffset="196211.29">20804 17457 0,'0'-13'0,"0"-1"0,0 41 0,0-67 16,-26 186 31,-14 65-16,27-184-31,13-1 0,0-13 0,-14 1 47,94-160-16,-54 80-31,14 0 0,-14 0 16,107-186 15,-133 332 0,0-27-31,0 0 0,0 13 0,53 172 32</inkml:trace>
  <inkml:trace contextRef="#ctx0" brushRef="#br0" timeOffset="196739.64">20936 17615 0,'-26'-13'0,"52"26"0,-92-39 16,66 13-16,13 13 16,120-27 15,-80 14-31,-1 0 0,120 0 31,-119-1-31,0 14 0,40-26 16,-120-14 31,-105 40-32,106 14 1,-54 78 0,67-65-1,53 52 1,-14-66-1,1-13-15,65-40 16,-65 14 0,-1 0-16,14-14 0,-27 0 15,40-145 1,-40 132 0,-13 27-16,-26 26 31,12 79-16,14-26-15,0 0 16,53 132 0,40-106 15</inkml:trace>
  <inkml:trace contextRef="#ctx0" brushRef="#br0" timeOffset="197114.4">21822 17457 0,'0'-27'15,"0"54"-15,14-80 0,-14 40 16,0 118 15,0-65-15,0 13-16,0 198 31,0-185-15,0-39-16,0-14 15,0-13 1,0-26 0,0-1-16,-14-12 15,14-1-15,27-264 32,-14 224-17,0 54-15,1 13 16,25 26-1,-12 13 1,12 120 0,-39-120-1,-39 80 1,-1-106-16</inkml:trace>
  <inkml:trace contextRef="#ctx0" brushRef="#br0" timeOffset="197238.21">22021 17483 0,'0'0'0,"26"0"0,1 0 0,-1 0 15,-26 13 1</inkml:trace>
  <inkml:trace contextRef="#ctx0" brushRef="#br0" timeOffset="208788.15">24838 4999 0,'0'0'16,"0"40"109,0 0-109,0-14-16,0 0 15,0 133 16,0-132-31,-13-14 16,13 13-16,-14 40 31,14-39 1</inkml:trace>
  <inkml:trace contextRef="#ctx0" brushRef="#br0" timeOffset="-211972.84">13940 12564 0,'-13'-14'0,"26"28"0,-40-28 0,14 28 32,172 12-1,-66-26-31,621-13 31,1164-40 0,-1548 53-15,-25 13-16,-28 0 0,-12 1 16,356-1-1,-52 0 17,-542-13-17,-41 0-15</inkml:trace>
  <inkml:trace contextRef="#ctx0" brushRef="#br0" timeOffset="-211411.61">13358 12947 0,'0'13'0,"0"-26"16,0 40-16,13-27 0,0 13 15,225-13 1,-105 0-1,1718-93 17,-1467 80-17,-1 13-15,1482-13 32,-1547 13-32,-27 0 15,-27 13-15,173-13 16,145 13 15,-569 1-15,-40-1-16</inkml:trace>
  <inkml:trace contextRef="#ctx0" brushRef="#br0" timeOffset="-206610.67">3611 15976 0,'-27'-27'0,"54"54"16,-80-93-16,39 39 15,14 14-15,-13 0 0,13-1 16,0 28 15,0 25-31,0 252 16,0-172-1,-13 0-15,0 14 16,0-1-16,-40 265 31,13-173-31,14-118 0,12-13 16,-65 317 15,53-212-15,26-158-1,79 39 1,304-66 15,-224-26-15,688-40 0,-570 27-1,927-80 1,-913 79-1,0 1-15,436-53 16,-356 39 0,-239 27-16,-13 0 15,132-1 1,-264 14 0</inkml:trace>
  <inkml:trace contextRef="#ctx0" brushRef="#br0" timeOffset="-205787.14">3267 15976 0,'0'0'0,"0"-14"15,13 1 1,27 13-1,13 0-15,304-13 16,-159 0 0,40 0-16,1019-54 15,-874 54 1,1125-27 0,-1151 27-1,-13 0-15,264-13 16,93-1-1,-516 27-15,-39-13 16,-40 13-16,132 40 31,-238-27-15,-14 13-16,1 1 0,-106 211 31,93-159-15,12 0-16,-91 569 31,91-529-15,14-13-16,-13 0 0,13-13 15,-13 422 17,0-475-17,-278 92 16,185-118-15,-26-14-16,-14 13 0,-12-13 16,-14 0-16,-14 13 0</inkml:trace>
  <inkml:trace contextRef="#ctx0" brushRef="#br0" timeOffset="-205108.22">5092 17073 0,'0'-13'0,"0"26"0,-13-52 16,13 25-16,0-12 0,0-1 15,-93-78 16,67 105-15,-14 0-16,0 26 0,-13 1 16,-198 171 15,251-172-15,0 1-16,318 132 31,-239-133-16,-26-13-15,0 14 0,0 52 32,-146-39-17,-343 65 17,343-118-17</inkml:trace>
  <inkml:trace contextRef="#ctx0" brushRef="#br0" timeOffset="-204583.13">5502 17034 0,'-13'0'15,"26"0"-15,-26-14 0,-1 14 0,14 14 32,0 78-1,0-52-16,0 0-15,-26 171 32,13-171-17,13-27-15,-13-39 32,13 12-17,13-12-15,-13-14 0,13-13 16,40-185-1,-40 185 1,0 0-16,106-13 31,-66 132-15,-26-26-16,-14 0 16,80 158-1,-80-145 1,0-26-16,0 12 0,-13-12 0</inkml:trace>
  <inkml:trace contextRef="#ctx0" brushRef="#br0" timeOffset="-204423.84">5515 17258 0,'-13'-13'16,"13"0"-16,13 39 0,-26-65 15,13 26-15,13-1 16,146-12-1,-40-1 1,-40 27-16</inkml:trace>
  <inkml:trace contextRef="#ctx0" brushRef="#br0" timeOffset="-204162.62">6467 16967 0,'14'-13'15,"-28"26"-15,28-39 0,-14 13 0,0 0 16,0-14-16,-80 27 31,41 27-15,-14-1-16,-238 212 31,277-211-15,41 25-1,224-25 1,-171-27-16,12-13 16,67-27-16</inkml:trace>
  <inkml:trace contextRef="#ctx0" brushRef="#br0" timeOffset="-202560.91">11625 15923 0,'-13'39'15,"26"-78"-15,-52 131 0,39-26 0,26 384 31,80 172 1,-66-530-32,-27-12 15,27 131 1,-40-158-16,0 0 16,-14 119 15,14-159-31,0 0 15,0 1-15,0-1 32,27-13-32,-1 0 15,80-13 1,-13 13-16,171-14 16,384 1-1,-370 13-15,26 0 16,728 27-1,-305-14 1,-383-13-16,1124-13 31,-714-40 1,-675 39-32,-39 1 15,-14 13-15,-12-26 16,-41 13-16,14-1 0,-172-52 31,-66-53 0,211 79-31,0 14 16,27-14-16,-13-13 16,12 14-16,14-133 15,14 106 1,-1 0-16,66-172 15,133-239 17,-173 398-32,1-13 15,0 25-15,-1-157 32,-65 210-32,-27 1 15,-198-13 1,-609-1 15,358 14-15,211 13-16,-1349 0 31,978 26-15,358-12-16,13-1 0,40 0 15,-635 93 16,806-66-15</inkml:trace>
  <inkml:trace contextRef="#ctx0" brushRef="#br0" timeOffset="-202077.45">13675 16796 0,'-13'-27'15,"26"54"-15,-185-213 32,133 186-32,-107 40 31,120 119 0,52-120-15,14 1-16,0 0 0,26-1 15,0 1-15,79 40 16,41 12 0,-173-79-1,-317 67 17,224-80-32,1 0 15,0 0-15</inkml:trace>
  <inkml:trace contextRef="#ctx0" brushRef="#br0" timeOffset="-201877.3">14072 16782 0,'0'0'0,"27"0"15,-14 0-15,0 0 16,0 0-16,1 27 15,-1-14 1,-13 13-16,13 14 0,-13-13 16,0 12-16,13 146 31,-13-145-31,0-13 16</inkml:trace>
  <inkml:trace contextRef="#ctx0" brushRef="#br0" timeOffset="-201609.25">13940 16928 0,'0'0'0,"-40"-119"16,27 66-16,13 0 0,106-66 31,238 238 0,-265-66-31,-13 0 16,80 211 15,-173-224-31,-26-14 16,0 1-16,-79-1 16,-53 1-1</inkml:trace>
  <inkml:trace contextRef="#ctx0" brushRef="#br0" timeOffset="-201308.47">14905 16915 0,'0'0'0,"238"-40"31,-198 27-31,-13 13 16,-80 0 15,13 13-31,0 0 0,1 0 16,-1 14-16,14-14 15,39 146 17,40-120-17,-14-12-15,14-1 0,-13 1 0,13 39 31,-371-26-15</inkml:trace>
  <inkml:trace contextRef="#ctx0" brushRef="#br0" timeOffset="-200241.3">6811 14018 0,'0'0'0,"0"-13"16,27 145 15,65 292 0,14 157 1,-66-157-1,-40-385-31,0 54 16</inkml:trace>
  <inkml:trace contextRef="#ctx0" brushRef="#br0" timeOffset="-199865.22">6758 15605 0,'0'0'0,"0"14"16,14-14 15,65 66 0,-26-27-31,-27-25 16,1 12-16,-1-13 0,14 0 16,119-39 15,-133 0-31,0-1 15,54-105 17,-67 119-32,-26-14 31,13 40-31</inkml:trace>
  <inkml:trace contextRef="#ctx0" brushRef="#br0" timeOffset="-199292.45">15249 13542 0,'0'0'0,"0"14"31,0 12-31,13 27 0,1 13 16,-1 13-16,-13 14 0,13 13 15,80 476 17,-40-40-1,-53-450-31,0-25 15,13 118 17</inkml:trace>
  <inkml:trace contextRef="#ctx0" brushRef="#br0" timeOffset="-198972.4">15210 15142 0,'-14'0'16,"1"14"-16,26 65 31,-13-52-31,40 25 16,-27-12-16,14-13 16,145 39 15,-133-66-31,107-66 15,-107 39 1,-12-13-16,39-39 31,-172 132 1,53-13-32</inkml:trace>
  <inkml:trace contextRef="#ctx0" brushRef="#br0" timeOffset="-70060.65">10290 9125 0,'0'0'0,"0"-13"0,-14 13 32,14-13 15,27 13-1,-14 0-30,27 0-16,489-40 31,-185 14-15,-159 26-16,622-53 31,-702 53-15,-25-13-16,-14-1 0,-26 14 0,-27-13 15,-26-27 1</inkml:trace>
  <inkml:trace contextRef="#ctx0" brushRef="#br0" timeOffset="-68240.21">10171 9469 0,'0'-13'16,"13"39"15,-13 1-15,0 12-16,0 1 0,0 13 15,13 436 16,-13-396-15,0-14-16,0 14 0,13-1 16,0 358 15,-13-384-15,14 0-16,-14 0 0,-14 172 31,14-211-31,0-1 15,0 14 17,0-53 15,14 0-32,65-14 16,199 1 1,-186 26-32,27-14 15,0 14-15,14 0 16,-1 0-16,13 0 0,1 0 16,-1 0-16,279 0 15,-305-13 1,-14 13-16,292 0 31,-344-13 0,-79 0 1,-1 0-32</inkml:trace>
  <inkml:trace contextRef="#ctx0" brushRef="#br0" timeOffset="-67473.08">9985 9469 0,'0'0'0,"-26"0"0,13-13 0,92 13 31,582 13 0,-489-13-15,13 0-16,1 13 16,-1-13-16,13 0 0,-13 0 15,-13 14-15,291-14 16,-344-14-1,-26 1-15,185-13 32,-292 52 15,-12 27-32,-1-13-15,14-1 0,-13 28 16,-40 157-1,-1 226 17,54-278-17,13 264 17,0-317-17,0-66-15,13 0 0,-13-13 16,0 92 15,0-119-15,0-26 15,-13 13-31,-13-13 16,-1 0-16,-211-67 15</inkml:trace>
  <inkml:trace contextRef="#ctx0" brushRef="#br0" timeOffset="-66425.58">10567 9800 0,'0'-13'0,"0"26"0,0-40 16,14 27 15,-14 106 0,-14-27-15,14-26-16,0 0 15,-13 146 1,0-67 15,26-119 1,14-26-17,158-53 16,-132 53-31,-14 13 16,1 0-16,0 0 0,118 13 47,-144-13-16,-14-13 16,13-40-16,-13 26-31,0-26 16,0-105 15,0 105-15,0 39-16,0-78 31,-13 92-31,-1-13 16,1-1-16,0 1 0,-14 13 15,-131-26 17,131 26-17,-105 0 16,119 13-31,0-13 16,-1 0-16,1 13 16</inkml:trace>
  <inkml:trace contextRef="#ctx0" brushRef="#br0" timeOffset="-65503.83">11361 9800 0,'0'0'0,"0"-13"47,0 26-31,0 53 15,0-40-31,0 1 0,0 12 16,-13 173 15,13-172-31,0-14 16,-14 93 15,14-106-31,27-26 47,-1 0-32,1 13-15,132-26 32,-133 26-32,14-14 15,118 14 16,-144 0-31,12 0 16,-13 0 15,-13-13-15,0 0 15,13 0-15,-13-67 15,0-92 0,-13 14 1,13 144-32,0 1 15,-13 0-15,13 0 0,0 0 31,0-1 1,-13 14-17,-80 0 17,14 0-32,39 0 15,-171 27 16,184-27-31,1 0 0,-1 0 16,1 13 0,26-13 15,13 0-31</inkml:trace>
  <inkml:trace contextRef="#ctx0" brushRef="#br0" timeOffset="-64510.06">12049 9787 0,'0'0'32,"-14"-14"-32,14 41 31,14-27-31,-14 26 0,13 54 31,-13 131 0,0-171-31,-13 0 0,-1 52 32,-12-26-1,26-79 0,53-40 0,39 13 1,27 54-1,-92-1-31,-1-13 0,1 0 16,65 0 15,-65 0 0,-27-13 0,0-53 1,0 52-32,0-12 15,-13-106 16,13 105-31,0 1 0,0-1 16,-14 14-16,14-27 31,0 14 1,0-1-1,0 14 0,0 0-15,0 0 15,0 0-31,0-1 31,-92-12 0,52 26-31,-132 0 32,14 26-1,158-12-31</inkml:trace>
  <inkml:trace contextRef="#ctx0" brushRef="#br0" timeOffset="-63124.26">10779 10593 0,'0'-13'16,"0"39"62,0 93-47,0-13 0,0-40 0,-13-52-31,13-1 0,0 0 16,0 14 15,0-14 1,13-13-32,0-13 15,119-1 16,93 1 1,-66-13-1,-133 12-31,-12 14 16,-1 0 15,-26 0 16,13-39-16,-14 39-31,14-13 0,0-1 16,0-12-16,0 13 15,0-93 16,0 93-31,0-27 16,0 13 15,0 14 1,-66 0-1,40 13-16,-120-13 1,93 13 0,-118 13-1,131 0 1,-26 14 0</inkml:trace>
  <inkml:trace contextRef="#ctx0" brushRef="#br0" timeOffset="-62064.2">10911 10170 0,'0'13'63,"13"1"-32,-13-1-16</inkml:trace>
  <inkml:trace contextRef="#ctx0" brushRef="#br0" timeOffset="-60923.26">10753 10038 0,'0'0'0,"0"-13"15,0-1 1,13-52 0,0 53-16,0-13 15,0-1-15,1 1 16,12-1-16,-13-12 16,133-133-1,-93 132-15,0 0 16,-14-13-16,27 14 0,-13 12 15,238-105 17,-251 106-17,0 26-15,-14-14 0,1 1 16,92-13 15,-106 26-15,-26 0 15</inkml:trace>
  <inkml:trace contextRef="#ctx0" brushRef="#br0" timeOffset="-60587.12">11665 9125 0,'0'0'15,"27"0"16,-1 14-31,-13-14 16,0 13-16,27 0 16,-13-13-16,-14 13 15,0-13-15,-13 66 32,-26-52-17,-67 65 1</inkml:trace>
  <inkml:trace contextRef="#ctx0" brushRef="#br0" timeOffset="-53006.28">17193 9681 0,'0'0'0,"27"-40"47,-14 40-16,-13 53 16,-13 66-16,0-93-31,13 1 0,-14 65 32,14-78-32,0 12 15,53 27 16,0-40-31,-26-13 16,105 0 15,-119-13-15</inkml:trace>
  <inkml:trace contextRef="#ctx0" brushRef="#br0" timeOffset="-52411.48">17590 9760 0,'0'-13'0,"0"26"0,0-39 15,13 26 1,1 0 15,-14 26 141,0 14-156,0-14-16,0 1 0,0 118 31,0-105-15,0-14-16,-14 93 31,28-105-15,-1-14-16,0 13 15,80-13 1,-67-13-16,1 13 15,-1-14-15,-13 14 16,14 0-16,-14-13 16,0 0-16</inkml:trace>
  <inkml:trace contextRef="#ctx0" brushRef="#br0" timeOffset="-51728.81">18000 9879 0,'0'-13'15,"0"26"-15,0-39 0,-13 26 16,13 26 15,0-13-15,0 14-16,13 39 15,-13-40 1,0 1-16,13-1 0,-13 40 31,0-66 1,-13-79-1,13 53-16,0-14-15,13 13 0,1-12 16,-14-1-16,39-66 31,-25 106-15,-14 14-16,26 91 31,-26-78-31,13-1 16,0 27-1,1-13 17,-1-80-1,0 14-15,0 12-16,1-38 15,25-28 1,-26 54-16,-13 13 15,14-1-15,12 133 32,-26-92-17,27 105 1,-14-13 15</inkml:trace>
  <inkml:trace contextRef="#ctx0" brushRef="#br0" timeOffset="-51514.24">18503 9588 0,'0'0'15,"53"159"16,-27-53-15,14-1 0,-27 81-1,-39-147-15,-14-12 16</inkml:trace>
  <inkml:trace contextRef="#ctx0" brushRef="#br0" timeOffset="-51106.35">17048 9522 0,'-26'40'16,"52"-80"-16,-79 133 0,40-27 0,-14 13 15,27 225 1,27-238 0,158 120-1</inkml:trace>
  <inkml:trace contextRef="#ctx0" brushRef="#br0" timeOffset="-49546.51">19045 9826 0,'0'0'0,"0"-13"15,0-13 17,-26 39-1,12-13-15,-65 119 15,66-106-31,13 13 0,0 1 15,79 39 17,40-92-1,-66-93 0,-53 92-31,-13 1 0,0-1 16,-67-12 15,80 25-31,-13 14 0</inkml:trace>
  <inkml:trace contextRef="#ctx0" brushRef="#br0" timeOffset="-49258.27">19151 9866 0,'-13'0'16,"26"0"-16,-40 0 15,54-40 17,145-105-1,-93 79-16,93-27 17,-159 80-32,-39 13 31</inkml:trace>
  <inkml:trace contextRef="#ctx0" brushRef="#br0" timeOffset="-48879.78">19574 9496 0,'0'0'31,"-26"-14"0,12 28-31,14-1 0,-13 0 16,0 13-16,-27 80 31,40-66-31,27 53 32,92-93-1,-93-14-31,1-12 0,-14 13 15,13-133 17,-39 120-32,-13 12 0,12 1 15,-25 0-15</inkml:trace>
  <inkml:trace contextRef="#ctx0" brushRef="#br0" timeOffset="-48544.11">19151 10091 0,'40'26'47,"-27"-13"-31,93 40 0,-67-39-1,80 38 1,-106-38-1,1-14-15,-1 13 16,-13-26 0</inkml:trace>
  <inkml:trace contextRef="#ctx0" brushRef="#br0" timeOffset="-48165.08">19548 10197 0,'-27'13'78,"-13"66"-62,40-66-1,0 1-15,0 12 16,0-13-16,80 40 16,79-53 31,-146-13-47,0-80 15,-39 67 1,-146-80-1,119 93 1,0 13-16</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23.802"/>
    </inkml:context>
    <inkml:brush xml:id="br0">
      <inkml:brushProperty name="width" value="0.05" units="cm"/>
      <inkml:brushProperty name="height" value="0.05" units="cm"/>
      <inkml:brushProperty name="color" value="#FFC114"/>
    </inkml:brush>
  </inkml:definitions>
  <inkml:trace contextRef="#ctx0" brushRef="#br0">23 97 5116 0 0,'0'0'15'0'0,"0"0"-1"0"0,-1-1 1 0 0,1 1-1 0 0,0 0 0 0 0,0 0 1 0 0,0 0-1 0 0,0 0 0 0 0,0-1 1 0 0,0 1-1 0 0,-1 0 0 0 0,1 0 1 0 0,0 0-1 0 0,0 0 0 0 0,0-1 1 0 0,0 1-1 0 0,0 0 0 0 0,0 0 1 0 0,0 0-1 0 0,0-1 1 0 0,0 1-1 0 0,0 0 0 0 0,0 0 1 0 0,0 0-1 0 0,0-1 0 0 0,0 1 1 0 0,0 0-1 0 0,0 0 0 0 0,0 0 1 0 0,0 0-1 0 0,1-1 0 0 0,-1 1 1 0 0,0 0-1 0 0,0 0 1 0 0,0 0-1 0 0,0 0 0 0 0,0-1 1 0 0,0 1-1 0 0,0 0 0 0 0,1 0 1 0 0,-1 0-1 0 0,0 0 0 0 0,0 0 1 0 0,0 0-1 0 0,0-1 0 0 0,1 1 1 0 0,-1 0-1 0 0,0 0 0 0 0,2 1 495 0 0,-8 6-103 0 0,6-6-368 0 0,-1 0-1 0 0,0-1 1 0 0,1 1 0 0 0,-1 0 0 0 0,0-1-1 0 0,0 1 1 0 0,1-1 0 0 0,-1 0 0 0 0,0 1-1 0 0,0-1 1 0 0,0 0 0 0 0,0 1 0 0 0,0-1-1 0 0,1 0 1 0 0,-1 0 0 0 0,0 0 0 0 0,0 0-1 0 0,-1 0 1 0 0,-1-2 494 0 0,9-3 290 0 0,-4 4-676 0 0,0 0 0 0 0,0 0 0 0 0,0 0 0 0 0,0 1 0 0 0,0-1 0 0 0,0 0 0 0 0,1 1 0 0 0,-1-1 0 0 0,0 1 0 0 0,1 0 0 0 0,-1 0 0 0 0,0 0 0 0 0,1 0 0 0 0,-1 0 0 0 0,0 0 0 0 0,0 1 1 0 0,1-1-1 0 0,-1 1 0 0 0,0 0 0 0 0,0-1 0 0 0,1 1 0 0 0,1 2 0 0 0,-2-3-91 0 0,-1 1 1 0 0,0 0-1 0 0,1-1 0 0 0,-1 1 1 0 0,0 0-1 0 0,1-1 1 0 0,-1 0-1 0 0,1 1 1 0 0,-1-1-1 0 0,1 0 0 0 0,-1 0 1 0 0,1 0-1 0 0,-1 0 1 0 0,1 0-1 0 0,-1 0 1 0 0,1 0-1 0 0,-1 0 1 0 0,0-1-1 0 0,1 1 0 0 0,-1-1 1 0 0,1 1-1 0 0,-1-1 1 0 0,0 1-1 0 0,1-1 1 0 0,-1 0-1 0 0,0 0 0 0 0,2-1 1 0 0,6-4-76 0 0,-1 0-1 0 0,0-1 1 0 0,8-8 0 0 0,0-1-62 0 0,-9 11 100 0 0,-1 1 1 0 0,1 0 0 0 0,0 0-1 0 0,0 1 1 0 0,1 0 0 0 0,-1 0-1 0 0,0 0 1 0 0,1 1 0 0 0,0 0 0 0 0,13-1-1 0 0,-6 2 23 0 0,1 0 0 0 0,-1 1 0 0 0,0 1 0 0 0,24 3 0 0 0,-37-3-40 0 0,1-1-1 0 0,-1 1 0 0 0,1-1 0 0 0,-1 1 1 0 0,0 0-1 0 0,1 0 0 0 0,-1 0 1 0 0,0 1-1 0 0,0-1 0 0 0,0 0 0 0 0,0 1 1 0 0,0 0-1 0 0,0-1 0 0 0,0 1 1 0 0,0 0-1 0 0,-1 0 0 0 0,3 3 0 0 0,-2-1 1 0 0,1 0 0 0 0,-1 1 0 0 0,0-1 0 0 0,-1 1 0 0 0,1 0 0 0 0,-1 0-1 0 0,0-1 1 0 0,1 8 0 0 0,-1 7-7 0 0,0 0-1 0 0,-1 0 1 0 0,-5 29 0 0 0,3-36-1 0 0,0 0 0 0 0,-1 0 0 0 0,0 0 1 0 0,-1-1-1 0 0,0 1 0 0 0,-1-1 0 0 0,0 0 1 0 0,-1 0-1 0 0,0-1 0 0 0,-1 0 0 0 0,0 0 1 0 0,-8 9-1 0 0,1-5 0 0 0,1-1-1 0 0,-2 0 1 0 0,0-1 0 0 0,0-1-1 0 0,-1 0 1 0 0,-34 16 0 0 0,15-8 14 0 0,-34 14-64 0 0,68-33 50 0 0,1 1 0 0 0,0-1 0 0 0,0 0 0 0 0,-1 0-1 0 0,1 1 1 0 0,0-1 0 0 0,-1 0 0 0 0,1 0 0 0 0,0 0 0 0 0,-1 1 0 0 0,1-1 0 0 0,0 0 0 0 0,-1 0 0 0 0,1 0 0 0 0,0 0 0 0 0,-1 0-1 0 0,1 0 1 0 0,0 0 0 0 0,-1 0 0 0 0,1 0 0 0 0,-1 0 0 0 0,1 0 0 0 0,0 0 0 0 0,-1 0 0 0 0,1 0 0 0 0,0 0 0 0 0,-1 0-1 0 0,1-1 1 0 0,0 1 0 0 0,-1 0 0 0 0,0 0 0 0 0,10-10-255 0 0,22-13-80 0 0,7 0 129 0 0,-1-1 1 0 0,-1-3 0 0 0,-1 0 0 0 0,36-38 0 0 0,-28 25-19 0 0,56-41 0 0 0,6-7 123 0 0,-103 87 110 0 0,0-1 0 0 0,0 1 0 0 0,0-1 1 0 0,0 0-1 0 0,-1 0 0 0 0,1 0 0 0 0,-1 0 0 0 0,1 0 1 0 0,-1 0-1 0 0,0 0 0 0 0,0 0 0 0 0,0-1 1 0 0,0 1-1 0 0,0 0 0 0 0,0-1 0 0 0,-1 1 1 0 0,1-1-1 0 0,-1-2 0 0 0,0 3 5 0 0,-1 0 1 0 0,1 1-1 0 0,-1-1 1 0 0,0 0-1 0 0,0 0 1 0 0,0 1-1 0 0,1-1 1 0 0,-2 0-1 0 0,1 1 1 0 0,0-1-1 0 0,0 1 1 0 0,0-1-1 0 0,-1 1 0 0 0,1 0 1 0 0,-1-1-1 0 0,1 1 1 0 0,-1 0-1 0 0,1 0 1 0 0,-1 0-1 0 0,0 0 1 0 0,1 1-1 0 0,-1-1 1 0 0,-3-1-1 0 0,-4-1 15 0 0,-1 0-1 0 0,1 1 1 0 0,-1 0 0 0 0,0 0 0 0 0,0 1-1 0 0,0 1 1 0 0,0-1 0 0 0,0 2-1 0 0,0-1 1 0 0,0 1 0 0 0,0 1-1 0 0,0 0 1 0 0,1 0 0 0 0,-19 7-1 0 0,26-8-16 0 0,1 1-1 0 0,-1-1 1 0 0,0 0-1 0 0,1 1 1 0 0,-1 0-1 0 0,1-1 0 0 0,0 1 1 0 0,-1 0-1 0 0,1-1 1 0 0,0 1-1 0 0,0 0 1 0 0,-1 3-1 0 0,-10 27 153 0 0,11-29-131 0 0,-6 17 129 0 0,2 1 0 0 0,1 0 1 0 0,1 1-1 0 0,0-1 0 0 0,2 0 0 0 0,0 1 0 0 0,2-1 1 0 0,0 1-1 0 0,1-1 0 0 0,2 1 0 0 0,0-1 0 0 0,9 27 1 0 0,-12-45-143 0 0,0-1 0 0 0,0 0 0 0 0,0 0 0 0 0,0 1 0 0 0,0-1 1 0 0,1 0-1 0 0,-1 0 0 0 0,1 0 0 0 0,-1 0 0 0 0,1 0 1 0 0,0-1-1 0 0,0 1 0 0 0,0 0 0 0 0,0-1 0 0 0,0 0 0 0 0,0 1 1 0 0,0-1-1 0 0,0 0 0 0 0,1 0 0 0 0,-1 0 0 0 0,0 0 0 0 0,1 0 1 0 0,-1-1-1 0 0,4 1 0 0 0,5 1 1 0 0,0-1 0 0 0,1-1 0 0 0,-1 0 0 0 0,13-2 0 0 0,-8 1-34 0 0,-4 1-269 0 0,1-1 0 0 0,-1 0 0 0 0,0-1 0 0 0,0-1 0 0 0,0 0 1 0 0,0 0-1 0 0,0-1 0 0 0,0 0 0 0 0,-1-1 0 0 0,0-1 0 0 0,0 0 0 0 0,12-9 0 0 0,5-1-936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24.176"/>
    </inkml:context>
    <inkml:brush xml:id="br0">
      <inkml:brushProperty name="width" value="0.05" units="cm"/>
      <inkml:brushProperty name="height" value="0.05" units="cm"/>
      <inkml:brushProperty name="color" value="#FFC114"/>
    </inkml:brush>
  </inkml:definitions>
  <inkml:trace contextRef="#ctx0" brushRef="#br0">54 39 8101 0 0,'-19'4'-104'0'0,"2"-4"112"0"0,8-4 116 0 0,11 5 24 0 0,-6-1-8 0 0,-2-1 0 0 0,12-6 124 0 0,3 1-52 0 0,10 6-124 0 0,-7-4-136 0 0,3 0-104 0 0,6 4-40 0 0,-6-3-136 0 0,17-4 88 0 0,-11 3-312 0 0,7 0-4 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24.499"/>
    </inkml:context>
    <inkml:brush xml:id="br0">
      <inkml:brushProperty name="width" value="0.05" units="cm"/>
      <inkml:brushProperty name="height" value="0.05" units="cm"/>
      <inkml:brushProperty name="color" value="#FFC114"/>
    </inkml:brush>
  </inkml:definitions>
  <inkml:trace contextRef="#ctx0" brushRef="#br0">58 41 5817 0 0,'-12'7'577'0'0,"0"-1"0"0"0,-18 8 0 0 0,27-13 316 0 0,10-3-423 0 0,22-6-71 0 0,136-25 7 0 0,-47 13-2111 0 0,-90 15 959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24.843"/>
    </inkml:context>
    <inkml:brush xml:id="br0">
      <inkml:brushProperty name="width" value="0.05" units="cm"/>
      <inkml:brushProperty name="height" value="0.05" units="cm"/>
      <inkml:brushProperty name="color" value="#FFC114"/>
    </inkml:brush>
  </inkml:definitions>
  <inkml:trace contextRef="#ctx0" brushRef="#br0">117 7 8829 0 0,'0'0'25'0'0,"0"0"0"0"0,0 0 0 0 0,0 0 1 0 0,0 0-1 0 0,0 0 0 0 0,0 0 0 0 0,0-1 1 0 0,0 1-1 0 0,0 0 0 0 0,0 0 0 0 0,-1 0 0 0 0,1 0 1 0 0,0 0-1 0 0,0 0 0 0 0,0-1 0 0 0,0 1 1 0 0,0 0-1 0 0,0 0 0 0 0,0 0 0 0 0,0 0 0 0 0,0 0 1 0 0,0 0-1 0 0,-1 0 0 0 0,1-1 0 0 0,0 1 1 0 0,0 0-1 0 0,0 0 0 0 0,0 0 0 0 0,0 0 0 0 0,0 0 1 0 0,0 0-1 0 0,-1 0 0 0 0,1 0 0 0 0,0 0 1 0 0,0 0-1 0 0,0 0 0 0 0,0 0 0 0 0,0 0 0 0 0,-1 0 1 0 0,1 0-1 0 0,0 0 13 0 0,1-1 1 0 0,-1 1-1 0 0,0 0 1 0 0,1 0-1 0 0,-1-1 1 0 0,1 1-1 0 0,-1 0 1 0 0,0 0-1 0 0,1-1 1 0 0,-1 1-1 0 0,1 0 1 0 0,-1 0-1 0 0,1 0 1 0 0,-1 0-1 0 0,0 0 1 0 0,1 0-1 0 0,-1 0 1 0 0,1 0-1 0 0,-1 0 1 0 0,1 0-1 0 0,-1 0 1 0 0,1 0-1 0 0,-1 0 1 0 0,0 0-1 0 0,1 0 1 0 0,-1 0-1 0 0,1 1 1 0 0,-1-1-1 0 0,1 0 1 0 0,-1 0-1 0 0,0 1 1 0 0,1-1-1 0 0,-1 0 1 0 0,0 0-1 0 0,1 1 1 0 0,-1-1-1 0 0,0 0 1 0 0,1 1-1 0 0,-1-1 1 0 0,1 2-8 0 0,0 0 0 0 0,0 0 0 0 0,-1 0 0 0 0,1 0 0 0 0,-1 1 0 0 0,1-1 0 0 0,-1 0 0 0 0,0 0 0 0 0,0 3 0 0 0,0 6 8 0 0,-1 0 0 0 0,-3 19 0 0 0,-8 33 296 0 0,-4 12-245 0 0,-28 85-1 0 0,43-156-272 0 0,0 0 0 0 0,-1-1 1 0 0,1 1-1 0 0,-1-1 0 0 0,0 0 0 0 0,0 0 0 0 0,0 1 0 0 0,0-1 0 0 0,-1-1 0 0 0,1 1 0 0 0,-1 0 0 0 0,0 0 0 0 0,0-1 0 0 0,0 0 0 0 0,0 0 0 0 0,0 1 0 0 0,0-2 0 0 0,0 1 0 0 0,-5 1 0 0 0,3-1-1013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25.167"/>
    </inkml:context>
    <inkml:brush xml:id="br0">
      <inkml:brushProperty name="width" value="0.05" units="cm"/>
      <inkml:brushProperty name="height" value="0.05" units="cm"/>
      <inkml:brushProperty name="color" value="#FFC114"/>
    </inkml:brush>
  </inkml:definitions>
  <inkml:trace contextRef="#ctx0" brushRef="#br0">135 32 6881 0 0,'-1'0'27'0'0,"1"1"0"0"0,-1-1 0 0 0,1 1 0 0 0,-1-1 1 0 0,1 1-1 0 0,-1-1 0 0 0,1 0 0 0 0,-1 1 1 0 0,1-1-1 0 0,-1 1 0 0 0,1-1 0 0 0,-1 0 0 0 0,1 0 1 0 0,-1 1-1 0 0,0-1 0 0 0,1 0 0 0 0,-1 0 0 0 0,-1 0 1 0 0,-8 5 473 0 0,-1 4-137 0 0,3-3-238 0 0,0 1 0 0 0,0-1-1 0 0,1 1 1 0 0,0 1 0 0 0,1-1 0 0 0,-1 1-1 0 0,1 0 1 0 0,1 1 0 0 0,-1-1-1 0 0,-4 13 1 0 0,5-6 3 0 0,0 0-1 0 0,1 0 1 0 0,1 0-1 0 0,0 0 1 0 0,1 1-1 0 0,1 0 1 0 0,1 15-1 0 0,0-24-84 0 0,1 0-1 0 0,0-1 0 0 0,0 1 1 0 0,0-1-1 0 0,1 1 1 0 0,0-1-1 0 0,1 1 0 0 0,3 7 1 0 0,-4-11-36 0 0,1 1 0 0 0,-1-1 1 0 0,1 1-1 0 0,0-1 0 0 0,0 0 1 0 0,0 1-1 0 0,0-2 0 0 0,0 1 0 0 0,1 0 1 0 0,-1-1-1 0 0,1 1 0 0 0,0-1 1 0 0,7 3-1 0 0,0-2-1 0 0,-1-1 1 0 0,0-1-1 0 0,1 0 1 0 0,0 0-1 0 0,-1-1 0 0 0,1 0 1 0 0,16-3-1 0 0,-7 2-7 0 0,-13 0-68 0 0,0-1 0 0 0,0 1 0 0 0,-1-1 0 0 0,1 0-1 0 0,0 0 1 0 0,-1-1 0 0 0,1 0 0 0 0,-1 0 0 0 0,0 0-1 0 0,0-1 1 0 0,0 0 0 0 0,0-1 0 0 0,-1 1 0 0 0,1-1 0 0 0,-1 0-1 0 0,-1 0 1 0 0,1 0 0 0 0,-1-1 0 0 0,8-11 0 0 0,-5 5-36 0 0,-1 0 0 0 0,0-1 1 0 0,0 0-1 0 0,-1 0 0 0 0,-1 0 1 0 0,0-1-1 0 0,-1 1 0 0 0,0-1 1 0 0,1-17-1 0 0,-4 22 90 0 0,0 0 0 0 0,-1 0 0 0 0,0 0 0 0 0,0 0 0 0 0,0 0 0 0 0,-2 1 0 0 0,1-1 0 0 0,-1 0 0 0 0,-7-15 0 0 0,8 19 19 0 0,-1 1 1 0 0,1 0 0 0 0,-1 0 0 0 0,1 0 0 0 0,-1 0 0 0 0,0 1 0 0 0,-1-1 0 0 0,1 1 0 0 0,0-1 0 0 0,-1 1-1 0 0,0 0 1 0 0,0 1 0 0 0,0-1 0 0 0,0 1 0 0 0,0 0 0 0 0,-1 0 0 0 0,1 0 0 0 0,-1 0 0 0 0,1 1 0 0 0,-8-2-1 0 0,2 2 10 0 0,-1 0 0 0 0,1 1 0 0 0,0 1 0 0 0,0 0 0 0 0,-1 0 0 0 0,1 0 0 0 0,0 2 0 0 0,0-1 0 0 0,0 1 0 0 0,1 1 0 0 0,-1 0 0 0 0,1 0 0 0 0,0 0 0 0 0,0 2 0 0 0,0-1 0 0 0,0 1 0 0 0,1 0 0 0 0,0 1 0 0 0,-10 10 0 0 0,16-14-23 0 0,0-1 0 0 0,0 1 0 0 0,0-1 0 0 0,1 1 0 0 0,0 0 0 0 0,-1-1 0 0 0,1 1 0 0 0,-1 4-1 0 0,1-6-36 0 0,1 1 0 0 0,0-1 0 0 0,0 0-1 0 0,-1 0 1 0 0,1 1 0 0 0,0-1 0 0 0,0 0-1 0 0,0 1 1 0 0,1-1 0 0 0,-1 0 0 0 0,0 0-1 0 0,0 1 1 0 0,1-1 0 0 0,-1 0 0 0 0,0 0-1 0 0,1 1 1 0 0,-1-1 0 0 0,1 0-1 0 0,0 0 1 0 0,-1 0 0 0 0,1 0 0 0 0,1 1-1 0 0,4 4-582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25.533"/>
    </inkml:context>
    <inkml:brush xml:id="br0">
      <inkml:brushProperty name="width" value="0.05" units="cm"/>
      <inkml:brushProperty name="height" value="0.05" units="cm"/>
      <inkml:brushProperty name="color" value="#FFC114"/>
    </inkml:brush>
  </inkml:definitions>
  <inkml:trace contextRef="#ctx0" brushRef="#br0">162 2 9909 0 0,'-2'0'107'0'0,"-1"-1"1"0"0,1 1-1 0 0,0 0 0 0 0,0 0 1 0 0,0 0-1 0 0,0 0 0 0 0,0 0 1 0 0,0 0-1 0 0,-3 1 0 0 0,-3 0 975 0 0,8-1-1055 0 0,-1 0-1 0 0,1 0 1 0 0,0 0-1 0 0,0 0 1 0 0,0 0-1 0 0,0 0 1 0 0,-1 0-1 0 0,1 0 1 0 0,0 0-1 0 0,0 0 1 0 0,0 0-1 0 0,-1 0 1 0 0,1 0-1 0 0,0 0 1 0 0,0 0-1 0 0,0 0 1 0 0,0 0-1 0 0,-1 0 1 0 0,1 1-1 0 0,0-1 1 0 0,0 0-1 0 0,0 0 1 0 0,0 0-1 0 0,0 0 1 0 0,-1 0-1 0 0,1 0 1 0 0,0 0-1 0 0,0 1 0 0 0,0-1 1 0 0,0 0-1 0 0,0 0 1 0 0,0 0-1 0 0,0 0 1 0 0,-1 1-1 0 0,1-1 1 0 0,0 0-1 0 0,0 0 1 0 0,0 0-1 0 0,0 0 1 0 0,0 1-1 0 0,0-1 1 0 0,0 0-1 0 0,0 0 1 0 0,0 0-1 0 0,0 1 1 0 0,0-1-1 0 0,0 0 1 0 0,0 0-1 0 0,0 1 1 0 0,-1 2 947 0 0,3-3-1061 0 0,-1 0 0 0 0,0 0-1 0 0,0 0 1 0 0,0 1 0 0 0,0-1-1 0 0,0 0 1 0 0,0 1 0 0 0,0-1-1 0 0,0 1 1 0 0,0-1 0 0 0,-1 1-1 0 0,1 0 1 0 0,0-1 0 0 0,0 1-1 0 0,0 0 1 0 0,0-1 0 0 0,-1 1-1 0 0,1 0 1 0 0,0 0-1 0 0,-1 0 1 0 0,1 0 0 0 0,-1 0-1 0 0,1 0 1 0 0,-1 0 0 0 0,1 0-1 0 0,-1 1 1 0 0,2 1-1053 0 0</inkml:trace>
  <inkml:trace contextRef="#ctx0" brushRef="#br0" timeOffset="1">98 451 9501 0 0,'18'-3'-527'0'0,"22"-11"7204"0"0,-37 13-4454 0 0,-7 12-2087 0 0,-13 36-111 0 0,3-12-208 0 0,-29 65-307 0 0,35-84-47 0 0,0 0 0 0 0,-20 28 0 0 0,17-28-63 0 0,-14 19-1206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32.805"/>
    </inkml:context>
    <inkml:brush xml:id="br0">
      <inkml:brushProperty name="width" value="0.05" units="cm"/>
      <inkml:brushProperty name="height" value="0.05" units="cm"/>
      <inkml:brushProperty name="color" value="#FFC114"/>
    </inkml:brush>
  </inkml:definitions>
  <inkml:trace contextRef="#ctx0" brushRef="#br0">21 184 7741 0 0,'-2'-1'27'0'0,"1"0"1"0"0,-1 0 0 0 0,1 0-1 0 0,0 0 1 0 0,-1 0 0 0 0,1 0-1 0 0,0 0 1 0 0,0-1 0 0 0,0 1-1 0 0,0 0 1 0 0,0-1 0 0 0,0 1 0 0 0,0-1-1 0 0,0 1 1 0 0,1-1 0 0 0,-1 0-1 0 0,1 1 1 0 0,-1-1 0 0 0,1 1-1 0 0,0-1 1 0 0,-1 0 0 0 0,1 0-1 0 0,0 1 1 0 0,0-1 0 0 0,0 0-1 0 0,0 1 1 0 0,0-1 0 0 0,1 0-1 0 0,-1 1 1 0 0,0-1 0 0 0,1 0-1 0 0,0 1 1 0 0,-1-1 0 0 0,2-1-1 0 0,9-8 202 0 0,1 0-1 0 0,1 1 1 0 0,-1 1-1 0 0,1 0 1 0 0,1 1-1 0 0,0 0 1 0 0,0 1-1 0 0,0 1 1 0 0,20-7-1 0 0,-5 5-123 0 0,0 0 1 0 0,0 2-1 0 0,0 1 0 0 0,32-1 0 0 0,-54 5-107 0 0,0 1-1 0 0,0 0 0 0 0,0 0 0 0 0,0 1 0 0 0,0 0 0 0 0,0 0 0 0 0,0 1 1 0 0,-1 0-1 0 0,10 3 0 0 0,-13-3-1 0 0,-1-1 0 0 0,0 0 1 0 0,1 1-1 0 0,-1-1 0 0 0,0 1 1 0 0,0 0-1 0 0,0 0 0 0 0,0 0 0 0 0,0 0 1 0 0,-1 0-1 0 0,1 0 0 0 0,-1 1 1 0 0,1-1-1 0 0,-1 0 0 0 0,0 1 0 0 0,0-1 1 0 0,0 1-1 0 0,0-1 0 0 0,0 1 1 0 0,-1 0-1 0 0,1-1 0 0 0,-1 1 1 0 0,0 0-1 0 0,1-1 0 0 0,-1 1 0 0 0,-1 4 1 0 0,-1 9 1 0 0,0 0 0 0 0,-2 0 0 0 0,1-1 1 0 0,-2 1-1 0 0,0-1 0 0 0,-1 0 0 0 0,-1 0 1 0 0,0-1-1 0 0,-1 0 0 0 0,0 0 0 0 0,-1-1 1 0 0,-20 23-1 0 0,-4 0 4 0 0,-2-1-1 0 0,-75 57 1 0 0,94-81 11 0 0,3-1 1 0 0,28-18 0 0 0,77-48-78 0 0,-2-4-1 0 0,116-103 1 0 0,-187 147 21 0 0,23-26 1 0 0,-36 35 37 0 0,-1 0-1 0 0,1-1 1 0 0,-1 1-1 0 0,-1-1 1 0 0,0 0-1 0 0,0 0 1 0 0,4-10-1 0 0,-8 16 2 0 0,1 1 0 0 0,-1-1 1 0 0,1 0-1 0 0,-1 0 0 0 0,1 1 0 0 0,-1-1 1 0 0,0 0-1 0 0,0 0 0 0 0,0 0 0 0 0,0 0 0 0 0,0 1 1 0 0,0-1-1 0 0,-1 0 0 0 0,1 0 0 0 0,0 0 0 0 0,-1 1 1 0 0,0-1-1 0 0,1 0 0 0 0,-1 0 0 0 0,0 1 0 0 0,0-1 1 0 0,0 1-1 0 0,0-1 0 0 0,0 1 0 0 0,0-1 1 0 0,0 1-1 0 0,-1 0 0 0 0,1-1 0 0 0,0 1 0 0 0,-1 0 1 0 0,1 0-1 0 0,-1 0 0 0 0,1 0 0 0 0,-1 0 0 0 0,0 0 1 0 0,1 1-1 0 0,-1-1 0 0 0,0 1 0 0 0,-2-1 0 0 0,-2-1-2 0 0,0 1 0 0 0,0 0 0 0 0,0 0 0 0 0,0 0 0 0 0,0 1 0 0 0,0 0 0 0 0,-1 1 0 0 0,1-1 0 0 0,0 1-1 0 0,-10 3 1 0 0,7-2 17 0 0,1 1 0 0 0,-1 1 1 0 0,1-1-1 0 0,0 1 0 0 0,0 1 0 0 0,1-1 0 0 0,-1 1 0 0 0,1 1 0 0 0,0-1 0 0 0,1 1 0 0 0,-1 0 0 0 0,1 1 0 0 0,0 0 0 0 0,0 0 0 0 0,1 0 0 0 0,0 0 0 0 0,1 1 0 0 0,-1 0 0 0 0,1 0 0 0 0,1 0 1 0 0,0 0-1 0 0,0 1 0 0 0,-2 8 0 0 0,-1 6 8 0 0,2-1 1 0 0,0 1-1 0 0,1 0 1 0 0,0 41-1 0 0,3-58-6 0 0,1 0 0 0 0,-1 0 0 0 0,1 0 0 0 0,0 0 0 0 0,1 0 0 0 0,-1 0 0 0 0,1-1-1 0 0,0 1 1 0 0,1 0 0 0 0,0-1 0 0 0,-1 0 0 0 0,1 0 0 0 0,1 0 0 0 0,-1 0 0 0 0,1 0 0 0 0,0 0 0 0 0,0-1 0 0 0,0 0-1 0 0,1 0 1 0 0,0 0 0 0 0,-1 0 0 0 0,1-1 0 0 0,8 4 0 0 0,-3-3 1 0 0,-1 0-1 0 0,1-1 1 0 0,0 0 0 0 0,0 0-1 0 0,1-1 1 0 0,-1-1 0 0 0,0 0-1 0 0,1 0 1 0 0,-1-1 0 0 0,0 0-1 0 0,16-3 1 0 0,-8 0-301 0 0,-1-1 0 0 0,0 0 1 0 0,0-1-1 0 0,-1-1 0 0 0,0 0 0 0 0,17-10 1 0 0,-6 1-601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33.179"/>
    </inkml:context>
    <inkml:brush xml:id="br0">
      <inkml:brushProperty name="width" value="0.05" units="cm"/>
      <inkml:brushProperty name="height" value="0.05" units="cm"/>
      <inkml:brushProperty name="color" value="#FFC114"/>
    </inkml:brush>
  </inkml:definitions>
  <inkml:trace contextRef="#ctx0" brushRef="#br0">142 45 6753 0 0,'-1'0'57'0'0,"1"0"1"0"0,0 0 0 0 0,0 0 0 0 0,-1 0 0 0 0,1-1 0 0 0,0 1 0 0 0,-1 0-1 0 0,1 0 1 0 0,0 0 0 0 0,0 0 0 0 0,-1 0 0 0 0,1-1 0 0 0,0 1 0 0 0,0 0-1 0 0,-1 0 1 0 0,1 0 0 0 0,0-1 0 0 0,0 1 0 0 0,-1 0 0 0 0,1 0 0 0 0,0-1-1 0 0,0 1 1 0 0,0 0 0 0 0,0 0 0 0 0,0-1 0 0 0,-1 1 0 0 0,1 0-1 0 0,0-1 1 0 0,0 1 0 0 0,0 0 0 0 0,0 0 0 0 0,0-1 0 0 0,0 1 0 0 0,0 0-1 0 0,0-1 1 0 0,0 1 0 0 0,0 0 0 0 0,0-1 0 0 0,0 1 0 0 0,0 0 0 0 0,0-1-1 0 0,1 1 1 0 0,-1 0 0 0 0,0 0 0 0 0,0-1 0 0 0,0 1 0 0 0,0 0 0 0 0,0 0-1 0 0,1-1 1 0 0,-1 1 0 0 0,0 0 0 0 0,0 0 0 0 0,0-1 0 0 0,1 1-1 0 0,-1 0 1 0 0,0 0 0 0 0,1-1 0 0 0,24-8 1611 0 0,-10 4-2015 0 0,-3 1 2 0 0,0 1 1 0 0,1 0-1 0 0,0 0 1 0 0,-1 2-1 0 0,1-1 0 0 0,0 2 1 0 0,0 0-1 0 0,0 0 1 0 0,0 1-1 0 0,17 4 0 0 0,-14 0-686 0 0</inkml:trace>
  <inkml:trace contextRef="#ctx0" brushRef="#br0" timeOffset="1">57 236 6533 0 0,'-19'8'11'0'0,"14"-6"19"0"0,1 0 0 0 0,-1 0 0 0 0,1 0 0 0 0,0 1 0 0 0,0-1 0 0 0,-6 6 0 0 0,9-8-21 0 0,1 1 1 0 0,0-1-1 0 0,0 0 1 0 0,0 0-1 0 0,0 0 0 0 0,0 0 1 0 0,0 0-1 0 0,0 0 0 0 0,0 0 1 0 0,0 1-1 0 0,0-1 1 0 0,0 0-1 0 0,0 0 0 0 0,0 0 1 0 0,0 0-1 0 0,0 0 1 0 0,0 1-1 0 0,0-1 0 0 0,0 0 1 0 0,0 0-1 0 0,0 0 0 0 0,0 0 1 0 0,0 0-1 0 0,0 1 1 0 0,0-1-1 0 0,0 0 0 0 0,0 0 1 0 0,0 0-1 0 0,0 0 1 0 0,0 0-1 0 0,0 0 0 0 0,0 1 1 0 0,0-1-1 0 0,0 0 0 0 0,0 0 1 0 0,1 0-1 0 0,-1 0 1 0 0,0 0-1 0 0,0 0 0 0 0,0 0 1 0 0,0 0-1 0 0,0 0 1 0 0,0 0-1 0 0,1 1 0 0 0,-1-1 1 0 0,0 0-1 0 0,0 0 1 0 0,12 4 552 0 0,14-1 196 0 0,21-4-630 0 0,-1-2 1 0 0,1-3 0 0 0,70-16-1 0 0,-85 12-760 0 0,-2 0-206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33.798"/>
    </inkml:context>
    <inkml:brush xml:id="br0">
      <inkml:brushProperty name="width" value="0.05" units="cm"/>
      <inkml:brushProperty name="height" value="0.05" units="cm"/>
      <inkml:brushProperty name="color" value="#FFC114"/>
    </inkml:brush>
  </inkml:definitions>
  <inkml:trace contextRef="#ctx0" brushRef="#br0">239 237 9097 0 0,'-1'-3'18'0'0,"0"1"-1"0"0,0-1 1 0 0,1 0 0 0 0,-1 0 0 0 0,1 0 0 0 0,-1 0 0 0 0,1 0-1 0 0,0 0 1 0 0,0 0 0 0 0,0 0 0 0 0,1 0 0 0 0,-1 0-1 0 0,1 1 1 0 0,0-1 0 0 0,-1 0 0 0 0,1 0 0 0 0,0 0-1 0 0,1 1 1 0 0,-1-1 0 0 0,0 0 0 0 0,1 1 0 0 0,2-4-1 0 0,0 1 16 0 0,0 1-1 0 0,0 0 0 0 0,0 0 0 0 0,1 0 0 0 0,0 1 0 0 0,-1 0 0 0 0,1-1 0 0 0,0 2 0 0 0,1-1 0 0 0,-1 1 0 0 0,11-4 0 0 0,-10 4-28 0 0,1 0 1 0 0,-1 0-1 0 0,0 1 1 0 0,10-1-1 0 0,-15 2-3 0 0,0 0 0 0 0,-1 0 0 0 0,1 0 1 0 0,0 0-1 0 0,0 1 0 0 0,0-1 0 0 0,-1 0 0 0 0,1 0 0 0 0,0 0 0 0 0,-1 1 1 0 0,1-1-1 0 0,0 0 0 0 0,0 1 0 0 0,-1-1 0 0 0,1 0 0 0 0,0 1 0 0 0,-1-1 0 0 0,1 1 1 0 0,0 0-1 0 0,-1 0-2 0 0,1 0 0 0 0,-1 0 1 0 0,0 0-1 0 0,0-1 0 0 0,1 1 1 0 0,-1 0-1 0 0,0 0 0 0 0,0 0 1 0 0,0 0-1 0 0,0 0 0 0 0,0 0 1 0 0,0 0-1 0 0,0 0 0 0 0,0 0 1 0 0,-1-1-1 0 0,1 1 0 0 0,0 0 1 0 0,0 0-1 0 0,-1 0 0 0 0,0 1 1 0 0,-2 4 1 0 0,0 0 1 0 0,-1-1 0 0 0,0 1 0 0 0,0-1 0 0 0,0 0 0 0 0,-1 0 0 0 0,1 0-1 0 0,-1-1 1 0 0,-1 1 0 0 0,1-1 0 0 0,0 0 0 0 0,-1-1 0 0 0,0 0 0 0 0,0 1-1 0 0,0-2 1 0 0,0 1 0 0 0,0-1 0 0 0,0 0 0 0 0,-1 0 0 0 0,1-1 0 0 0,-1 0-1 0 0,-8 1 1 0 0,7-1 3 0 0,-1 0-1 0 0,0-1 0 0 0,0 0 0 0 0,0 0 0 0 0,1-1 1 0 0,-1 0-1 0 0,0 0 0 0 0,1-1 0 0 0,-1 0 1 0 0,1-1-1 0 0,-1 0 0 0 0,1 0 0 0 0,0-1 1 0 0,0 0-1 0 0,1 0 0 0 0,-13-9 0 0 0,18 11-2 0 0,0 0-1 0 0,-1-1 1 0 0,1 1-1 0 0,0 0 0 0 0,0-1 1 0 0,1 1-1 0 0,-1-1 1 0 0,0 0-1 0 0,1 0 1 0 0,0 1-1 0 0,-1-1 0 0 0,1 0 1 0 0,0 0-1 0 0,1 0 1 0 0,-1 0-1 0 0,0 0 1 0 0,1-1-1 0 0,0 1 0 0 0,-1 0 1 0 0,1 0-1 0 0,1 0 1 0 0,-1 0-1 0 0,0 0 1 0 0,1-1-1 0 0,1-5 1 0 0,0 4-5 0 0,0 0 0 0 0,1 0 0 0 0,0 0 0 0 0,-1 0 0 0 0,2 1 0 0 0,-1-1 0 0 0,0 1 0 0 0,1-1 0 0 0,0 1 0 0 0,0 0 0 0 0,0 1 0 0 0,0-1 0 0 0,9-5 0 0 0,-3 3-2 0 0,0 1 0 0 0,0 0-1 0 0,0 0 1 0 0,1 1 0 0 0,0 0-1 0 0,0 1 1 0 0,0 0 0 0 0,23-2-1 0 0,-30 5 4 0 0,1-1 0 0 0,0 1-1 0 0,0 0 1 0 0,0 1 0 0 0,-1-1-1 0 0,1 1 1 0 0,0 0 0 0 0,-1 0 0 0 0,1 1-1 0 0,-1-1 1 0 0,1 1 0 0 0,-1 0-1 0 0,1 0 1 0 0,-1 1 0 0 0,0-1 0 0 0,0 1-1 0 0,0 0 1 0 0,-1 0 0 0 0,1 0-1 0 0,-1 0 1 0 0,1 1 0 0 0,-1-1-1 0 0,0 1 1 0 0,2 4 0 0 0,-2-3 2 0 0,-1 1 1 0 0,0-1-1 0 0,0 0 0 0 0,-1 1 1 0 0,0-1-1 0 0,0 1 0 0 0,0 0 1 0 0,0-1-1 0 0,-1 1 0 0 0,0 0 1 0 0,0-1-1 0 0,0 1 0 0 0,-1 0 1 0 0,0-1-1 0 0,0 1 0 0 0,-3 6 1 0 0,-2 10 5 0 0,-2-1 0 0 0,-16 34 0 0 0,9-29 13 0 0,0-1 0 0 0,-1 0 0 0 0,-2-1 1 0 0,0-1-1 0 0,-2-1 0 0 0,0-1 0 0 0,-2 0 0 0 0,0-2 0 0 0,-1 0 0 0 0,-49 29 1 0 0,46-34-27 0 0,25-14 12 0 0,0 1 0 0 0,-1 0 0 0 0,1-1 0 0 0,-1 1 0 0 0,1-1 0 0 0,0 1 0 0 0,-1-1 0 0 0,1 0-1 0 0,-1 0 1 0 0,1 1 0 0 0,-1-1 0 0 0,1 0 0 0 0,-1 0 0 0 0,1-1 0 0 0,-3 1 0 0 0,4-3-2 0 0,0 1-1 0 0,0-1 1 0 0,1 1-1 0 0,-1-1 1 0 0,0 1-1 0 0,1-1 1 0 0,0 1-1 0 0,-1-1 1 0 0,1 1-1 0 0,0-1 1 0 0,2-2-1 0 0,6-16-36 0 0,22-34-1 0 0,-27 49 29 0 0,0 0 1 0 0,0 1 0 0 0,0-1-1 0 0,1 1 1 0 0,0 0-1 0 0,0 0 1 0 0,0 1-1 0 0,1 0 1 0 0,-1 0-1 0 0,10-5 1 0 0,-15 9 4 0 0,1-1-1 0 0,-1 1 1 0 0,1 0-1 0 0,-1 0 1 0 0,1 0 0 0 0,0-1-1 0 0,-1 1 1 0 0,1 0 0 0 0,-1 0-1 0 0,1 0 1 0 0,-1 0-1 0 0,1 0 1 0 0,-1 0 0 0 0,1 0-1 0 0,0 0 1 0 0,-1 0 0 0 0,1 0-1 0 0,-1 0 1 0 0,1 1-1 0 0,-1-1 1 0 0,1 0 0 0 0,-1 0-1 0 0,1 0 1 0 0,-1 1 0 0 0,1-1-1 0 0,-1 0 1 0 0,1 1-1 0 0,7 15-13 0 0,-6 27 26 0 0,-2-38-6 0 0,0 8 22 0 0,0 0-1 0 0,1 0 1 0 0,1 0-1 0 0,0 0 1 0 0,0 0-1 0 0,6 17 1 0 0,-7-27-71 0 0,1 0 1 0 0,-1 0-1 0 0,0 0 0 0 0,1 0 0 0 0,0-1 0 0 0,0 1 1 0 0,0 0-1 0 0,0-1 0 0 0,0 1 0 0 0,0-1 1 0 0,1 0-1 0 0,-1 1 0 0 0,1-1 0 0 0,-1 0 0 0 0,1-1 1 0 0,0 1-1 0 0,0 0 0 0 0,0-1 0 0 0,0 0 1 0 0,0 1-1 0 0,0-1 0 0 0,0 0 0 0 0,1-1 1 0 0,-1 1-1 0 0,0-1 0 0 0,1 1 0 0 0,-1-1 0 0 0,0 0 1 0 0,0 0-1 0 0,6-1 0 0 0,12-2-606 0 0,0 0-141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34.124"/>
    </inkml:context>
    <inkml:brush xml:id="br0">
      <inkml:brushProperty name="width" value="0.05" units="cm"/>
      <inkml:brushProperty name="height" value="0.05" units="cm"/>
      <inkml:brushProperty name="color" value="#FFC114"/>
    </inkml:brush>
  </inkml:definitions>
  <inkml:trace contextRef="#ctx0" brushRef="#br0">114 61 6689 0 0,'-4'-6'27'0'0,"1"1"169"0"0,-1 0 0 0 0,0 0 0 0 0,0 0 0 0 0,0 0 0 0 0,-9-7 0 0 0,11 11-123 0 0,1 0-1 0 0,-1 0 0 0 0,0 0 0 0 0,0 0 0 0 0,0 0 0 0 0,0 0 1 0 0,0 1-1 0 0,0-1 0 0 0,0 1 0 0 0,0-1 0 0 0,0 1 1 0 0,0 0-1 0 0,0 0 0 0 0,0 0 0 0 0,0 0 0 0 0,0 0 1 0 0,0 0-1 0 0,0 1 0 0 0,0-1 0 0 0,0 1 0 0 0,0-1 1 0 0,0 1-1 0 0,-2 1 0 0 0,3-1-66 0 0,-1 0 0 0 0,1 0 0 0 0,-1 0 0 0 0,1 1 1 0 0,-1-1-1 0 0,1 1 0 0 0,0-1 0 0 0,0 1 0 0 0,0-1 0 0 0,0 1 0 0 0,0 0 1 0 0,0-1-1 0 0,0 1 0 0 0,1 0 0 0 0,-1 0 0 0 0,1-1 0 0 0,-1 5 0 0 0,-6 36 10 0 0,6-37 0 0 0,0 9-4 0 0,1 0 0 0 0,0-1 0 0 0,0 1 0 0 0,2 0 0 0 0,-1 0 0 0 0,6 15 0 0 0,-6-24-9 0 0,0 0 0 0 0,1 1 0 0 0,-1-1 0 0 0,2 0 0 0 0,-1 0 0 0 0,0 0 0 0 0,1 0 0 0 0,0 0 0 0 0,0-1 0 0 0,0 1 0 0 0,1-1 0 0 0,0 0 0 0 0,-1 0 0 0 0,1 0 0 0 0,1-1 0 0 0,-1 1 0 0 0,0-1 0 0 0,6 3 0 0 0,-6-5 1 0 0,0 1 1 0 0,0-1-1 0 0,0-1 1 0 0,0 1-1 0 0,0 0 1 0 0,-1-1-1 0 0,1 0 0 0 0,0 0 1 0 0,0 0-1 0 0,0 0 1 0 0,0-1-1 0 0,0 0 1 0 0,0 1-1 0 0,0-1 1 0 0,0-1-1 0 0,0 1 1 0 0,-1-1-1 0 0,1 1 1 0 0,-1-1-1 0 0,1 0 1 0 0,-1 0-1 0 0,1-1 1 0 0,-1 1-1 0 0,0-1 1 0 0,0 1-1 0 0,0-1 1 0 0,2-3-1 0 0,0 0-6 0 0,0 0 0 0 0,0 0 0 0 0,0 0-1 0 0,-1 0 1 0 0,0-1 0 0 0,0 0 0 0 0,-1 0 0 0 0,0 0-1 0 0,0 0 1 0 0,-1 0 0 0 0,0 0 0 0 0,0-1-1 0 0,1-9 1 0 0,-3 7-8 0 0,0 0-1 0 0,0 0 1 0 0,-1 0 0 0 0,0 0-1 0 0,-1 1 1 0 0,0-1-1 0 0,-1 0 1 0 0,0 1 0 0 0,-6-13-1 0 0,8 19 5 0 0,0 0 0 0 0,-1 0 0 0 0,0 0 0 0 0,0 0 0 0 0,0 1 0 0 0,0-1 0 0 0,0 1 0 0 0,0-1 0 0 0,-1 1 0 0 0,1-1 0 0 0,-1 1 0 0 0,0 0 0 0 0,1 0 0 0 0,-1 1 0 0 0,0-1 0 0 0,0 0 0 0 0,0 1 0 0 0,-1 0 0 0 0,1 0 0 0 0,0 0 0 0 0,0 0 0 0 0,-1 0 0 0 0,1 1 0 0 0,0-1 0 0 0,-1 1 0 0 0,1 0 0 0 0,0 0 0 0 0,-1 0 0 0 0,1 1 0 0 0,-5 0 0 0 0,-1 1-17 0 0,1 0 0 0 0,-1 1 0 0 0,1 0 0 0 0,0 1 0 0 0,-8 4 0 0 0,13-7-5 0 0,0 1 0 0 0,1-1 0 0 0,-1 1 0 0 0,1-1 0 0 0,-1 1-1 0 0,1 0 1 0 0,0 0 0 0 0,0 0 0 0 0,0 1 0 0 0,0-1-1 0 0,0 0 1 0 0,0 1 0 0 0,1-1 0 0 0,-1 1 0 0 0,1-1-1 0 0,0 1 1 0 0,-1 0 0 0 0,0 4 0 0 0,2-6-19 0 0,0 1-1 0 0,1-1 1 0 0,-1 0 0 0 0,0 0 0 0 0,1 0-1 0 0,-1 0 1 0 0,1 0 0 0 0,-1 1 0 0 0,1-1-1 0 0,-1 0 1 0 0,1 0 0 0 0,0 0 0 0 0,-1-1-1 0 0,1 1 1 0 0,0 0 0 0 0,0 0 0 0 0,0 0-1 0 0,0 0 1 0 0,0-1 0 0 0,0 1 0 0 0,0 0-1 0 0,0-1 1 0 0,0 1 0 0 0,0-1 0 0 0,0 1-1 0 0,0-1 1 0 0,0 0 0 0 0,0 1 0 0 0,1-1-1 0 0,0 0 1 0 0,11 4-590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37:56.384"/>
    </inkml:context>
    <inkml:brush xml:id="br0">
      <inkml:brushProperty name="width" value="0.05" units="cm"/>
      <inkml:brushProperty name="height" value="0.05" units="cm"/>
      <inkml:brushProperty name="color" value="#FFC114"/>
    </inkml:brush>
  </inkml:definitions>
  <inkml:trace contextRef="#ctx0" brushRef="#br0">0 1 24575,'0'3'0,"3"1"0,4 0 0,5-1 0,5 3 0,4-1 0,7 0 0,5-1 0,4-2 0,1-1 0,-6 0-8191</inkml:trace>
</inkml:ink>
</file>

<file path=ppt/ink/ink70.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4-22T04:32:00.019"/>
    </inkml:context>
    <inkml:brush xml:id="br0">
      <inkml:brushProperty name="width" value="0.05292" units="cm"/>
      <inkml:brushProperty name="height" value="0.05292" units="cm"/>
      <inkml:brushProperty name="color" value="#FFFF00"/>
    </inkml:brush>
  </inkml:definitions>
  <inkml:trace contextRef="#ctx0" brushRef="#br0">2592 4893 0,'-13'27'0,"26"-54"0,-26 80 16,13-26-16,-13-1 15,-27 252 17,14-199-32,12 1 15,-157 515 17,65-106-1,92-53 0,28-343-31,105 277 31,-66-277-31,198 277 32,371 133-1,-490-437-31,13 13 0,14-26 15,740 225 17,-700-239-32,12 1 15,14 0-15,0 0 0,0-1 16,952 1 15,-952-53-31,661-173 31,198-395 1,-951 462-32,-1-14 15,304-607 17,-356 396-32,-67-198 31,-330-503 0,224 886-31,0 1 16,-608-676 15,569 729-31,0-1 16,-14 13-16,-515-171 31,-357 105 0,-292 305 0,464 52 1,-239 146-1,424 53 0,317-67 0,318-277-31,-27 66 16</inkml:trace>
  <inkml:trace contextRef="#ctx0" brushRef="#br0" timeOffset="1386.09">13953 4113 0,'-66'53'0,"132"-106"0,-198 159 16,66-27-16,-14 1 15,-316 462 16,303-410-31,14 14 0,-1-1 16,-290 609 15,317-609-31,-106 450 32,146 292-1,79-597-16,291 385 17,-251-556-32,13-13 0,13 0 15,702 290 17,-623-330-32,755 172 31,330 14 0,-1032-213-31,-12-12 0,264-1 16,489-92 15,-754 13-31,-13 0 0,0-13 16,-13 0-16,608-278 15,-648 238 1,-13 14-16,-26-14 15,118-132 1,-158 119-16,-13-13 0,-14 0 16,225-622-1,-277 595 1,-27-674 15,-252 172 0,-435-212 1,541 754-32,-475-304 31,462 330-31,-198-52 16,-596-107 15,1 133 0,53 93 0,727 26-31,-622 13 32,160 14-1,528-14-31,0-13 0,0 13 15,-264 40 17,-1 66-1,319-106-31,12 0 0,13 14 16</inkml:trace>
  <inkml:trace contextRef="#ctx0" brushRef="#br0" timeOffset="2759.99">26213 3505 0,'0'-13'15,"-13"13"1,-93 0 15,67 0-31,-14 26 0,-13 1 16,-14-1-16,-290 186 31,264-133-31,0 0 16,1 14-16,-292 396 31,291-343-31,-330 660 31,211 1 0,211 26 1,253 14-1,-147-689-31,424 464 16,-357-477-1,26-12-15,13-14 16,992 396 15,-925-435-31,13-14 0,859 159 31,212-173 1,-185-316-1,-979 171-31,437-303 31,-516 290-31,237-569 31,-210-144 1,-120 647-32,0-14 0,-13 15 15,-132-636 16,-119 119 1,-67 106-1,239 463-31,-14 13 16,-594-502 15,541 529-31,14 13 0,-14 0 15,-462-146 17,-305-13-1,768 212-31,-1-14 16,-634-52 15,661 66-31,0 0 15,-357 26 17,383 0-32,-317 40 31,278-27-31</inkml:trace>
  <inkml:trace contextRef="#ctx0" brushRef="#br0" timeOffset="3898.49">4523 5581 0,'0'-13'0,"0"-27"47,-92 1-16,52 39-31,-13 0 0,13 0 16,-13 13-16,14 0 0,-14 13 16,-93 160 15,146-147-31,133 120 31,-67-119-31,0-1 0,0-12 16,132 118 15,-396-52 0,-172-67 1,290-65-32</inkml:trace>
  <inkml:trace contextRef="#ctx0" brushRef="#br0" timeOffset="4282.37">4655 5674 0,'14'0'16,"-28"0"-16,54 0 0,-40 13 16,0 132 15,0-92-31,0 0 0,-13-13 15,-40 185 17,13-159-1,67-212 0,-14 93-31,53-238 16,-53 225-1,53-92 17,-52 158-32,-1 13 0,80 185 31,39 133 0,-119-278-31</inkml:trace>
  <inkml:trace contextRef="#ctx0" brushRef="#br0" timeOffset="4814.47">5145 5753 0,'0'-13'15,"0"26"-15,13-39 0,-13 12 0,0 1 16,0 0-16,26 66 47,-12-14-47,-1 14 0,0 14 15,53 197 1,-52-211 0,-1-13-16,0-1 0,-13-12 15,0-41 1,-13-12 0,0 0-16,-14-133 15,14 80 1,0-146-1,13 145-15,13 14 16,93-92 0,-67 144-16,14 14 15,93 53 1,-107-13-16,-12-14 16,-54 133-1,-12-119 1,-199 39-1</inkml:trace>
  <inkml:trace contextRef="#ctx0" brushRef="#br0" timeOffset="5367.17">4748 6097 0,'-26'0'0,"52"0"0,-79 0 16,27 13-16,12-13 15,94 0 17,211-40-17</inkml:trace>
  <inkml:trace contextRef="#ctx0" brushRef="#br0" timeOffset="6060.03">6639 5832 0,'0'-39'15,"0"78"-15,0-105 0,0-79 32,-13 251-1,13-54-31,-53 173 31,-13-66 0,53-146-15,13-39 0,13-1-16,-13-12 15,79-226 1,-52 173-1,79-213 1,-80 266-16,1-1 16,25 53-1,-25 14-15,66 237 32,-80-184-32,13-1 15,-13 14-15,14 211 31</inkml:trace>
  <inkml:trace contextRef="#ctx0" brushRef="#br0" timeOffset="6456.14">6613 5859 0,'-27'-27'16,"54"54"-16,-80-67 0,40 27 0,26 26 31,27 0-15,-14 1-16,172-1 31,-39-66 0,-132 40-31,-1-14 16,40-39-1,-53 66 1,1-13-16,78 92 31,-52-13-15,-27-26-16,0 0 0,1-14 16,12 67-1,-13-80-15,-13 13 16,0-12-16,-26-1 31,13-13-31</inkml:trace>
  <inkml:trace contextRef="#ctx0" brushRef="#br0" timeOffset="6776.19">7367 5700 0,'0'-13'16,"13"13"-16,-26 13 0,26-39 0,0 52 31,0-13-15,1 14-16,-1-1 0,0 14 15,40 132 1,-40-146 0,0 14-16,1 26 15,-14-53 1,0 1-16,0-41 31,0 14-15,0-27-1,0 27 1,0-13 0,0 12-1</inkml:trace>
  <inkml:trace contextRef="#ctx0" brushRef="#br0" timeOffset="7846.3">7935 5859 0,'14'-13'0,"-28"26"15,28-40-15,-14 14 0,0-13 0,0-1 16,-53-158 15,40 172-15,-14 0-16,1 13 0,12 26 15,-12 1-15,-1-1 16,1 27-16,-14 106 16,54-54-1,38 1 1,-25-79 0,-1-14-16,80-26 15,-79-1 1,-1-12-16,14-67 15,-40 67-15,0-80 32,0 93-17,-13 53 1,13-27 0,0 27-16,13 52 15,-13-79 1,53 14-1,52-146 17,-78 66-32,-14 0 15,0-357 17,-26 357-17,13 27-15,-13-1 0,0 27 16,-27 159-1,40-93 1,26 225 0,-12-238-16,39 106 31,-27-146-15,-13-13-16,67-132 31,-67 92-16,0-13-15,14-53 32,-27 119-17,0 27 1,0 53 0,0-80-16,13 0 15,0-13-15,13 0 16,-12-13-1,-1 0-15,0-40 16,-13 39 0,0 1-16,-13 13 15,0 27 1,-1 12-16,14 14 0,-13 13 16,0 278-1,13-251 1,0 145-1,0-212-15,-13-12 16</inkml:trace>
  <inkml:trace contextRef="#ctx0" brushRef="#br0" timeOffset="8055.04">8597 5422 0,'13'-39'16,"-13"26"-16,-13 65 0,26-91 16,-13 65-16,0 14 15,-13 198 1,13-172 0,39 225-1,-25-238 1,12 39-16</inkml:trace>
  <inkml:trace contextRef="#ctx0" brushRef="#br0" timeOffset="8378.52">8610 5951 0,'-13'-39'0,"26"78"0,-26-118 15,-1 53-15,14 12 0,0 1 16,0 0-16,14 13 15,65-13 1,-52 13 0,92-14-1,-106 1 1,40 0 0,-53 0-1,13 13-15,-13 13 16,0 13-16,0 107 31,0-54-15,0-39-16,0-14 15,13 1-15</inkml:trace>
  <inkml:trace contextRef="#ctx0" brushRef="#br0" timeOffset="8495.43">9007 5634 0,'-14'-53'16,"1"13"-16,40 133 0,-80-252 16,40 159-1,-1 14-15</inkml:trace>
  <inkml:trace contextRef="#ctx0" brushRef="#br0" timeOffset="8727.65">9152 5819 0,'0'0'16,"0"-13"-16,0-14 15,0 14 1,-13 0-16,-27 0 16,27 39-1,-40 93 1,53-92-1,27 92 1,-14-93 0,13-13-16,-12-13 0</inkml:trace>
  <inkml:trace contextRef="#ctx0" brushRef="#br0" timeOffset="9092.12">9324 5819 0,'13'0'0,"-26"0"0,26-13 16,-13-27-1,-13 27 1,0 0-16,0 13 16,-80 0 15,80 13-31,0 0 0,13 14 0,13-1 16,79 93-1,-52-92 1,26 65-1,-92-79 1,-173 27 0</inkml:trace>
  <inkml:trace contextRef="#ctx0" brushRef="#br0" timeOffset="10807.05">6401 7300 0,'13'-26'0,"-26"52"16,40-79-16,-27-66 15,-27 93 1,1 0-16,-106-1 15,13 80 1,-53 119 0,92-27-1,54-79-15,13 1 16,13-1-16,66 66 16,-27-92-1,27-27-15,-13 13 0,27-26 16,237-53-1,-237 27 1,-28-27-16,1 0 0,-13-13 16,26-291-1,-66 251 1,0-158 0,-13 237-1,0 120 1,13-27-1,26 251 1,-13-237-16,40 144 31,13-157-15,1-107 0,-41 13-1,53-118 1,-65 105-1,-14 14-15,13-14 16,-26 67 0,13-1-1,-14 1-15,14 39 16,0-40 0,0-13-16,40 14 15,0-14 1,-14-13-16,1-13 15,-1 0-15,0-133 32,-39 120-17,-13-1-15,13-12 0,-80-1 32,80 53-17,26 53 1,146-26 15,-133-40-15,14-13-16,13-14 15,0-26 1,-53 40 0,0 0-16,0 0 15,0 39 1,0-13-16,0 80 31,26-53-15,27 26-1,-40-53 1,0-13-16,14 0 16,39-40-1,-53 27-15,-13-13 16,27-67-1,-27 80 17,0 26-17,-14 13-15,14 80 16,0-79 0,14 12-16,39 14 15,-1-40 1,81-52-1,-94 12 1,-12 1-16,105-133 31,-132 146-15,0-13-16,0 12 0,-40 1 31,27 26-15,-40 133 15,40-107-15,13-12-16,0-1 0,0 14 15,0-27 1,13-13-16,1 0 0,105-92 31,-93 65-15,0-12-16,54-332 31,-80 318-15,0-13-16,-13-13 15,13 92 1,0 159 0,0-93-1,0 27-15,0-13 0,13 13 16,0-1-16,-13 1 0</inkml:trace>
  <inkml:trace contextRef="#ctx0" brushRef="#br0" timeOffset="12525.31">2420 11797 0,'0'26'0,"0"-52"0,14 131 16,-1-38-16,0 12 0,-13 371 31,0-305-15,0-13-16,-26 741 31,39-741-16,13 1-15,54 118 16,594 251 15,-489-462-31,807 66 32,-331-106-17,940-40 1,-1152 14-1,41-1-15,12 1 16,2276-93 0,-2170 106-1,14-1-15,1295-12 16,-1255 26 0,-1 0-16,14 0 15,2710 66 1,-2710-53-1,-14 14-15,1270 39 16,-1323-53 0,-12 0-16,-28 1 0,-12 12 15,2287 14 17,-2459-27-17,-27-13-15,516 0 16,-437-27-1,-12-25 1,-239-15 0,-119 41-16,119-172 31,-159 145-15,-12 0-16,52-344 31,-53 318-16,0 13-15,14-1 0,-1-12 16,-13 13-16,40-40 16,-39 53-16,38-119 31,-52 159-31,-119-53 31,-304-66 0,278 92-31,-1 0 16,-1057-251 15,951 239-31,-25-1 16,-609-106 0,251 66-1,304 54-15,-1322-146 31,1335 158-31,-25 1 16,-636-40 0,318 39-1,330 14-15,-1402-14 32,1363 14-32,0 13 15,-14 0-15,-13-13 0,-1176 0 31,-464 13 1,1614 0-32,-1297-13 31,-409 13 0,1706 0-31,-1 0 0,14 13 16,-410-13-1,424 13-15,-1456 0 32,1508-13-17,-1534 40 17,1667-40-32,25 0 15,14 0-15,14 0 16,12 0-16,-105 13 15,-159 14 17,357-27-32,13 13 0,-52 40 31,52-14-15</inkml:trace>
  <inkml:trace contextRef="#ctx0" brushRef="#br0" timeOffset="13369">12273 12908 0,'0'-14'0,"0"28"0,0-41 16,-13 14-16,13 13 31,53 185 0,-40-119-31,27 146 32,-40-80-1,-13-132-31,0 0 0,-1-13 16,-65-146 15,66 106-31,13 0 0,-13 0 15,39-211 17,0 224-32,1 1 15,304 52 17,-265 0-32,-13 13 0,-1 14 15,15 92 16,-94-105-31,14 12 0,-14-12 16,-92 52 15,106-66-31,66 14 32,132 118-1,-158-118-31,-40 26 15,-239 0 17,186-53-32,-13 0 0,26-14 15,0 1-15</inkml:trace>
  <inkml:trace contextRef="#ctx0" brushRef="#br0" timeOffset="13681.26">12988 12974 0,'79'0'31,"-158"0"-31,290 0 32,-171 0-32,198 0 31,-79-40 0,-173 40-31,-12-13 16,0 13-16,-146 39 31,132-12-31,14-1 16,-1 1-16,-13 158 31,40-132-31,0-13 0,27-1 15</inkml:trace>
  <inkml:trace contextRef="#ctx0" brushRef="#br0" timeOffset="14120.45">13887 13027 0,'0'39'0,"0"-78"0,0 105 16,0-13-16,13-14 0,-13 107 31,40-14 0,-40-119-31,13 0 0,-13-52 31,-13 26-31,0-27 0,-1 0 16,1 1 0,0-14-16,0 0 0,13 13 15,92-211 17,-52 224-32,0 14 0,13 13 15,171 66 16,-184-26-31,-13 66 32,-424-67-1</inkml:trace>
  <inkml:trace contextRef="#ctx0" brushRef="#br0" timeOffset="17636">6362 9297 0,'0'0'15,"-14"53"16,14-26-15,0 25-16,14 1 0,-1 27 16,0-1-16,27 225 15,-27-198 1,0 13-16,-13-13 0,13 330 31,-13-370-15,0-13-16,14 93 15,-14-107 1,0-12-16,0 26 16,0-27-1,0-39 17</inkml:trace>
  <inkml:trace contextRef="#ctx0" brushRef="#br0" timeOffset="18032.84">6282 10977 0,'0'0'0,"-13"-13"16,26 79 30,0-40-30,1 14-16,-1-14 16,79 80-1,-65-93-15,13 0 16,-14-13-16,14 0 16,-14-13-16,67-53 15,-54 0 1,41-106 15,-80 159-15,0 0-16,0 26 15,-40 79 1,27-65-16,0-1 16,-27 14-1</inkml:trace>
  <inkml:trace contextRef="#ctx0" brushRef="#br0" timeOffset="18451.98">7155 9535 0,'-13'-13'0,"26"26"0,-26-39 0,0 13 15,13-1 1,26 107 15,-13-40-15,1 13-16,-1 0 0,0 27 15,40 541 17,-40-541-17,-13 0-15,0-14 0,0 0 16,13 292 15,-13-345-15,0-13-16,0 0 0,14-13 15,-14-52 1</inkml:trace>
  <inkml:trace contextRef="#ctx0" brushRef="#br0" timeOffset="18867.87">7076 9668 0,'0'0'0,"0"-40"16,-13 0-16,-1-26 31,-12 106 0,13 13-15,-1-14-16,-52 133 31,53-145-31,0-14 16,13 13-1,26-52 1,186-252 15,-172 225-31,-1 14 16,14-1-16,-26 13 15,12 14-15,80 198 32,-79-26-17,0 13-15</inkml:trace>
  <inkml:trace contextRef="#ctx0" brushRef="#br0" timeOffset="20852.52">14786 5978 0,'0'0'0,"0"-53"16,-13 40-16,0-14 15,-133-12 1,94 39-16,-239 66 31,238-40-15,-13 14-16,-14 39 15,173 199 17,-27-238-32,265 105 31,-252-118-31,-13-1 16,-13 0-16,-27-12 15,-12 12-15,-133 14 16,-67-14-1,81-13-15,-345-26 32</inkml:trace>
  <inkml:trace contextRef="#ctx0" brushRef="#br0" timeOffset="21264.08">15130 6137 0,'0'0'0,"13"0"0,-13 13 16,-92 119-1,79-79 1,-40 145 0,53-105-1,0 79 16,0-212 1,0 0-17,0 1-15,13-1 0,0-26 16,0 0-16,120-344 31,-107 331-15,1 26-16,-14 13 0,13 14 0,-13 26 15,120 330 17,-120-264-17,27 186 1,-40-213 0,0 1-16</inkml:trace>
  <inkml:trace contextRef="#ctx0" brushRef="#br0" timeOffset="21430.13">15170 6494 0,'-27'-40'0,"54"80"0,-80-120 0,40 54 15,-14-54 1,41 80-16,157 27 31,-118-27-15,14 0-16,-1 0 0</inkml:trace>
  <inkml:trace contextRef="#ctx0" brushRef="#br0" timeOffset="21827.28">15725 6256 0,'0'0'0,"27"-133"15,-27 107 1,0-1-16,0 1 0,0 0 16,-13 26-16,13 39 15,0 1-15,-14 198 31,14-172-15,0-13-16,14 92 16,-14-118-1,0-1-15,13 1 16,-13-40 0,-27-80-1,14 40 1,-53-370 15,66 277-15,0 94-16,26-41 15,80 106 1,-66 27 0,13 0-16,119 211 31,-185-198-16,-14-14-15,-145 94 16</inkml:trace>
  <inkml:trace contextRef="#ctx0" brushRef="#br0" timeOffset="22087.33">15302 7578 0,'0'13'0,"0"-26"16,-13 39-16,13 1 0,0 13 0,0-1 15,0 1-15,0 291 31,0-265-31,0-13 16,0 52-16</inkml:trace>
  <inkml:trace contextRef="#ctx0" brushRef="#br0" timeOffset="22369.11">14985 7869 0,'-40'-79'0,"14"-1"16,92 239-16,-159-397 0,80 159 16,0 12-16,13 1 0,13 0 15,119-26 1,-52 92-16,-1 13 16,199 106-1,-186-53-15,-12 13 16,118 305 15,-224-344-31,-27-1 16,-27 1-16,-290 0 15</inkml:trace>
  <inkml:trace contextRef="#ctx0" brushRef="#br0" timeOffset="23009.37">16281 7909 0,'66'-14'16,"-132"28"-16,172-41 0,-67 14 0,-25-13 16,-107-107 15,53 120-16,14 13-15,-14 0 0,14 13 16,-107 225 15,133-185-31,0-13 16,0 0-16,93 65 31,-53-105-31,92-79 31,-26-93 1,-93 132-32,-13 14 15,13 13-15,-13 0 0,0 105 47,80 106-16,-54-184-31,14-1 16,132-66 15,-146 13-31,1-13 0,-14 1 16,-13-358 15,0 330-31,-40-78 31,14 475 1,39-238-32,0 1 15,0-1-15,14 0 16,-14-26-16,13 40 16</inkml:trace>
  <inkml:trace contextRef="#ctx0" brushRef="#br0" timeOffset="23480">16783 7962 0,'-26'-27'0,"52"54"0,-52-67 16,26 27-16,0-1 0,13 1 15,146-13 17,-93 13-32,185-14 31,-198 14-31,0 0 0,-13-1 15,0 1-15,-27 0 0,0-13 16,-53-67 15,14 93-31,-1 0 16,1 13-16,-80 159 31,106 26 0,13-184-31,80 12 32,-80-39-32,40-27 15,-13-13 1,13-79 15,-27 159 0,-26-1-31,13 0 0,27 107 32,26-80-32</inkml:trace>
  <inkml:trace contextRef="#ctx0" brushRef="#br0" timeOffset="23795.38">18013 7843 0,'0'-53'0,"0"106"0,-52-265 32,12 199-17,-53 79 17,67-40-32,13 1 0,13 105 31,13-106-31,13 1 15,146 65 17,-145-78-32,-14 52 31,-26-40-31,-106 40 31,0-52-15</inkml:trace>
  <inkml:trace contextRef="#ctx0" brushRef="#br0" timeOffset="24258.98">18119 7882 0,'0'0'0,"13"-13"16,14 0-16,-14 13 15,-26 106 16,-14 224 1,27-250-32,0 171 31,27-132 0,-27-132-31,0-14 0,0-13 16,0 1-16,0-14 0,-13-423 47,66 92-16,-40 331-31,0 14 0,53 39 47,-13 264-16,-53-198-31,0-13 0,-40 93 31,-52-120-15</inkml:trace>
  <inkml:trace contextRef="#ctx0" brushRef="#br0" timeOffset="24901.43">18675 7419 0,'13'-13'15,"-26"26"-15,39-39 0,-26 13 0,0 52 32,0 1-17,0 0-15,-13 13 0,-27 304 31,40-291-15,-13 119 0,13-159-1,0 1 1,13-54 0,27-92-1,-27 93 1,106-146-1,-92 159 1,12 52 0,-39-12-1,14 92 1,-14-79 0,52 39-1,-25-66 1,-14 0-16,14 1 15,-1-14-15,0 0 0,-12 0 16,118-67 0,-13-144 15,-93 158-15,-52-13 15,0 92-16,-14 1-15,13-1 16,14 14-16,-13 0 0,13-14 16,13 14-16,0-14 0,0 40 15,26-39 1,-13-14-16,14 0 0,39 0 16</inkml:trace>
  <inkml:trace contextRef="#ctx0" brushRef="#br0" timeOffset="25213.08">19574 7882 0,'0'-53'0,"0"106"0,0-145 15,0 65-15,0 1 16,13 13 0,1 39-1,-14 14-15,13 92 16,-13-53-1,0 14 1,0-80 0,0 0-16,-13 0 0,26-52 31,0-14-15,0 26-16,0-12 15,14-1-15,-14 14 16,53-107-1,-53 133 1</inkml:trace>
  <inkml:trace contextRef="#ctx0" brushRef="#br0" timeOffset="25631.96">19878 7935 0,'0'27'47,"13"-1"-32,1-13 1,-14 0-16,13 1 0,0-1 16,0-13-16,14 0 0,-14 0 15,93-40 1,-80 27-1,27-93 1,-40 80 0,-52-80-1,12 93 1,-118 52 0,118-12-1,-12 13-15,25 224 31,41-238-15,-1 1-16,146 13 31,-132-54-15,-14-12-16,-26-1 0</inkml:trace>
  <inkml:trace contextRef="#ctx0" brushRef="#br0" timeOffset="26469.05">17736 5251 0,'0'0'0,"-53"-14"16,26 28-1,1 12-15,13 0 0,-14 27 16,-12 13-16,-67 371 31,106-345-15,13-12-16,0-14 0,14-13 15,26 0-15,-1-27 0,1-13 16,27-13-16</inkml:trace>
  <inkml:trace contextRef="#ctx0" brushRef="#br0" timeOffset="27053.15">18172 5568 0,'0'0'0,"-13"-40"0,13 14 15,-13 26 1,13 26 0,26 318 15,-26-291-15,0 0-16,0-13 0,0-1 15,0 1 1,0-40-1,0-13 1,0-14-16,0-12 0,-13-266 31,26 226-31,0 13 16,133-185 15,-120 237-15,14 14-16,26 27 15,-53-1 1,-13 1-16,0-1 0,-13 14 16,-119 105-1,79-118 1,-66 79 0,119-93-1,185 0 16,-132-13-15,13 0-16,132 132 31,-224-79-15,-212 106 15,145-159-15,54-27-16,12 14 0</inkml:trace>
  <inkml:trace contextRef="#ctx0" brushRef="#br0" timeOffset="27583.36">18794 5409 0,'13'-13'0,"0"0"0,-39 39 0,52-65 16,-13 78 15,1 41-15,-1-14-16,40 278 31,-40-292-15,40 81-1,0-173 16,26-172 1,-52 159-32,-14 1 15,106-54 17,-106 132-32,-13 1 15,53 250 16,-40-250-31,0-1 16,14-12-16,-14-1 16,14-13-16,78-106 31,-65-145 0,-53 158-15,-119 14 15,118 79-31</inkml:trace>
  <inkml:trace contextRef="#ctx0" brushRef="#br0" timeOffset="27846.25">19733 5343 0,'0'0'0,"0"-13"16,0-14-16,0 14 16,26 53-1,1 0-15,12 12 0,199 411 47,-224-344-31,-319 14 15,81-133-15</inkml:trace>
  <inkml:trace contextRef="#ctx0" brushRef="#br0" timeOffset="37320.75">16585 10421 0,'0'0'0,"13"-13"0,-26-40 46,0 40-30,13 92 15,0 239 1,0-226-32,13 1 15,-13 383 16,0-436-31</inkml:trace>
  <inkml:trace contextRef="#ctx0" brushRef="#br0" timeOffset="37548.62">16241 11294 0,'0'0'16,"0"13"-16,13-13 0,1 14 16,105 65 15,-93-66-31,1 14 0,-1-14 16,0 0-16,1 0 15,-14 1-15,67-1 16</inkml:trace>
  <inkml:trace contextRef="#ctx0" brushRef="#br0" timeOffset="37733.49">16942 11321 0,'0'-14'0,"0"28"0,0-41 16,0 14-16,0 0 0,-13-1 31,-27 81 0,27-41-31,0 0 16,-53 80-1</inkml:trace>
  <inkml:trace contextRef="#ctx0" brushRef="#br0" timeOffset="38070.97">17709 10461 0,'0'0'16,"-13"-13"-16,13 0 0,-13 13 16,-40 13 15,40 13-31,-14 1 16,14-1-16,-93 146 31,40-119-16</inkml:trace>
  <inkml:trace contextRef="#ctx0" brushRef="#br0" timeOffset="38226.1">17524 10527 0,'27'-26'0,"-54"52"0,173-118 31,-120 118-31,0 0 15,67 67 1,0 66 0</inkml:trace>
  <inkml:trace contextRef="#ctx0" brushRef="#br0" timeOffset="38574.15">17696 10646 0,'0'0'16,"-40"-79"0,27 79-16,13 53 31,13 39-15,-13-26-16,14 1 0,-14 12 15,0 331 16,0-251 1,0-146-32,13 40 31,-13-40-31,0 0 16,0 53 15,-13-66-16,13-13-15</inkml:trace>
  <inkml:trace contextRef="#ctx0" brushRef="#br0" timeOffset="39673.12">26041 5475 0,'0'0'0,"14"0"16,-14-26-16,0-67 31,-27 67-31,-118-40 16,-107 66 15,213 0-15,12 26-16,1 27 15,39-26 1,133 105-1,-94-106 1,1 14-16,0 0 16,66 79-1,-132-106 1,-159 13 0,106-26-1,-132-26 1</inkml:trace>
  <inkml:trace contextRef="#ctx0" brushRef="#br0" timeOffset="40112.98">26425 5317 0,'0'0'16,"66"-14"-1,-79 28 1,0 12-16,-1-13 0,1 14 15,-26 131 1,39-105 0,13 132 15,-13-145-31,13 40 16,-13-94-1,0-78 1,0 52-1,0-26-15,0 0 0,0 0 16,0-212 0,0 225-1,26-53 1,27 119 0,-13 14-16,0 13 15,118 145 1,-131-132-1,13 132 1,-40-159 0,-14 1-16</inkml:trace>
  <inkml:trace contextRef="#ctx0" brushRef="#br0" timeOffset="40264.01">26465 5502 0,'0'0'0,"-27"-27"16,40 14 0,27 0-1,0 0-15,132-14 16,-106 14 0</inkml:trace>
  <inkml:trace contextRef="#ctx0" brushRef="#br0" timeOffset="40676.04">27126 5343 0,'0'-13'0,"-26"-14"16,12 27-1,14 80 17,0-54-17,14 14-15,12 145 16,-13-145-1,0 52 1,-39-184 15,13 52-15,-53-172 0,52 146-1,-12-145 1,26 158-1,26 26-15,80-12 16,-53 52 0,0 0-16,172 106 15,-185-79 1,-67 92 0,-26-105-1,-185 25 1</inkml:trace>
  <inkml:trace contextRef="#ctx0" brushRef="#br0" timeOffset="41450.21">28806 5528 0,'0'0'0,"26"-26"15,-13 13-15,-13-14 16,-39-132 15,12 146-31,-158 26 16,0 212 15,225 0 0,-14-199-15,14-12-16,-1-14 16,226-119-1,-225 79 1,-1-26-16,-12 0 15,-14 0-15,-13-239 16,-53 134 31,27 409-16,26-159-31,13 0 0,53 239 31,40-186-15</inkml:trace>
  <inkml:trace contextRef="#ctx0" brushRef="#br0" timeOffset="42079.33">29533 5462 0,'0'0'0,"26"-92"31,-52 92-31,13 0 16,-133 26 15,27 40 1,53 106-1,79-146-31,93 54 31,40-120 0,-133 27-31,27-119 32,-40 105-32,0 1 0,0-1 15,0 1-15,0 13 0,0-1 16,0 67 15,52 119 0,41-79 1,-66-93-32,65-66 31,-65 26-31,52-211 31,-53 26 0,-26 212-31,-13 105 32,13 212-1,0-237-31,13-1 0,1-13 15,12 79 1</inkml:trace>
  <inkml:trace contextRef="#ctx0" brushRef="#br0" timeOffset="42538.2">29864 5621 0,'-27'-40'0,"54"80"0,-67-146 15,80 80 16,145 78 1,-132-38-32,53-14 15,105 0 17,-198 0-32,14-27 15,-67-105 16,14 119-31,-120 26 32,54 146-1,92-120-31,79 94 31,-66-120-31,14-13 16,-1 0-16,53-66 31,27-67 0,-79 120-31,-14 13 16,53 304 15,-66-224-31</inkml:trace>
  <inkml:trace contextRef="#ctx0" brushRef="#br0" timeOffset="43290.25">27007 7142 0,'0'-27'16,"0"54"-16,40-186 31,-27 146-31,-13-1 0,-13 14 16,-1 0-1,-118 0 17,106 0-32,-40 0 15,-27-39 16,80 12-31,13 14 0,0-13 16,13-14-16,0 0 16,119-158 15,-39 264 0,-67 278 0,-12-265-31,-1 67 16,13 79 15,-12-199-31,-1 0 0,-13-12 0,0 12 32,-40-92-1,-119-40 0,-65 146 0,184-14-31,0 1 0,14-1 16,39 106 15,53-105-31</inkml:trace>
  <inkml:trace contextRef="#ctx0" brushRef="#br0" timeOffset="43670.24">27311 7089 0,'0'0'16,"0"-93"-16,0 53 15,0 40 16,0 27-31,13 13 0,-13-14 16,27 199 15,-14-199-31,-13 1 0,0-14 16,26 0 15,-26-39-31,14-1 0,-1 1 16,93-159 15,-80 172-31,54 65 31,-41 147 1,-12-80-1,-14-119-31</inkml:trace>
  <inkml:trace contextRef="#ctx0" brushRef="#br0" timeOffset="43868.69">27853 7049 0,'53'-264'31,"-106"528"-31,133-621 31,-80 397-31,13-1 16,40 332 15,-40-213-31,0-78 16,1-27-16</inkml:trace>
  <inkml:trace contextRef="#ctx0" brushRef="#br0" timeOffset="44221.21">27906 7314 0,'-53'-119'31,"106"238"-31,-106-265 16,67 146-16,105 40 31,132 13 0,-198-53-31,0 0 0,-14 0 16,41-53-1,-93-93 17,-1 120-32,-12 13 15,13-14-15,-93 107 32,66 158-1,53-186-31,1-12 15,184 66 17,-158-106-32</inkml:trace>
  <inkml:trace contextRef="#ctx0" brushRef="#br0" timeOffset="44449.95">28687 7221 0,'0'0'0,"13"-357"31,-13 304-31,0 13 0,0-26 31,-13 317 0,13-92-15,66 198 15,-53-344-31,0 14 16</inkml:trace>
  <inkml:trace contextRef="#ctx0" brushRef="#br0" timeOffset="44606.17">28898 7261 0,'13'-66'0,"-26"132"15,40-199-15,-14 81 0,0-1 0,14-53 32,-27 119-17,0 0-15,13 67 16,0 171-1,0-185-15,0-13 16,14 79 0,-14-105-16,-13-14 15</inkml:trace>
  <inkml:trace contextRef="#ctx0" brushRef="#br0" timeOffset="44839.32">29282 7274 0,'0'26'47,"0"14"-32,0-14-15,0 1 16,26 105 15</inkml:trace>
  <inkml:trace contextRef="#ctx0" brushRef="#br0" timeOffset="44994.68">29374 6996 0,'0'-26'15,"0"52"-15,0-92 0,0 53 0,0 0 16,0 26 15,0 26-15</inkml:trace>
  <inkml:trace contextRef="#ctx0" brushRef="#br0" timeOffset="45808.72">29626 7247 0,'13'14'0,"-26"-28"16,39 28-16,-13-14 0,1-66 31,-67-1 1,26 67-17,1 14-15,12-1 16,1 13-16,-13 107 31,52-94-15,-13-26-16,40 14 31,-53 65 0,14 14-15,-14-53-16,26 278 31,-26-212 0,-13-119-31,0 0 0,-80-199 47,106 41-31,0 105-16,1 0 15,131-132 17,-105 158-32,-14 14 0,14-13 15,39-1 17,-65 40 14,25-13-14,-26 0-32,14-13 0,26 13 31,-27-106 0,-39 80-31,0 0 16,-80-1 15,80 40-31,-27 159 31,133 79 1,-40-224-17,-13-27-15</inkml:trace>
  <inkml:trace contextRef="#ctx0" brushRef="#br0" timeOffset="46125.96">30274 7446 0,'13'-80'16,"-13"41"-16,-13 158 0,26-278 15,-13 133-15,0-1 16,0 14 15,0 39-31,0 1 16,0 132 15,13-133-31,-13-13 16,13-26 15,-13 0-31,14 0 0,-14-14 16,66-79 15,-66 93-31,13 13 0,0 0 15,27 132 17,-27 53-1,0-171-31</inkml:trace>
  <inkml:trace contextRef="#ctx0" brushRef="#br0" timeOffset="46336.12">30816 7393 0,'13'-27'0,"-26"54"0,39-93 16,-12 39-16,-14 1 0,-27-14 31,-79 93 0,80-26-31,13-1 0,-1 14 16,41 158 15,13-145-31</inkml:trace>
  <inkml:trace contextRef="#ctx0" brushRef="#br0" timeOffset="46754.21">31028 7419 0,'0'0'0,"0"-53"15,0 40-15,-14 79 47,1 14-15,13-67-32,40-13 31,39-53 0,-52-79-15,-41 105-1,-52-39 1,53 66 0,0 13-16,0 1 15,-40 197 16,53-158-31,0-13 0,0-1 0,13 1 16,79 40 0,-52-67-1,92-53 1</inkml:trace>
  <inkml:trace contextRef="#ctx0" brushRef="#br0" timeOffset="47931.33">20817 6798 0,'0'0'0,"-39"-13"16,39-27 78,145-119-79,-79 93 1,424-225-1,-305 212 1,661-106 0,-621 171-1,0 14-15,423 53 16,-450-13 0,1-14-16,436 120 15,-530-120 1,147 54-1,-226-80 1,1 39 0,-27-12 15,0-40 0,0-1-15,-14-12-1</inkml:trace>
  <inkml:trace contextRef="#ctx0" brushRef="#br0" timeOffset="48184.07">25063 6057 0,'0'0'0,"0"-13"16,0 0-1,13 26 1,0 0-1,-13 0-15,13 1 0,1-1 16,39 53 0,-27-26-16,-13-1 15,40 107 1,-53-120 0,-159 93 15,-13-105-16</inkml:trace>
  <inkml:trace contextRef="#ctx0" brushRef="#br0" timeOffset="49311.7">12710 6864 0,'-13'0'15,"26"0"-15,-26-13 16,-1-146 15,1 106-15,-13 13-16,-27 1 16,-436-120-1,317 146 1,-14 13-16,-435 53 15,396-40 1,-555 106 0,621-93-1,27 1-15,-278 52 32,357-39-1,66-40-16,0 0-15</inkml:trace>
  <inkml:trace contextRef="#ctx0" brushRef="#br0" timeOffset="49630.03">9708 6547 0,'0'-14'15,"0"1"-15,0 40 0,-14-54 0,14 14 16,-13 0-16,-13 13 31,26 13-15,-13 0-16,13 0 0,-14 14 16,14-14-16,-26 53 15,13-39 1,-1-14-16,-52 53 15,53-40 1,0 1-16,39 26 16,14-27-1,13-13-15,0 14 0,185-1 16</inkml:trace>
  <inkml:trace contextRef="#ctx0" brushRef="#br0" timeOffset="51486.18">26941 8557 0,'0'0'0,"0"-14"0,0-12 15,26-67 1,-13 80-1,1 13-15,25 185 32,-25-119-17,-14-13-15,0 119 16,-14-132 0,14 0-16,-13-14 0,13-13 15,-13 27 1,13-106 15,0 26-15,0 0-16,40-158 15,-14 132 1,1-13-16,78-159 31,-91 251-15,-14 0-16,13 27 0,-13-1 15,53 186 1,-53-172 0,39 106-1,-25-146 1,-1 13 0,0-131 15,0 65-16,14-13-15,-1 0 0,1 0 16,105-92 15,-119 145-31,-13 13 0,13 27 16,-13-1-16,14 1 0,-14 13 16,26 92-1,-26-92-15,13-13 16,0-14-16,-13 1 15,14-1-15,-14-12 16</inkml:trace>
  <inkml:trace contextRef="#ctx0" brushRef="#br0" timeOffset="51755.35">27681 8795 0,'14'-119'16,"-28"238"-16,41-291 15,-14 145-15,0-12 16,120-14-1,-107 79 1,0 1-16,1 12 16,26 173-1,-53-159-15,0 0 16,0 66 0,0-80-16,-13 28 31,26-54-16,53 0 1,-40-13 0,-12 13-16,12-13 15,120-66 1</inkml:trace>
  <inkml:trace contextRef="#ctx0" brushRef="#br0" timeOffset="52022.27">28422 8491 0,'0'-14'0,"0"-12"16,0 66-16,0-93 0,0 39 15,79 133 16,-39-66-15,0 13-16,145 358 31,-198-371-15,-14-14-16,-198 41 16,120-80-16</inkml:trace>
  <inkml:trace contextRef="#ctx0" brushRef="#br0" timeOffset="52390.04">26795 8438 0,'0'-40'0,"0"80"16,0-106-16,0 52 0,0 1 16,-53 264 15,40-185-16,-13 27-15,-1 291 32,93-265-17,106-14 1,66-78 0</inkml:trace>
  <inkml:trace contextRef="#ctx0" brushRef="#br0" timeOffset="57670.06">28065 10686 0,'13'-13'16,"-39"-67"15,13 80-31,13 13 15,-14 27-15,14 0 0,-13 13 16,26 410 15,1-358-31,-14 1 0,13 0 16,-13-13-16,0-14 16,-27 185 15</inkml:trace>
  <inkml:trace contextRef="#ctx0" brushRef="#br0" timeOffset="58013.16">27919 11797 0,'-13'0'0,"26"0"15,-39-14-15,13 14 0,0 14 16,13 65 15,13-53-31,79 107 31,41-80 1,-107-67-32,1 1 0,52-146 46,-79 107-30,0 25-16,0 14 0,-27 53 47,1-1-31</inkml:trace>
  <inkml:trace contextRef="#ctx0" brushRef="#br0" timeOffset="58432.18">29083 10646 0,'14'-26'0,"-28"52"0,28-66 15,-54 146 17,40 198-1,0-224-31,13-14 0,0 13 0,-13-13 16,0 186 15,-13-186-31,-40 106 15,-26 0 17,66-133-32,-1-26 0,14 1 15,0-1-15,-13 13 32,53 1-1,-27-27-31</inkml:trace>
  <inkml:trace contextRef="#ctx0" brushRef="#br0" timeOffset="58853.36">29110 10606 0,'-40'53'31,"80"-106"-31,-186 265 32,120-172-32,-1-14 0,14 14 15,-13-14-15,-14 54 31,27-67 1,105-172-1,-65 106-31,13 0 0,-1 14 16,1-14-16,92-27 31,-26 292 0,-93-146-31,80 265 16</inkml:trace>
  <inkml:trace contextRef="#ctx0" brushRef="#br0" timeOffset="61434.5">6679 4219 0,'13'0'0,"-26"0"0,39 0 16,-65-13 31,39 66-16,0-27-31,39 146 31,14-53 1,-39-119-32,12-13 15,291-238 17,-237 184-32,12-12 0,120-106 15,-159 132 1,26 0-1</inkml:trace>
  <inkml:trace contextRef="#ctx0" brushRef="#br0" timeOffset="62230.03">17339 4801 0,'0'0'16,"0"-27"0,13 27-16,0 0 47,-13 14-32,0 52 1,14-40-1,-14 1-15,13 78 16,-13-78 0,0-1-16,13-12 0,-13-1 15,66-26 1,-26-1 0,224-184-1,-171 119-15,277-252 31,-237 199-15,-67 66 0,-40 52-16</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34.451"/>
    </inkml:context>
    <inkml:brush xml:id="br0">
      <inkml:brushProperty name="width" value="0.05" units="cm"/>
      <inkml:brushProperty name="height" value="0.05" units="cm"/>
      <inkml:brushProperty name="color" value="#FFC114"/>
    </inkml:brush>
  </inkml:definitions>
  <inkml:trace contextRef="#ctx0" brushRef="#br0">24 11 7485 0 0,'-23'-6'1984'0'0,"24"6"-1838"0"0,0-1-1 0 0,0 1 0 0 0,0-1 0 0 0,1 1 0 0 0,-1 0 0 0 0,0-1 0 0 0,0 1 0 0 0,0 0 0 0 0,1 0 0 0 0,-1 0 0 0 0,0 0 0 0 0,0 0 0 0 0,1 0 0 0 0,-1 0 0 0 0,2 1 0 0 0,6-2-310 0 0,-8 0-2 0 0,1 1 0 0 0,-1 0 1 0 0,1 0-1 0 0,-1-1 0 0 0,1 1 1 0 0,-1 0-1 0 0,1 0 0 0 0,-1 0 1 0 0,1 0-1 0 0,-1 1 0 0 0,1-1 1 0 0,-1 0-1 0 0,1 1 0 0 0,-1-1 1 0 0,1 1-1 0 0,-1-1 0 0 0,2 2 1 0 0,-2 1-922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34.793"/>
    </inkml:context>
    <inkml:brush xml:id="br0">
      <inkml:brushProperty name="width" value="0.05" units="cm"/>
      <inkml:brushProperty name="height" value="0.05" units="cm"/>
      <inkml:brushProperty name="color" value="#FFC114"/>
    </inkml:brush>
  </inkml:definitions>
  <inkml:trace contextRef="#ctx0" brushRef="#br0">69 0 5909 0 0,'0'7'140'0'0,"4"-6"-52"0"0,7 3 252 0 0,-7 2-228 0 0,0-1 92 0 0,-2 1 32 0 0,2 6 8 0 0,-1 0 24 0 0,-3 3-144 0 0,0 3 48 0 0,-3 2-256 0 0,-3 7 236 0 0,-2 3-88 0 0,-3 2-44 0 0,-2 2 0 0 0,-2 6-124 0 0,-4 1-220 0 0,-6 0-160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27.742"/>
    </inkml:context>
    <inkml:brush xml:id="br0">
      <inkml:brushProperty name="width" value="0.05" units="cm"/>
      <inkml:brushProperty name="height" value="0.05" units="cm"/>
      <inkml:brushProperty name="color" value="#FFC114"/>
    </inkml:brush>
  </inkml:definitions>
  <inkml:trace contextRef="#ctx0" brushRef="#br0">60 45 6377 0 0,'0'0'450'0'0,"0"-8"-198"0"0,0-21-148 0 0,0 22 944 0 0,-1 11-879 0 0,-1 47 739 0 0,-3 83-842 0 0,-5 26 60 0 0,-2 45-7 0 0,-3 92-52 0 0,10-116-93 0 0,0 125 86 0 0,0-175-41 0 0,5-129-96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28.124"/>
    </inkml:context>
    <inkml:brush xml:id="br0">
      <inkml:brushProperty name="width" value="0.05" units="cm"/>
      <inkml:brushProperty name="height" value="0.05" units="cm"/>
      <inkml:brushProperty name="color" value="#FFC114"/>
    </inkml:brush>
  </inkml:definitions>
  <inkml:trace contextRef="#ctx0" brushRef="#br0">11 32 6345 0 0,'0'0'174'0'0,"-2"3"42"0"0,-7 13 346 0 0,12-12-427 0 0,-1-1-39 0 0,-1-2-5 0 0,0 0 1 0 0,0 0-1 0 0,0 1 1 0 0,0-1 0 0 0,0 0-1 0 0,0 1 1 0 0,-1-1-1 0 0,1 0 1 0 0,-1 1-1 0 0,1-1 1 0 0,-1 1 0 0 0,1 1-1 0 0,25-1 32 0 0,6 0-82 0 0,67 2 253 0 0,-6-7-178 0 0,300-12-16 0 0,-81-1 76 0 0,349-14 140 0 0,-393 20-283 0 0,-143-1-34 0 0,-137 16-294 0 0,10-4 231 0 0,0 0 1 0 0,-1 0-1 0 0,1 0 0 0 0,0-1 0 0 0,-1 1 0 0 0,1 0 0 0 0,-1-1 1 0 0,-3 1-1 0 0,-15-2-502 0 0,1 1-170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29.110"/>
    </inkml:context>
    <inkml:brush xml:id="br0">
      <inkml:brushProperty name="width" value="0.05" units="cm"/>
      <inkml:brushProperty name="height" value="0.05" units="cm"/>
      <inkml:brushProperty name="color" value="#FFC114"/>
    </inkml:brush>
  </inkml:definitions>
  <inkml:trace contextRef="#ctx0" brushRef="#br0">0 137 5268 0 0,'0'-1'14'0'0,"1"0"-1"0"0,-1 0 1 0 0,1 0-1 0 0,-1 0 1 0 0,1 0-1 0 0,-1 0 1 0 0,1 0-1 0 0,-1 0 1 0 0,1 0-1 0 0,0 0 1 0 0,0 0-1 0 0,0 0 1 0 0,-1 0-1 0 0,1 1 1 0 0,0-1-1 0 0,0 0 1 0 0,0 1-1 0 0,0-1 1 0 0,0 1-1 0 0,0-1 1 0 0,0 1-1 0 0,0-1 1 0 0,0 1-1 0 0,1 0 1 0 0,-1 0-1 0 0,0-1 1 0 0,2 1-1 0 0,42-6 66 0 0,-31 4-7 0 0,465-38 963 0 0,-323 30-914 0 0,-30 1 43 0 0,553-26-41 0 0,-585 33-201 0 0,56 1-81 0 0,-49-5 40 0 0,-16 0 217 0 0,-83 7-62 0 0,-4-1-36 0 0,-10 2-43 0 0,-8 1 162 0 0,32 0-148 0 0,-5 2 73 0 0,-7-5-22 0 0,-6 5 92 0 0,-8 42 598 0 0,7 15-374 0 0,4 0 0 0 0,5 84 0 0 0,0-78-274 0 0,10 192 71 0 0,-5-177-121 0 0,21 92 0 0 0,-10-97 8 0 0,-1-5-9 0 0,-2 1 0 0 0,5 95 0 0 0,-21-137-5 0 0,-1-1-1 0 0,-1 0 1 0 0,-9 35 0 0 0,0 1-14 0 0,11-56 74 0 0,4-18 226 0 0,4-14 55 0 0,-1 3-259 0 0,-8 16-329 0 0,-4 7-161 0 0,4-4-139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30.069"/>
    </inkml:context>
    <inkml:brush xml:id="br0">
      <inkml:brushProperty name="width" value="0.05" units="cm"/>
      <inkml:brushProperty name="height" value="0.05" units="cm"/>
      <inkml:brushProperty name="color" value="#FFC114"/>
    </inkml:brush>
  </inkml:definitions>
  <inkml:trace contextRef="#ctx0" brushRef="#br0">117 164 5665 0 0,'0'0'1440'0'0,"-19"-10"-988"0"0,-59-27 4 0 0,58 28 986 0 0,25-2-1337 0 0,13-32-28 0 0,-13 32 65 0 0,22 4-68 0 0,84-22-17 0 0,-105 28-52 0 0,0 0 1 0 0,0 0-1 0 0,0 0 0 0 0,0 0 0 0 0,0 1 0 0 0,0 0 0 0 0,0 0 1 0 0,0 1-1 0 0,0 0 0 0 0,11 2 0 0 0,-13-1-3 0 0,0 0 0 0 0,0 0 0 0 0,0 1 0 0 0,-1-1 0 0 0,1 1 0 0 0,0 0 0 0 0,-1 0-1 0 0,0 0 1 0 0,5 5 0 0 0,-5-4-1 0 0,0-1 0 0 0,0 1 1 0 0,-1 0-1 0 0,1 0 0 0 0,-1 0 0 0 0,0 0 0 0 0,0 0 0 0 0,0 1 0 0 0,0-1 0 0 0,-1 1 0 0 0,0-1 1 0 0,0 1-1 0 0,0-1 0 0 0,0 10 0 0 0,-1-7 0 0 0,-1 0 1 0 0,1 1 0 0 0,-2-1-1 0 0,1 0 1 0 0,-1 0 0 0 0,0 0-1 0 0,0 0 1 0 0,-7 12 0 0 0,1-4 4 0 0,-1 0 1 0 0,-1 0 0 0 0,-1-1 0 0 0,0-1 0 0 0,0 0 0 0 0,-1 0 0 0 0,-17 12 0 0 0,13-12 6 0 0,-1-1 0 0 0,0-1 0 0 0,0 0 0 0 0,-2-2 0 0 0,-28 12 0 0 0,47-21-16 0 0,1 0 0 0 0,-1 0 1 0 0,0 0-1 0 0,0-1 0 0 0,0 1 0 0 0,0 0 1 0 0,0 0-1 0 0,0 0 0 0 0,0 0 0 0 0,0 0 1 0 0,0 0-1 0 0,0 0 0 0 0,0 0 0 0 0,0-1 1 0 0,0 1-1 0 0,-1 0 0 0 0,1 0 1 0 0,0 0-1 0 0,0 0 0 0 0,0 0 0 0 0,0 0 1 0 0,0 0-1 0 0,0 0 0 0 0,0 0 0 0 0,0-1 1 0 0,0 1-1 0 0,0 0 0 0 0,0 0 0 0 0,0 0 1 0 0,0 0-1 0 0,0 0 0 0 0,-1 0 0 0 0,1 0 1 0 0,0 0-1 0 0,0 0 0 0 0,0 0 0 0 0,0 0 1 0 0,0 0-1 0 0,0 0 0 0 0,0 0 0 0 0,0 0 1 0 0,-1 0-1 0 0,1 0 0 0 0,0 0 0 0 0,0 0 1 0 0,0 0-1 0 0,0 0 0 0 0,0 0 0 0 0,0 0 1 0 0,0 0-1 0 0,-1 0 0 0 0,15-15-139 0 0,19-16-88 0 0,222-162-471 0 0,-89 80 678 0 0,-151 104 36 0 0,-2-1 45 0 0,-12 10-51 0 0,-1 0 1 0 0,0 0 0 0 0,1-1-1 0 0,-1 1 1 0 0,0 0-1 0 0,1 0 1 0 0,-1-1 0 0 0,0 1-1 0 0,0 0 1 0 0,1-1 0 0 0,-1 1-1 0 0,0 0 1 0 0,0-1-1 0 0,0 1 1 0 0,1 0 0 0 0,-1-1-1 0 0,0 1 1 0 0,0-1 0 0 0,0 1-1 0 0,0 0 1 0 0,0-1 0 0 0,0 1-1 0 0,0-1 1 0 0,0 1-1 0 0,0 0 1 0 0,0-1 0 0 0,0 1-1 0 0,0-1 1 0 0,0 0 0 0 0,-2 1 6 0 0,0 0 0 0 0,1 0 1 0 0,-1 0-1 0 0,0 0 0 0 0,0 0 1 0 0,0 0-1 0 0,1 0 1 0 0,-1 1-1 0 0,0-1 0 0 0,0 1 1 0 0,-2 1-1 0 0,2-2-3 0 0,-36 12 229 0 0,0 2 1 0 0,-68 35-1 0 0,103-47-193 0 0,0-1-1 0 0,0 1 1 0 0,1 0-1 0 0,-1 1 1 0 0,0-1-1 0 0,1 0 1 0 0,-1 1-1 0 0,1 0 1 0 0,0-1-1 0 0,0 1 1 0 0,0 0-1 0 0,0 0 1 0 0,-3 7-1 0 0,4-8 1 0 0,1 0-1 0 0,-1 1 0 0 0,1-1 0 0 0,0 0 0 0 0,-1 1 1 0 0,1-1-1 0 0,0 1 0 0 0,0-1 0 0 0,1 0 0 0 0,-1 1 1 0 0,1-1-1 0 0,-1 1 0 0 0,1-1 0 0 0,-1 0 1 0 0,1 0-1 0 0,0 1 0 0 0,0-1 0 0 0,0 0 0 0 0,1 0 1 0 0,2 4-1 0 0,3 3 77 0 0,1 0 0 0 0,0-1 0 0 0,1 1 0 0 0,0-2-1 0 0,0 1 1 0 0,1-2 0 0 0,0 1 0 0 0,0-1 0 0 0,0 0 0 0 0,1-1 0 0 0,0-1 0 0 0,0 1 0 0 0,0-2 0 0 0,17 4 0 0 0,-6-2-63 0 0,1-2 1 0 0,0 0-1 0 0,0-2 0 0 0,0 0 1 0 0,0-2-1 0 0,35-4 1 0 0,-53 4-78 0 0,20-3 86 0 0,-25 4-80 0 0,1 0 0 0 0,-1 0 0 0 0,1 0 0 0 0,0 0 0 0 0,-1-1 0 0 0,1 1 0 0 0,0 0 0 0 0,-1 0 0 0 0,1-1 0 0 0,-1 1 0 0 0,1 0-1 0 0,-1-1 1 0 0,1 1 0 0 0,-1 0 0 0 0,1-1 0 0 0,-1 1 0 0 0,1-1 0 0 0,-1 1 0 0 0,1-1 0 0 0,-1 1 0 0 0,0-1 0 0 0,1 1 0 0 0,-1-1-1 0 0,0 0 1 0 0,1 0 0 0 0,-1 0-52 0 0,-1 0 0 0 0,0 1-1 0 0,1-1 1 0 0,-1 0 0 0 0,1 1-1 0 0,-1-1 1 0 0,0 1 0 0 0,0-1-1 0 0,1 1 1 0 0,-1-1 0 0 0,0 1-1 0 0,0-1 1 0 0,1 1 0 0 0,-1 0-1 0 0,0-1 1 0 0,0 1 0 0 0,0 0-1 0 0,0 0 1 0 0,0 0 0 0 0,1 0-1 0 0,-1 0 1 0 0,0 0 0 0 0,0 0-1 0 0,-1 0 1 0 0,-2-1-339 0 0,-10-3-697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30.872"/>
    </inkml:context>
    <inkml:brush xml:id="br0">
      <inkml:brushProperty name="width" value="0.05" units="cm"/>
      <inkml:brushProperty name="height" value="0.05" units="cm"/>
      <inkml:brushProperty name="color" value="#FFC114"/>
    </inkml:brush>
  </inkml:definitions>
  <inkml:trace contextRef="#ctx0" brushRef="#br0">1 46 7453 0 0,'4'-16'24'0'0,"-4"14"184"0"0,1-1 0 0 0,-1 1 0 0 0,1-1 0 0 0,0 1-1 0 0,0-1 1 0 0,0 1 0 0 0,0 0 0 0 0,1-1 0 0 0,2-3 0 0 0,-4 6-185 0 0,0 0 1 0 0,0 0-1 0 0,0 0 1 0 0,0 0-1 0 0,0 0 1 0 0,0 0-1 0 0,0 0 1 0 0,0 0-1 0 0,0 0 1 0 0,0 0-1 0 0,0-1 1 0 0,1 1-1 0 0,-1 0 1 0 0,0 0-1 0 0,0 0 1 0 0,0 0-1 0 0,0 0 1 0 0,0 0-1 0 0,0 0 1 0 0,0 0-1 0 0,0 0 1 0 0,0 0-1 0 0,0 0 1 0 0,0 0-1 0 0,1 0 1 0 0,-1 0-1 0 0,0 0 1 0 0,0 0 0 0 0,0 0-1 0 0,0 0 1 0 0,0 0-1 0 0,0 0 1 0 0,0 0-1 0 0,0 0 1 0 0,0 0-1 0 0,0 0 1 0 0,0 0-1 0 0,1 0 1 0 0,-1 0-1 0 0,0 0 1 0 0,0 0-1 0 0,0 0 1 0 0,0 0-1 0 0,0 0 1 0 0,0 0-1 0 0,0 1 1 0 0,0-1-1 0 0,0 0 1 0 0,0 0-1 0 0,0 0 1 0 0,0 0-1 0 0,0 0 1 0 0,0 0-1 0 0,0 0 1 0 0,0 0-1 0 0,1 0 1 0 0,-1 0 0 0 0,0 0-1 0 0,0 0 1 0 0,0 1-1 0 0,0-1 1 0 0,0 0-1 0 0,1 9 243 0 0,-1 11-387 0 0,-8 177 159 0 0,9-86 25 0 0,2-39-126 0 0,-10-2-1913 0 0,5-59 1106 0 0,-2-3-183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31.229"/>
    </inkml:context>
    <inkml:brush xml:id="br0">
      <inkml:brushProperty name="width" value="0.05" units="cm"/>
      <inkml:brushProperty name="height" value="0.05" units="cm"/>
      <inkml:brushProperty name="color" value="#FFC114"/>
    </inkml:brush>
  </inkml:definitions>
  <inkml:trace contextRef="#ctx0" brushRef="#br0">119 48 6469 0 0,'-1'-1'23'0'0,"0"0"0"0"0,0 1 0 0 0,0-1 1 0 0,0 0-1 0 0,-1 0 0 0 0,1 0 0 0 0,0 1 1 0 0,0-1-1 0 0,-1 1 0 0 0,1-1 0 0 0,0 1 1 0 0,-1 0-1 0 0,1-1 0 0 0,-1 1 0 0 0,1 0 1 0 0,0 0-1 0 0,-1 0 0 0 0,1 0 0 0 0,-1 0 1 0 0,1 0-1 0 0,-3 1 0 0 0,1 0-2 0 0,0 0 0 0 0,0 0 0 0 0,1 0 0 0 0,-1 1 0 0 0,0-1 0 0 0,1 1 0 0 0,-1 0-1 0 0,1-1 1 0 0,-5 5 0 0 0,2 0 17 0 0,0-1-1 0 0,0 1 1 0 0,1 0-1 0 0,0 0 1 0 0,0 0-1 0 0,0 1 1 0 0,1-1-1 0 0,-3 8 1 0 0,3-4 40 0 0,1 0 0 0 0,1 0 1 0 0,0 0-1 0 0,0 0 0 0 0,0 1 0 0 0,2-1 1 0 0,-1 0-1 0 0,1 0 0 0 0,1 0 0 0 0,0 0 1 0 0,0 0-1 0 0,5 13 0 0 0,-4-14 17 0 0,1 0 0 0 0,-1-1 0 0 0,1 0 0 0 0,1 0 0 0 0,-1 0 0 0 0,2 0 0 0 0,-1-1 0 0 0,1 0 0 0 0,0 0 0 0 0,0 0 0 0 0,1-1 0 0 0,-1 0 0 0 0,16 10 0 0 0,-19-14-35 0 0,-1-1 1 0 0,1 0-1 0 0,-1 0 1 0 0,1 0 0 0 0,0 0-1 0 0,-1-1 1 0 0,1 1-1 0 0,0-1 1 0 0,-1 1 0 0 0,1-1-1 0 0,0 0 1 0 0,-1 0-1 0 0,1 0 1 0 0,0 0 0 0 0,0-1-1 0 0,4 0 1 0 0,-2-1 12 0 0,0 0 1 0 0,-1 0 0 0 0,1 0-1 0 0,0-1 1 0 0,-1 1 0 0 0,0-1-1 0 0,1 0 1 0 0,4-5-1 0 0,3-4 27 0 0,-1 0 0 0 0,0-1 0 0 0,-1 0-1 0 0,13-21 1 0 0,-15 21-103 0 0,-1 0 1 0 0,-1-1-1 0 0,0 0 0 0 0,0 0 0 0 0,-2 0 1 0 0,5-23-1 0 0,-7 30 6 0 0,-1 0 1 0 0,0 0 0 0 0,-1-1-1 0 0,1 1 1 0 0,-1 0 0 0 0,-1 0-1 0 0,0-1 1 0 0,0 1 0 0 0,0 0-1 0 0,-1 0 1 0 0,0 0 0 0 0,0 0-1 0 0,0 0 1 0 0,-1 1 0 0 0,-6-11-1 0 0,7 14-3 0 0,0 1 0 0 0,0-1 0 0 0,0 1 0 0 0,-1 0 0 0 0,1 0 0 0 0,-1 0 0 0 0,1 0 0 0 0,-1 0 0 0 0,0 0 0 0 0,0 1 0 0 0,0-1 0 0 0,0 1 0 0 0,0 0 0 0 0,0 0 0 0 0,0 0 0 0 0,0 0 0 0 0,0 1 0 0 0,0-1 0 0 0,-1 1 0 0 0,1 0 0 0 0,0 0 0 0 0,0 0-1 0 0,-1 0 1 0 0,1 0 0 0 0,0 1 0 0 0,-4 0 0 0 0,-9 3-48 0 0,1 1 0 0 0,0 0 0 0 0,0 1 0 0 0,-14 8 0 0 0,22-11-4 0 0,-14 8-365 0 0,1 1 0 0 0,-22 16 0 0 0,3 0-602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35.895"/>
    </inkml:context>
    <inkml:brush xml:id="br0">
      <inkml:brushProperty name="width" value="0.05" units="cm"/>
      <inkml:brushProperty name="height" value="0.05" units="cm"/>
      <inkml:brushProperty name="color" value="#FFC114"/>
    </inkml:brush>
  </inkml:definitions>
  <inkml:trace contextRef="#ctx0" brushRef="#br0">41 56 6657 0 0,'0'0'289'0'0,"-7"-9"-129"0"0,-20-28 39 0 0,21 27 3484 0 0,34 24-3341 0 0,83 41 12 0 0,-83-41 274 0 0,11 11-372 0 0,125 79-22 0 0,-40-20 119 0 0,-96-63-279 0 0,30 18 31 0 0,45 35 38 0 0,-92-65-190 0 0,-1 1 0 0 0,1 0 0 0 0,-2 0 0 0 0,0 1 0 0 0,0 1 0 0 0,12 20 0 0 0,-20-30-134 0 0,0-1 0 0 0,0 1 0 0 0,0 0 0 0 0,-1 0 0 0 0,1-1 0 0 0,-1 1 0 0 0,1 0 0 0 0,-1 0 0 0 0,1-1 0 0 0,-1 1 0 0 0,0 0 0 0 0,0 0 0 0 0,0 0 0 0 0,0 0 0 0 0,0 0 0 0 0,0-1 0 0 0,-1 1 0 0 0,1 0 0 0 0,0 0 0 0 0,-1 0 0 0 0,0-1 0 0 0,-1 4 0 0 0,2-3-907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36.251"/>
    </inkml:context>
    <inkml:brush xml:id="br0">
      <inkml:brushProperty name="width" value="0.05" units="cm"/>
      <inkml:brushProperty name="height" value="0.05" units="cm"/>
      <inkml:brushProperty name="color" value="#FFC114"/>
    </inkml:brush>
  </inkml:definitions>
  <inkml:trace contextRef="#ctx0" brushRef="#br0">791 67 6281 0 0,'3'-4'113'0'0,"1"0"-1"0"0,-1 0 1 0 0,0 0 0 0 0,0 0 0 0 0,-1-1 0 0 0,1 1 0 0 0,-1-1 0 0 0,0 0 0 0 0,0 0 0 0 0,-1 1 0 0 0,2-7 0 0 0,-3 10-82 0 0,-1 1-1 0 0,1-1 1 0 0,0 1-1 0 0,-1-1 1 0 0,1 1-1 0 0,-1-1 1 0 0,1 1 0 0 0,0 0-1 0 0,-1-1 1 0 0,1 1-1 0 0,-1 0 1 0 0,1-1-1 0 0,-1 1 1 0 0,0 0-1 0 0,1 0 1 0 0,-1-1 0 0 0,1 1-1 0 0,-1 0 1 0 0,1 0-1 0 0,-1 0 1 0 0,0 0-1 0 0,1 0 1 0 0,-1 0-1 0 0,1 0 1 0 0,-1 0 0 0 0,0 0-1 0 0,1 0 1 0 0,-1 0-1 0 0,1 0 1 0 0,-1 0-1 0 0,1 0 1 0 0,-1 1 0 0 0,0-1-1 0 0,-23 6 378 0 0,2 6 42 0 0,-1 1-1 0 0,1 1 1 0 0,-36 31 0 0 0,-55 60 649 0 0,66-60-730 0 0,-366 330 1230 0 0,411-373-1599 0 0,-14 13 11 0 0,-19 23-1 0 0,32-34-9 0 0,0 0 1 0 0,0 0-1 0 0,0 0 1 0 0,1 0 0 0 0,-1 0-1 0 0,1 0 1 0 0,0 1-1 0 0,1-1 1 0 0,-1 1-1 0 0,1 0 1 0 0,0-1-1 0 0,-1 10 1 0 0,1-14-1 0 0,1 1-1 0 0,0 0 1 0 0,0 0 0 0 0,0 0-1 0 0,0 0 1 0 0,0 0 0 0 0,0-1 0 0 0,0 1-1 0 0,1 0 1 0 0,-1 0 0 0 0,0 0-1 0 0,0 0 1 0 0,1-1 0 0 0,-1 1 0 0 0,0 0-1 0 0,1 0 1 0 0,-1 0 0 0 0,1-1-1 0 0,-1 1 1 0 0,1 0 0 0 0,-1-1 0 0 0,1 1-1 0 0,0 0 1 0 0,-1-1 0 0 0,1 1-1 0 0,0-1 1 0 0,-1 1 0 0 0,1-1-1 0 0,0 1 1 0 0,0-1 0 0 0,1 1 0 0 0,-2-1 10 0 0,1-1 0 0 0,0 1 0 0 0,0 0 0 0 0,0 0 0 0 0,-1 0 0 0 0,1-1 0 0 0,0 1 1 0 0,0 0-1 0 0,-1-1 0 0 0,1 1 0 0 0,0-1 0 0 0,-1 1 0 0 0,1-1 0 0 0,0 1 0 0 0,-1-1 1 0 0,1 1-1 0 0,-1-1 0 0 0,1 0 0 0 0,-1 1 0 0 0,1-1 0 0 0,-1 0 0 0 0,1 1 1 0 0,-1-1-1 0 0,0 0 0 0 0,0 0 0 0 0,1 1 0 0 0,-1-1 0 0 0,0 0 0 0 0,0 0 0 0 0,0 0 1 0 0,1-1-1 0 0,0-1-44 0 0,0 0 0 0 0,0 1 0 0 0,1-1 0 0 0,-1 1 1 0 0,1-1-1 0 0,0 1 0 0 0,0-1 0 0 0,0 1 0 0 0,0 0 1 0 0,4-3-1 0 0,7-9-605 0 0,7-7-1249 0 0,-8 8 649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38:38.465"/>
    </inkml:context>
    <inkml:brush xml:id="br0">
      <inkml:brushProperty name="width" value="0.05" units="cm"/>
      <inkml:brushProperty name="height" value="0.05" units="cm"/>
      <inkml:brushProperty name="color" value="#FFC114"/>
    </inkml:brush>
  </inkml:definitions>
  <inkml:trace contextRef="#ctx0" brushRef="#br0">1 154 24575,'2'-2'0,"0"1"0,1 0 0,-1-1 0,0 1 0,1 0 0,-1 0 0,1 0 0,0 0 0,-1 1 0,1-1 0,0 1 0,5-1 0,6-1 0,-2 0 0,649-99-210,71 67-371,2 35 155,-469 1 385,-31 0-4,302-1-112,-462-4-965,-19-1-4487</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37.165"/>
    </inkml:context>
    <inkml:brush xml:id="br0">
      <inkml:brushProperty name="width" value="0.05" units="cm"/>
      <inkml:brushProperty name="height" value="0.05" units="cm"/>
      <inkml:brushProperty name="color" value="#FFC114"/>
    </inkml:brush>
  </inkml:definitions>
  <inkml:trace contextRef="#ctx0" brushRef="#br0">296 194 4728 0 0,'-1'-7'94'0'0,"-2"-2"-406"0"0,0-4 1089 0 0,0 0-1 0 0,-2-24 1 0 0,5 55-776 0 0,0-15 349 0 0,-9 8-272 0 0,-27 31-19 0 0,35-40-56 0 0,0-1 1 0 0,-1 0-1 0 0,1 0 1 0 0,0 0-1 0 0,0 0 1 0 0,-1 0-1 0 0,1-1 0 0 0,0 1 1 0 0,-1 0-1 0 0,1 0 1 0 0,-1-1-1 0 0,1 1 1 0 0,-1-1-1 0 0,1 0 0 0 0,-1 1 1 0 0,1-1-1 0 0,-1 0 1 0 0,1 0-1 0 0,-1 0 1 0 0,0 0-1 0 0,1 0 0 0 0,-1 0 1 0 0,1 0-1 0 0,-1 0 1 0 0,1-1-1 0 0,-1 1 1 0 0,-2-2-1 0 0,1 1 1 0 0,0-1 0 0 0,-1 0-1 0 0,1 0 1 0 0,0 0 0 0 0,0 0 0 0 0,1-1-1 0 0,-4-2 1 0 0,5-7 41 0 0,3-4-51 0 0,0 1-1 0 0,1-1 0 0 0,1 1 0 0 0,1 0 0 0 0,0 0 1 0 0,1 1-1 0 0,14-26 0 0 0,-18 36 7 0 0,7-13 10 0 0,-9 17-10 0 0,0 0 1 0 0,0 0-1 0 0,0 0 1 0 0,1 0-1 0 0,-1 0 1 0 0,0 0-1 0 0,0 0 1 0 0,0-1-1 0 0,0 1 1 0 0,0 0-1 0 0,0 0 1 0 0,0 0-1 0 0,0 0 1 0 0,1 0-1 0 0,-1 0 1 0 0,0 0-1 0 0,0 0 1 0 0,0 0-1 0 0,0 0 1 0 0,0 0-1 0 0,0 0 1 0 0,0 0-1 0 0,1 0 1 0 0,-1 0-1 0 0,0 0 1 0 0,0 0-1 0 0,0 0 1 0 0,0 0-1 0 0,0 0 1 0 0,0 0-1 0 0,1 0 1 0 0,-1 0-1 0 0,0 0 1 0 0,0 0-1 0 0,0 0 1 0 0,0 1-1 0 0,0-1 1 0 0,0 0-1 0 0,0 0 1 0 0,0 0-1 0 0,0 0 1 0 0,1 0-1 0 0,-1 0 1 0 0,0 0-1 0 0,0 0 1 0 0,0 0-1 0 0,15 13 38 0 0,-11-10 128 0 0,-6 31-92 0 0,-10 110-25 0 0,11-134-37 0 0,0 0 0 0 0,0 0 0 0 0,-1 0 0 0 0,0 0 0 0 0,-1 0 0 0 0,-5 12 0 0 0,1-7 16 0 0,-4 15 8 0 0,-2-1-1 0 0,-21 34 1 0 0,26-49-23 0 0,-1 0-1 0 0,-1-2 1 0 0,0 1-1 0 0,0-1 0 0 0,-2 0 1 0 0,-16 13-1 0 0,26-23-6 0 0,-1 0-1 0 0,1 0 0 0 0,-1-1 1 0 0,0 1-1 0 0,0-1 1 0 0,0 1-1 0 0,0-1 0 0 0,0 0 1 0 0,0 0-1 0 0,0 0 0 0 0,0-1 1 0 0,0 1-1 0 0,-4-1 0 0 0,6 0-2 0 0,0 0-1 0 0,0 0 1 0 0,1 0-1 0 0,-1 0 1 0 0,0 0-1 0 0,0-1 1 0 0,1 1-1 0 0,-1 0 0 0 0,0-1 1 0 0,0 1-1 0 0,1 0 1 0 0,-1-1-1 0 0,1 1 1 0 0,-1-1-1 0 0,0 1 0 0 0,1-1 1 0 0,-1 1-1 0 0,1-1 1 0 0,-1 1-1 0 0,1-1 1 0 0,-1-1-1 0 0,0 1-1 0 0,0-1 1 0 0,1 0-1 0 0,-1 0 0 0 0,1 1 1 0 0,0-1-1 0 0,-1 0 0 0 0,1 0 0 0 0,0 1 1 0 0,0-1-1 0 0,0 0 0 0 0,0 0 1 0 0,1 0-1 0 0,-1-2 0 0 0,3-8-3 0 0,0 0 0 0 0,1-1 0 0 0,0 1 1 0 0,1 0-1 0 0,11-21 0 0 0,-12 26 0 0 0,0 1 1 0 0,1-1-1 0 0,-1 1 0 0 0,1 0 1 0 0,1 0-1 0 0,-1 0 1 0 0,1 1-1 0 0,0 0 1 0 0,0 0-1 0 0,13-8 0 0 0,-18 13 19 0 0,1-1 0 0 0,-1 0 0 0 0,0 1 0 0 0,1-1-1 0 0,-1 1 1 0 0,1-1 0 0 0,-1 1 0 0 0,1 0-1 0 0,-1 0 1 0 0,1 0 0 0 0,-1 0 0 0 0,1 0 0 0 0,-1 0-1 0 0,1 0 1 0 0,-1 0 0 0 0,1 0 0 0 0,-1 1-1 0 0,1-1 1 0 0,-1 1 0 0 0,1-1 0 0 0,-1 1 0 0 0,0 0-1 0 0,1-1 1 0 0,-1 1 0 0 0,0 0 0 0 0,0 0-1 0 0,1 0 1 0 0,-1 0 0 0 0,0 0 0 0 0,0 0 0 0 0,0 0-1 0 0,0 0 1 0 0,0 0 0 0 0,0 1 0 0 0,-1-1-1 0 0,1 0 1 0 0,0 1 0 0 0,-1-1 0 0 0,2 2 0 0 0,2 8 133 0 0,0 1 0 0 0,0-1 0 0 0,-1 1 0 0 0,2 13 0 0 0,0-6-150 0 0,-2-6 10 0 0,1 0 1 0 0,0 0-1 0 0,8 14 0 0 0,-10-23-28 0 0,0 0-1 0 0,0 0 0 0 0,0-1 1 0 0,1 1-1 0 0,0-1 1 0 0,-1 0-1 0 0,1 0 0 0 0,0 0 1 0 0,1 0-1 0 0,-1 0 0 0 0,1-1 1 0 0,-1 1-1 0 0,1-1 0 0 0,4 2 1 0 0,-6-3-73 0 0,0-1 0 0 0,0 1 1 0 0,0-1-1 0 0,0 0 0 0 0,0 0 0 0 0,0 1 1 0 0,0-1-1 0 0,0-1 0 0 0,0 1 0 0 0,0 0 0 0 0,0 0 1 0 0,0-1-1 0 0,0 1 0 0 0,2-2 0 0 0,-2 2-16 0 0,9-3-596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37.520"/>
    </inkml:context>
    <inkml:brush xml:id="br0">
      <inkml:brushProperty name="width" value="0.05" units="cm"/>
      <inkml:brushProperty name="height" value="0.05" units="cm"/>
      <inkml:brushProperty name="color" value="#FFC114"/>
    </inkml:brush>
  </inkml:definitions>
  <inkml:trace contextRef="#ctx0" brushRef="#br0">109 50 6409 0 0,'-2'-3'49'0'0,"0"-1"1"0"0,0 1-1 0 0,0 0 1 0 0,0 0-1 0 0,0 0 1 0 0,-4-2-1 0 0,6 4-40 0 0,-1 1 0 0 0,1-1 0 0 0,-1 1 0 0 0,0-1 1 0 0,0 1-1 0 0,1-1 0 0 0,-1 1 0 0 0,0 0 0 0 0,0-1 0 0 0,1 1 0 0 0,-1 0 0 0 0,0-1 0 0 0,0 1 0 0 0,0 0 0 0 0,1 0 0 0 0,-1 0 0 0 0,0 0 0 0 0,0 0 0 0 0,0 0 0 0 0,0 0 0 0 0,1 0 0 0 0,-1 0 0 0 0,0 1 0 0 0,0-1 0 0 0,0 0 1 0 0,1 0-1 0 0,-1 1 0 0 0,0-1 0 0 0,0 0 0 0 0,1 1 0 0 0,-1-1 0 0 0,0 1 0 0 0,0-1 0 0 0,0 2 0 0 0,-2 1 36 0 0,0 0-1 0 0,0 1 1 0 0,0-1 0 0 0,1 1-1 0 0,-1 0 1 0 0,1 0 0 0 0,0 0-1 0 0,0 0 1 0 0,0 0 0 0 0,1 1-1 0 0,-2 7 1 0 0,-8 54 279 0 0,9-52-309 0 0,1-9-15 0 0,1-1 1 0 0,0 1-1 0 0,0 0 0 0 0,0-1 0 0 0,1 1 0 0 0,0 0 0 0 0,0-1 0 0 0,0 1 0 0 0,0-1 0 0 0,1 1 0 0 0,-1-1 0 0 0,1 0 1 0 0,0 0-1 0 0,5 8 0 0 0,-6-11 2 0 0,1 1 0 0 0,-1-1 0 0 0,0 1 1 0 0,1-1-1 0 0,-1 1 0 0 0,1-1 0 0 0,0 0 0 0 0,-1 0 1 0 0,1 0-1 0 0,0 0 0 0 0,0 0 0 0 0,-1 0 0 0 0,1 0 1 0 0,0-1-1 0 0,0 1 0 0 0,0-1 0 0 0,0 1 0 0 0,0-1 1 0 0,0 0-1 0 0,0 0 0 0 0,0 0 0 0 0,0 0 0 0 0,0 0 1 0 0,0 0-1 0 0,0 0 0 0 0,0-1 0 0 0,0 1 0 0 0,0-1 1 0 0,0 1-1 0 0,0-1 0 0 0,0 0 0 0 0,-1 0 0 0 0,1 0 1 0 0,0 0-1 0 0,2-2 0 0 0,8-5 9 0 0,-1 1 0 0 0,-1-2 1 0 0,0 0-1 0 0,0 0 0 0 0,0 0 0 0 0,-1-2 0 0 0,9-13 0 0 0,-14 20 15 0 0,-1-1 0 0 0,0 1 0 0 0,-1-1-1 0 0,1 0 1 0 0,-1 0 0 0 0,0 0 0 0 0,0 0-1 0 0,-1 0 1 0 0,0 0 0 0 0,1 0 0 0 0,-2-1-1 0 0,1 1 1 0 0,-1 0 0 0 0,1-1 0 0 0,-1 1 0 0 0,-1-1-1 0 0,1 1 1 0 0,-1 0 0 0 0,0 0 0 0 0,0-1-1 0 0,-3-6 1 0 0,3 10-3 0 0,0-1 0 0 0,0 1 1 0 0,-1 0-1 0 0,1-1 0 0 0,-1 1 0 0 0,1 0 0 0 0,-1 0 0 0 0,1 0 1 0 0,-1 0-1 0 0,0 1 0 0 0,0-1 0 0 0,0 0 0 0 0,0 1 0 0 0,0 0 0 0 0,-1-1 1 0 0,1 1-1 0 0,0 0 0 0 0,-4-1 0 0 0,2 1-4 0 0,0 0 1 0 0,0 0-1 0 0,0 1 0 0 0,-1-1 0 0 0,1 1 1 0 0,0 0-1 0 0,-1 0 0 0 0,1 1 1 0 0,0 0-1 0 0,-5 0 0 0 0,-5 4-188 0 0,-1-1 0 0 0,2 2-1 0 0,-1 0 1 0 0,0 0 0 0 0,-16 12 0 0 0,3 0-631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41.566"/>
    </inkml:context>
    <inkml:brush xml:id="br0">
      <inkml:brushProperty name="width" value="0.05" units="cm"/>
      <inkml:brushProperty name="height" value="0.05" units="cm"/>
      <inkml:brushProperty name="color" value="#FFC114"/>
    </inkml:brush>
  </inkml:definitions>
  <inkml:trace contextRef="#ctx0" brushRef="#br0">120 12 6689 0 0,'3'-12'-301'0'0,"-3"12"299"0"0,0 0 0 0 0,0 0 1 0 0,0 0-1 0 0,0 0 0 0 0,0 0 0 0 0,0 0 0 0 0,0 0 0 0 0,1 0 0 0 0,-1 0 1 0 0,0 0-1 0 0,0 0 0 0 0,0 0 0 0 0,0 0 0 0 0,0 0 0 0 0,0 0 0 0 0,0 0 1 0 0,0 0-1 0 0,1 0 0 0 0,-1 0 0 0 0,0 0 0 0 0,0 0 0 0 0,0 0 0 0 0,0 0 1 0 0,0 0-1 0 0,0 0 0 0 0,0 0 0 0 0,0 0 0 0 0,0 1 0 0 0,0-1 0 0 0,1 0 1 0 0,-1 0-1 0 0,0 0 0 0 0,0 0 0 0 0,0 0 0 0 0,0 0 0 0 0,0 0 0 0 0,0 0 1 0 0,0 0-1 0 0,0 0 0 0 0,0 0 0 0 0,0 1 0 0 0,0-1 0 0 0,0 0 0 0 0,0 0 1 0 0,0 0-1 0 0,0 0 0 0 0,0 0 0 0 0,0 0 0 0 0,0 0 0 0 0,0 0 0 0 0,0 1 1 0 0,0-1-1 0 0,0 0 0 0 0,0 0 0 0 0,0 0 0 0 0,0 0 0 0 0,0 0 0 0 0,0 0 1 0 0,0 0-1 0 0,0 0 0 0 0,0 0 0 0 0,0 1 0 0 0,0-1 0 0 0,0 0 0 0 0,0 0 1 0 0,0 0-1 0 0,0 0 0 0 0,-2 14 10 0 0,1 0 0 0 0,-1-1-1 0 0,-6 20 1 0 0,1-6 68 0 0,-31 130 615 0 0,18-87-352 0 0,4 2 1 0 0,-13 128-1 0 0,29-187-308 0 0,-2 20 43 0 0,3 47 1 0 0,0-71-68 0 0,0-1 0 0 0,0 0 0 0 0,1 0 0 0 0,0 0 0 0 0,0 1 0 0 0,1-2 0 0 0,0 1 1 0 0,0 0-1 0 0,1-1 0 0 0,0 1 0 0 0,6 6 0 0 0,-8-11-41 0 0,1-1 1 0 0,0 1-1 0 0,0-1 1 0 0,-1 0-1 0 0,2 0 1 0 0,-1 0 0 0 0,0 0-1 0 0,0-1 1 0 0,1 1-1 0 0,-1-1 1 0 0,1 0-1 0 0,-1 0 1 0 0,1 0-1 0 0,-1 0 1 0 0,1-1-1 0 0,0 1 1 0 0,-1-1-1 0 0,1 0 1 0 0,0 0-1 0 0,3-1 1 0 0,19-2-550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42.247"/>
    </inkml:context>
    <inkml:brush xml:id="br0">
      <inkml:brushProperty name="width" value="0.05" units="cm"/>
      <inkml:brushProperty name="height" value="0.05" units="cm"/>
      <inkml:brushProperty name="color" value="#FFC114"/>
    </inkml:brush>
  </inkml:definitions>
  <inkml:trace contextRef="#ctx0" brushRef="#br0">42 104 6533 0 0,'-1'0'43'0'0,"-23"4"223"0"0,23-4-246 0 0,1 0-1 0 0,-1 0 1 0 0,1 0-1 0 0,-1 0 1 0 0,1 1-1 0 0,-1-1 1 0 0,1 0-1 0 0,-1 0 1 0 0,1 0 0 0 0,-1 0-1 0 0,1-1 1 0 0,-1 1-1 0 0,0 0 1 0 0,1 0-1 0 0,-1 0 1 0 0,1 0-1 0 0,-1 0 1 0 0,1-1-1 0 0,-1 1 1 0 0,1 0-1 0 0,0 0 1 0 0,-1-1 0 0 0,1 1-1 0 0,-1 0 1 0 0,1-1-1 0 0,-1 1 1 0 0,1-1-1 0 0,0 1 1 0 0,-1 0-1 0 0,1-1 1 0 0,0 1-1 0 0,0-1 1 0 0,-1 1-1 0 0,1-1 1 0 0,2-1 31 0 0,0 1-1 0 0,0 0 1 0 0,1 0 0 0 0,-1-1-1 0 0,1 2 1 0 0,-1-1 0 0 0,0 0-1 0 0,1 0 1 0 0,-1 1 0 0 0,1 0-1 0 0,4-1 1 0 0,-1 0-71 0 0,399-74-212 0 0,-403 74 226 0 0,37-8-440 0 0,-26 5 27 0 0,-26 6 23 0 0,-7 4 220 0 0,17-5 203 0 0,0 0 0 0 0,0 0 0 0 0,0 0 0 0 0,0 0 1 0 0,0 0-1 0 0,-6 0 0 0 0,11-3 359 0 0,7-5 277 0 0,-9 7-656 0 0,1 0 1 0 0,-1 0 0 0 0,0 0-1 0 0,1 0 1 0 0,-1 0-1 0 0,0 0 1 0 0,0 0 0 0 0,1 0-1 0 0,-1 0 1 0 0,0 0-1 0 0,0 1 1 0 0,1-1 0 0 0,-1 0-1 0 0,0 0 1 0 0,0 0-1 0 0,1 0 1 0 0,-1 1 0 0 0,0-1-1 0 0,0 0 1 0 0,0 0 0 0 0,0 0-1 0 0,1 1 1 0 0,-1-1-1 0 0,0 0 1 0 0,0 0 0 0 0,0 1-1 0 0,0-1 1 0 0,0 0-1 0 0,0 0 1 0 0,0 1 0 0 0,1-1-1 0 0,-1 0 1 0 0,0 1-1 0 0,0-1 1 0 0,0 0 0 0 0,0 0-1 0 0,0 1 1 0 0,0-1 0 0 0,0 0-1 0 0,0 1 1 0 0,-1-1-1 0 0,1 0 1 0 0,0 0 0 0 0,0 1-1 0 0,0-1 1 0 0,0 1-1 0 0,-1 18-15 0 0,-1-1 0 0 0,-5 21 0 0 0,4-19-4 0 0,0 0 0 0 0,0 22 0 0 0,14-35-66 0 0,38 21-27 0 0,-47-28 90 0 0,-1 1-1 0 0,1-1 1 0 0,0 1 0 0 0,0-1 0 0 0,-1 1-1 0 0,1-1 1 0 0,0 0 0 0 0,0 0-1 0 0,0 0 1 0 0,0 0 0 0 0,-1 0 0 0 0,1 0-1 0 0,0-1 1 0 0,0 1 0 0 0,-1-1-1 0 0,1 1 1 0 0,0-1 0 0 0,0 1 0 0 0,-1-1-1 0 0,1 0 1 0 0,-1 0 0 0 0,1 0-1 0 0,-1 0 1 0 0,1 0 0 0 0,-1 0-1 0 0,1 0 1 0 0,1-3 0 0 0,5-2 28 0 0,-2 1-44 0 0,1-1 0 0 0,-1 0 0 0 0,1 0 0 0 0,-2 0-1 0 0,1 0 1 0 0,-1-1 0 0 0,0 0 0 0 0,0-1 0 0 0,5-10-1 0 0,-9 16 870 0 0,-1 15-822 0 0,2 17-20 0 0,-2 0 0 0 0,-5 42 0 0 0,-26 150 175 0 0,10-68-80 0 0,17-125-54 0 0,-1 0 0 0 0,-2 0 1 0 0,-10 30-1 0 0,17-59-34 0 0,-1 1 0 0 0,1-1 0 0 0,0 0 0 0 0,-1 1 0 0 0,1-1-1 0 0,0 0 1 0 0,-1 1 0 0 0,1-1 0 0 0,0 0 0 0 0,-1 1 0 0 0,1-1 0 0 0,-1 0 0 0 0,1 0 0 0 0,0 0-1 0 0,-1 1 1 0 0,1-1 0 0 0,-1 0 0 0 0,1 0 0 0 0,-1 0 0 0 0,1 0 0 0 0,-1 0 0 0 0,1 0 0 0 0,-1 0-1 0 0,-13 3 7 0 0,1 0 0 0 0,0-1 0 0 0,0-1-1 0 0,-1 0 1 0 0,1-1 0 0 0,-1-1 0 0 0,1 0-1 0 0,-24-5 1 0 0,34 6-8 0 0,1 0-1 0 0,-1-1 1 0 0,1 0 0 0 0,0 1-1 0 0,-1-1 1 0 0,1 0 0 0 0,0 0-1 0 0,-1 0 1 0 0,1 0 0 0 0,0-1-1 0 0,0 1 1 0 0,0-1 0 0 0,0 1-1 0 0,0-1 1 0 0,0 0 0 0 0,1 1-1 0 0,-1-1 1 0 0,-2-3 0 0 0,-1-3-2 0 0,-3-1 0 0 0,2 0 0 0 0,-1-1 1 0 0,1 1-1 0 0,0-2 0 0 0,1 1 0 0 0,1 0 0 0 0,-1-1 1 0 0,-4-22-1 0 0,6 25 4 0 0,2-1 0 0 0,-1 1 1 0 0,1-1-1 0 0,1 0 0 0 0,-1 1 1 0 0,2-1-1 0 0,-1 0 0 0 0,1 0 1 0 0,0 1-1 0 0,1-1 0 0 0,0 1 1 0 0,4-11-1 0 0,-4 14 1 0 0,1 0 1 0 0,-1 0-1 0 0,1 1 0 0 0,1-1 1 0 0,-1 1-1 0 0,0 0 0 0 0,1 0 1 0 0,0 0-1 0 0,0 0 0 0 0,0 1 1 0 0,0-1-1 0 0,1 1 0 0 0,-1 0 0 0 0,1 1 1 0 0,0-1-1 0 0,0 1 0 0 0,0 0 1 0 0,0 0-1 0 0,0 0 0 0 0,0 1 1 0 0,1 0-1 0 0,-1 0 0 0 0,9 0 1 0 0,8-1 1 0 0,1 2 0 0 0,-1 1 0 0 0,1 1 1 0 0,26 5-1 0 0,-31-1-190 0 0,-15-5 40 0 0,-1 0-1 0 0,1 0 1 0 0,0 0-1 0 0,0-1 1 0 0,0 1-1 0 0,0-1 1 0 0,3 1-1 0 0,0-1-491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42.741"/>
    </inkml:context>
    <inkml:brush xml:id="br0">
      <inkml:brushProperty name="width" value="0.05" units="cm"/>
      <inkml:brushProperty name="height" value="0.05" units="cm"/>
      <inkml:brushProperty name="color" value="#FFC114"/>
    </inkml:brush>
  </inkml:definitions>
  <inkml:trace contextRef="#ctx0" brushRef="#br0">57 203 7005 0 0,'-3'-12'328'0'0,"4"11"120"0"0,2 9-244 0 0,5 32-201 0 0,-1 1 0 0 0,-2 0-1 0 0,-2-1 1 0 0,-2 1 0 0 0,-2 0 0 0 0,-1 0 0 0 0,-15 80 0 0 0,9-100 11 0 0,8-21-14 0 0,0 0 0 0 0,0 0 1 0 0,-1 0-1 0 0,1 0 0 0 0,0 0 0 0 0,0 0 0 0 0,-1-1 0 0 0,1 1 0 0 0,0 0 0 0 0,0 0 0 0 0,-1 0 0 0 0,1 0 0 0 0,0-1 0 0 0,0 1 0 0 0,0 0 1 0 0,-1 0-1 0 0,1 0 0 0 0,0-1 0 0 0,0 1 0 0 0,0 0 0 0 0,0 0 0 0 0,0 0 0 0 0,-1-1 0 0 0,1 1 0 0 0,0 0 0 0 0,0 0 0 0 0,0-1 0 0 0,0 1 0 0 0,0 0 1 0 0,0 0-1 0 0,0-1 0 0 0,0 1 0 0 0,0 0 0 0 0,0-1 0 0 0,0 1 0 0 0,0-1 0 0 0,-6-45-19 0 0,6 36 9 0 0,-21-388-34 0 0,21 392 44 0 0,3-67 33 0 0,-2 66-9 0 0,0 0 0 0 0,0 0 0 0 0,0 1-1 0 0,1-1 1 0 0,1 0 0 0 0,-1 0-1 0 0,1 1 1 0 0,3-7 0 0 0,-4 11-17 0 0,-1 1 0 0 0,1-1 0 0 0,-1 1 0 0 0,1 0 0 0 0,0 0 1 0 0,-1-1-1 0 0,1 1 0 0 0,0 0 0 0 0,0 1 0 0 0,0-1 0 0 0,-1 0 0 0 0,1 0 0 0 0,0 1 1 0 0,0-1-1 0 0,0 1 0 0 0,0 0 0 0 0,0 0 0 0 0,1-1 0 0 0,-1 1 0 0 0,0 0 0 0 0,0 1 1 0 0,0-1-1 0 0,0 0 0 0 0,0 1 0 0 0,3 0 0 0 0,3 1-9 0 0,0 1 0 0 0,-1-1 0 0 0,1 1 1 0 0,-1 0-1 0 0,11 7 0 0 0,-16-9-1 0 0,0 0 1 0 0,1 1-1 0 0,-1 0 1 0 0,0-1-1 0 0,0 1 0 0 0,0 0 1 0 0,0 0-1 0 0,0 0 1 0 0,-1 0-1 0 0,1 0 1 0 0,-1 1-1 0 0,1-1 0 0 0,-1 0 1 0 0,0 1-1 0 0,0-1 1 0 0,0 1-1 0 0,0-1 1 0 0,0 1-1 0 0,-1 0 0 0 0,1-1 1 0 0,-1 1-1 0 0,1 0 1 0 0,-1-1-1 0 0,0 1 1 0 0,0 0-1 0 0,-1-1 1 0 0,1 1-1 0 0,0 0 0 0 0,-1-1 1 0 0,0 1-1 0 0,1 0 1 0 0,-1-1-1 0 0,0 1 1 0 0,0-1-1 0 0,-1 1 0 0 0,1-1 1 0 0,0 0-1 0 0,-1 1 1 0 0,1-1-1 0 0,-1 0 1 0 0,0 0-1 0 0,0 0 1 0 0,0 0-1 0 0,-4 2 0 0 0,-7 4-246 0 0,0-1-1 0 0,-1-1 1 0 0,0 0-1 0 0,0-1 1 0 0,-1-1-1 0 0,1 0 0 0 0,-1 0 1 0 0,-22 1-1 0 0,27-3-469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43.129"/>
    </inkml:context>
    <inkml:brush xml:id="br0">
      <inkml:brushProperty name="width" value="0.05" units="cm"/>
      <inkml:brushProperty name="height" value="0.05" units="cm"/>
      <inkml:brushProperty name="color" value="#FFC114"/>
    </inkml:brush>
  </inkml:definitions>
  <inkml:trace contextRef="#ctx0" brushRef="#br0">57 175 5513 0 0,'0'-1'36'0'0,"0"0"1"0"0,-1 0-1 0 0,1 0 1 0 0,0 1-1 0 0,0-1 1 0 0,0 0-1 0 0,0 0 1 0 0,0 0-1 0 0,0 1 1 0 0,0-1-1 0 0,0 0 1 0 0,1 0-1 0 0,-1 1 1 0 0,0-1-1 0 0,0 0 1 0 0,1 0-1 0 0,-1 1 1 0 0,0-1-1 0 0,1 0 1 0 0,-1 1-1 0 0,1-1 1 0 0,-1 0-1 0 0,1 1 1 0 0,-1-1-1 0 0,1 1 1 0 0,-1-1-1 0 0,1 1 1 0 0,0-1-1 0 0,-1 1 1 0 0,1-1-1 0 0,0 1 1 0 0,-1-1-1 0 0,1 1 1 0 0,0 0-1 0 0,0 0 1 0 0,-1-1-1 0 0,1 1 1 0 0,0 0-1 0 0,1 0 1 0 0,-1 8-215 0 0,3-7 183 0 0,1 1 0 0 0,0-1 0 0 0,-1 0-1 0 0,1 0 1 0 0,0-1 0 0 0,0 1 0 0 0,0-1 0 0 0,-1 0 0 0 0,1 0-1 0 0,0-1 1 0 0,0 0 0 0 0,0 0 0 0 0,-1 0 0 0 0,1 0-1 0 0,-1 0 1 0 0,1-1 0 0 0,-1 0 0 0 0,9-5 0 0 0,-8 4-6 0 0,1 0 1 0 0,-1 0 0 0 0,0-1-1 0 0,0 0 1 0 0,0 0 0 0 0,0 0-1 0 0,-1-1 1 0 0,0 1 0 0 0,0-1-1 0 0,0 0 1 0 0,0 0 0 0 0,-1-1 0 0 0,0 1-1 0 0,3-7 1 0 0,-5 9-1 0 0,0 1 0 0 0,-1 0 0 0 0,1 0 0 0 0,-1 0 0 0 0,1-1 0 0 0,-1 1 0 0 0,0 0 0 0 0,0 0 0 0 0,0-1 0 0 0,0 1-1 0 0,-1 0 1 0 0,1 0 0 0 0,0-1 0 0 0,-1 1 0 0 0,0 0 0 0 0,1 0 0 0 0,-1 0 0 0 0,0 0 0 0 0,0 0 0 0 0,0 0 0 0 0,-1 0 0 0 0,1 0 0 0 0,0 0 0 0 0,-1 0 0 0 0,1 1 0 0 0,-1-1 0 0 0,-1-1 0 0 0,0 1 0 0 0,0 0 0 0 0,1 0 0 0 0,-1 1-1 0 0,0-1 1 0 0,0 1 0 0 0,0-1 0 0 0,0 1 0 0 0,0 0 0 0 0,0 0 0 0 0,0 1 0 0 0,-1-1 0 0 0,1 1 0 0 0,0-1 0 0 0,0 1 0 0 0,-1 0 0 0 0,1 0 0 0 0,0 1 0 0 0,-6 0 0 0 0,-2 2 4 0 0,0 0 0 0 0,0 0 0 0 0,1 2 1 0 0,-1-1-1 0 0,1 1 0 0 0,0 1 1 0 0,0 0-1 0 0,0 0 0 0 0,1 1 0 0 0,0 0 1 0 0,0 1-1 0 0,-7 8 0 0 0,14-13-1 0 0,-1 0 0 0 0,1 0-1 0 0,0 0 1 0 0,0 1 0 0 0,0-1-1 0 0,0 1 1 0 0,1-1-1 0 0,-1 1 1 0 0,1 0 0 0 0,0-1-1 0 0,0 1 1 0 0,1 0 0 0 0,-1 0-1 0 0,1 0 1 0 0,0 0 0 0 0,0 0-1 0 0,0 5 1 0 0,1 1 34 0 0,0 0 0 0 0,1 0 0 0 0,0 0 0 0 0,1-1 0 0 0,6 17 0 0 0,-7-23-27 0 0,-1 0 1 0 0,1 0-1 0 0,0 0 0 0 0,0 0 1 0 0,0 0-1 0 0,0-1 1 0 0,0 1-1 0 0,1-1 1 0 0,-1 1-1 0 0,1-1 0 0 0,0 0 1 0 0,0 0-1 0 0,0 0 1 0 0,0 0-1 0 0,0 0 1 0 0,6 1-1 0 0,0 1-157 0 0,1-2-1 0 0,0 1 1 0 0,0-1 0 0 0,13 0-1 0 0,-5-1-465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43.733"/>
    </inkml:context>
    <inkml:brush xml:id="br0">
      <inkml:brushProperty name="width" value="0.05" units="cm"/>
      <inkml:brushProperty name="height" value="0.05" units="cm"/>
      <inkml:brushProperty name="color" value="#FFC114"/>
    </inkml:brush>
  </inkml:definitions>
  <inkml:trace contextRef="#ctx0" brushRef="#br0">227 46 6721 0 0,'1'-3'73'0'0,"1"-1"-1"0"0,-1 1 1 0 0,0-1 0 0 0,0 0 0 0 0,0 1 0 0 0,-1-1 0 0 0,1-5 0 0 0,-1 8-51 0 0,0 1-1 0 0,0-1 1 0 0,0 1 0 0 0,0-1 0 0 0,0 1-1 0 0,0-1 1 0 0,0 1 0 0 0,-1 0-1 0 0,1-1 1 0 0,0 1 0 0 0,0-1 0 0 0,-1 1-1 0 0,1-1 1 0 0,0 1 0 0 0,0 0 0 0 0,-1-1-1 0 0,1 1 1 0 0,0 0 0 0 0,-1-1 0 0 0,1 1-1 0 0,-1 0 1 0 0,1-1 0 0 0,0 1-1 0 0,-2 0 1 0 0,1-1 2 0 0,0 1-1 0 0,-1 0 1 0 0,1 0 0 0 0,0 0-1 0 0,-1 0 1 0 0,1 0-1 0 0,0 0 1 0 0,-1 0-1 0 0,1 1 1 0 0,0-1 0 0 0,-1 0-1 0 0,1 1 1 0 0,-2 0-1 0 0,-7 3 33 0 0,1 1-1 0 0,0 0 0 0 0,1 1 1 0 0,-1-1-1 0 0,1 2 0 0 0,0-1 1 0 0,-14 15-1 0 0,5-1-7 0 0,0-1 0 0 0,-13 23-1 0 0,20-26-29 0 0,1-1 0 0 0,1 1-1 0 0,0 1 1 0 0,-7 22 0 0 0,13-32-6 0 0,-1 1 0 0 0,1 0 1 0 0,1 0-1 0 0,0 0 1 0 0,0-1-1 0 0,0 1 0 0 0,1 0 1 0 0,0 0-1 0 0,1 0 1 0 0,0 0-1 0 0,0 0 0 0 0,3 9 1 0 0,-4-15-7 0 0,1 0 0 0 0,-1 0 1 0 0,1 0-1 0 0,0-1 0 0 0,0 1 0 0 0,0 0 1 0 0,0-1-1 0 0,0 1 0 0 0,0-1 1 0 0,0 1-1 0 0,0-1 0 0 0,1 0 0 0 0,-1 1 1 0 0,1-1-1 0 0,-1 0 0 0 0,1 0 0 0 0,-1 0 1 0 0,1 0-1 0 0,0 0 0 0 0,-1 0 1 0 0,1 0-1 0 0,2 0 0 0 0,0-1 3 0 0,-1 1 0 0 0,0-1-1 0 0,1 0 1 0 0,-1 0 0 0 0,1 0 0 0 0,-1-1 0 0 0,0 1-1 0 0,1-1 1 0 0,-1 0 0 0 0,0 0 0 0 0,5-2 0 0 0,4-2-75 0 0,-1 0 0 0 0,0-1 0 0 0,-1-1 0 0 0,1 0 0 0 0,16-15 0 0 0,-14 10-148 0 0,-1 0 1 0 0,0-1 0 0 0,0-1-1 0 0,-1 0 1 0 0,-1-1-1 0 0,12-21 1 0 0,-20 31 190 0 0,0 0 1 0 0,0 0-1 0 0,0 0 0 0 0,-1 0 1 0 0,0 0-1 0 0,0 0 0 0 0,0 0 1 0 0,0 0-1 0 0,-1-1 1 0 0,0 1-1 0 0,-1-8 0 0 0,1 9 24 0 0,-1 0 0 0 0,-1 1-1 0 0,1-1 1 0 0,0 0 0 0 0,-1 1-1 0 0,0-1 1 0 0,0 1 0 0 0,0-1-1 0 0,0 1 1 0 0,0 0 0 0 0,-1 0-1 0 0,0 0 1 0 0,1 0 0 0 0,-1 0-1 0 0,0 0 1 0 0,0 1 0 0 0,-4-3-1 0 0,6 5-28 0 0,-1-1 0 0 0,1 0-1 0 0,-1 0 1 0 0,1 1-1 0 0,-1-1 1 0 0,1 0 0 0 0,-1 1-1 0 0,1 0 1 0 0,-1-1 0 0 0,0 1-1 0 0,1 0 1 0 0,-1 0-1 0 0,1 0 1 0 0,-1 0 0 0 0,0 0-1 0 0,1 0 1 0 0,-1 0 0 0 0,1 1-1 0 0,-1-1 1 0 0,1 1 0 0 0,-1-1-1 0 0,0 1 1 0 0,1-1-1 0 0,0 1 1 0 0,-1 0 0 0 0,1 0-1 0 0,-1 0 1 0 0,1 0 0 0 0,0 0-1 0 0,0 0 1 0 0,-1 0-1 0 0,1 0 1 0 0,0 0 0 0 0,0 0-1 0 0,0 1 1 0 0,0-1 0 0 0,0 3-1 0 0,0-4 1 0 0,1 0-1 0 0,0 0 0 0 0,0 1 1 0 0,0-1-1 0 0,0 0 0 0 0,0 0 1 0 0,0 1-1 0 0,0-1 1 0 0,0 0-1 0 0,0 0 0 0 0,0 1 1 0 0,1-1-1 0 0,-1 0 0 0 0,0 1 1 0 0,0-1-1 0 0,0 0 1 0 0,0 0-1 0 0,0 1 0 0 0,0-1 1 0 0,1 0-1 0 0,-1 0 0 0 0,0 0 1 0 0,0 1-1 0 0,0-1 1 0 0,0 0-1 0 0,1 0 0 0 0,-1 0 1 0 0,1 1-1 0 0,-1-1-17 0 0,2 1-453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44.073"/>
    </inkml:context>
    <inkml:brush xml:id="br0">
      <inkml:brushProperty name="width" value="0.05" units="cm"/>
      <inkml:brushProperty name="height" value="0.05" units="cm"/>
      <inkml:brushProperty name="color" value="#FFC114"/>
    </inkml:brush>
  </inkml:definitions>
  <inkml:trace contextRef="#ctx0" brushRef="#br0">187 330 7389 0 0,'26'-45'-88'0'0,"20"-49"1"0"0,2-3 88 0 0,-44 89 142 0 0,0-1 0 0 0,-1 1-1 0 0,0 0 1 0 0,0-1 0 0 0,-1 0-1 0 0,0 0 1 0 0,-1 1 0 0 0,1-15-1 0 0,-5 21 275 0 0,-4 7-239 0 0,-6 7-50 0 0,-14 23-105 0 0,2 1 0 0 0,1 1 0 0 0,2 1 0 0 0,1 1 0 0 0,3 0 0 0 0,1 2-1 0 0,2 0 1 0 0,-17 69 0 0 0,27-79 7 0 0,0 0 0 0 0,2 1 0 0 0,2-1 0 0 0,1 1 0 0 0,6 54 0 0 0,41 151 119 0 0,-28-154-132 0 0,-14-64-3 0 0,-1 1 0 0 0,-1 0 1 0 0,-1 0-1 0 0,-1 0 0 0 0,-2 35 0 0 0,0-48-34 0 0,0 0 1 0 0,0 0 0 0 0,-1 0-1 0 0,0-1 1 0 0,0 1 0 0 0,0 0-1 0 0,-1-1 1 0 0,0 0 0 0 0,-1 1 0 0 0,1-1-1 0 0,-1-1 1 0 0,-1 1 0 0 0,1 0-1 0 0,-1-1 1 0 0,1 0 0 0 0,-2 0-1 0 0,1-1 1 0 0,0 1 0 0 0,-13 6-1 0 0,15-8-91 0 0,-1-1-1 0 0,0 0 1 0 0,0 0-1 0 0,0-1 1 0 0,0 1-1 0 0,-1-1 0 0 0,1 0 1 0 0,0 0-1 0 0,0 0 1 0 0,-1-1-1 0 0,1 1 1 0 0,-1-1-1 0 0,1 0 1 0 0,0-1-1 0 0,-1 1 1 0 0,-7-2-1 0 0,-8-3-727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44.413"/>
    </inkml:context>
    <inkml:brush xml:id="br0">
      <inkml:brushProperty name="width" value="0.05" units="cm"/>
      <inkml:brushProperty name="height" value="0.05" units="cm"/>
      <inkml:brushProperty name="color" value="#FFC114"/>
    </inkml:brush>
  </inkml:definitions>
  <inkml:trace contextRef="#ctx0" brushRef="#br0">1 46 6533 0 0,'3'1'43'0'0,"0"-1"0"0"0,0 1 1 0 0,0-1-1 0 0,0 1 1 0 0,0-1-1 0 0,0 0 1 0 0,0 0-1 0 0,0-1 0 0 0,0 1 1 0 0,4-1-1 0 0,3 0 0 0 0,13-1-62 0 0,1-1-1 0 0,-1-2 1 0 0,0 0 0 0 0,0-1 0 0 0,31-13 0 0 0,-49 16-472 0 0,-5 1-67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44.797"/>
    </inkml:context>
    <inkml:brush xml:id="br0">
      <inkml:brushProperty name="width" value="0.05" units="cm"/>
      <inkml:brushProperty name="height" value="0.05" units="cm"/>
      <inkml:brushProperty name="color" value="#FFC114"/>
    </inkml:brush>
  </inkml:definitions>
  <inkml:trace contextRef="#ctx0" brushRef="#br0">144 84 7165 0 0,'3'-3'24'0'0,"0"-1"1"0"0,0 0-1 0 0,-1 0 1 0 0,1 0-1 0 0,-1 0 1 0 0,0 0 0 0 0,2-5-1 0 0,-3 7 40 0 0,-1 0-1 0 0,1 0 1 0 0,0 0 0 0 0,-1 0-1 0 0,1 0 1 0 0,-1 0 0 0 0,0 0-1 0 0,1 0 1 0 0,-1 0-1 0 0,0 0 1 0 0,-1 0 0 0 0,1 0-1 0 0,0 0 1 0 0,0 0 0 0 0,-1 0-1 0 0,1 0 1 0 0,-1 0-1 0 0,-1-3 1 0 0,1 5-33 0 0,1-1 0 0 0,-1 1 1 0 0,1-1-1 0 0,-1 0 0 0 0,0 1 0 0 0,0-1 0 0 0,1 1 0 0 0,-1 0 1 0 0,0-1-1 0 0,0 1 0 0 0,0-1 0 0 0,1 1 0 0 0,-1 0 1 0 0,0 0-1 0 0,0 0 0 0 0,0-1 0 0 0,0 1 0 0 0,0 0 0 0 0,0 0 1 0 0,1 0-1 0 0,-1 0 0 0 0,0 1 0 0 0,0-1 0 0 0,0 0 0 0 0,0 0 1 0 0,0 0-1 0 0,1 1 0 0 0,-1-1 0 0 0,0 0 0 0 0,0 1 0 0 0,0-1 1 0 0,1 1-1 0 0,-1-1 0 0 0,0 1 0 0 0,0-1 0 0 0,0 2 0 0 0,-4 1 30 0 0,1 0 0 0 0,0 1 0 0 0,1-1-1 0 0,-7 8 1 0 0,-4 9 12 0 0,1 1 0 0 0,1-1 1 0 0,0 2-1 0 0,2 0 0 0 0,0 0 0 0 0,2 1 1 0 0,1 0-1 0 0,0 1 0 0 0,2-1 0 0 0,1 1 1 0 0,0 0-1 0 0,2 0 0 0 0,1 1 1 0 0,1-1-1 0 0,3 30 0 0 0,-1-43-54 0 0,0-1 0 0 0,0 1 0 0 0,1 0 1 0 0,0 0-1 0 0,1-1 0 0 0,0 1 0 0 0,0-1 0 0 0,10 15 0 0 0,-11-20-69 0 0,1 0-1 0 0,0 0 0 0 0,-1-1 0 0 0,1 1 0 0 0,1-1 0 0 0,-1 0 0 0 0,1 0 1 0 0,-1 0-1 0 0,1 0 0 0 0,0-1 0 0 0,1 0 0 0 0,-1 0 0 0 0,0 0 1 0 0,1-1-1 0 0,0 0 0 0 0,0 0 0 0 0,6 1 0 0 0,15 0-752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1:35.136"/>
    </inkml:context>
    <inkml:brush xml:id="br0">
      <inkml:brushProperty name="width" value="0.05" units="cm"/>
      <inkml:brushProperty name="height" value="0.05" units="cm"/>
      <inkml:brushProperty name="color" value="#FFC114"/>
    </inkml:brush>
  </inkml:definitions>
  <inkml:trace contextRef="#ctx0" brushRef="#br0">1 1 24575,'3'0'0,"4"0"0,7 0 0,8 0 0,15 0 0,20 0 0,19 0 0,22 0 0,25 0 0,10 0 0,4 6 0,-12 2 0,-17 0 0,-25-2 0,-25-2-8191</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45.398"/>
    </inkml:context>
    <inkml:brush xml:id="br0">
      <inkml:brushProperty name="width" value="0.05" units="cm"/>
      <inkml:brushProperty name="height" value="0.05" units="cm"/>
      <inkml:brushProperty name="color" value="#FFC114"/>
    </inkml:brush>
  </inkml:definitions>
  <inkml:trace contextRef="#ctx0" brushRef="#br0">38 83 6597 0 0,'-2'0'71'0'0,"0"-1"0"0"0,0 1 0 0 0,0-1 0 0 0,1 1 0 0 0,-1-1 0 0 0,0 0 0 0 0,0 0 0 0 0,1 1 0 0 0,-1-1 0 0 0,0 0 0 0 0,1-1 0 0 0,-1 1 0 0 0,1 0 0 0 0,0 0 0 0 0,-1-1 0 0 0,1 1 0 0 0,0 0 0 0 0,0-1 0 0 0,-1 1 0 0 0,0-3 0 0 0,2 3-34 0 0,-1 0-1 0 0,1 0 1 0 0,-1 1-1 0 0,1-1 0 0 0,0 0 1 0 0,-1 0-1 0 0,1 0 1 0 0,0 0-1 0 0,0 0 1 0 0,-1 1-1 0 0,1-1 1 0 0,0 0-1 0 0,0 0 1 0 0,0 0-1 0 0,0 0 1 0 0,0 0-1 0 0,0 0 1 0 0,1 0-1 0 0,-1 0 1 0 0,0 0-1 0 0,0 0 0 0 0,1 1 1 0 0,-1-1-1 0 0,0 0 1 0 0,1 0-1 0 0,-1 0 1 0 0,1 1-1 0 0,-1-1 1 0 0,1 0-1 0 0,0 0 1 0 0,-1 1-1 0 0,1-1 1 0 0,-1 0-1 0 0,1 1 1 0 0,0-1-1 0 0,0 1 1 0 0,-1-1-1 0 0,1 1 1 0 0,0-1-1 0 0,0 1 0 0 0,0 0 1 0 0,0-1-1 0 0,1 1 1 0 0,15-6 0 0 0,1 0-1 0 0,1 2 1 0 0,-1 0 0 0 0,1 1 0 0 0,-1 1 0 0 0,1 1-1 0 0,0 1 1 0 0,0 0 0 0 0,0 1 0 0 0,-1 1-1 0 0,1 1 1 0 0,22 7 0 0 0,-39-10-38 0 0,-1 0 0 0 0,0 1 0 0 0,0-1 0 0 0,0 1 0 0 0,0-1 0 0 0,0 1 1 0 0,0-1-1 0 0,0 1 0 0 0,0 0 0 0 0,0-1 0 0 0,-1 1 0 0 0,1 0 0 0 0,0 0 0 0 0,0 0 0 0 0,0-1 0 0 0,-1 1 0 0 0,1 0 0 0 0,-1 0 1 0 0,1 0-1 0 0,0 0 0 0 0,-1 0 0 0 0,1 2 0 0 0,-1-1 0 0 0,0 0 0 0 0,0-1 0 0 0,0 1 0 0 0,0 0 0 0 0,0 0 0 0 0,0 0-1 0 0,0 0 1 0 0,-1-1 0 0 0,1 1 0 0 0,-1 0 0 0 0,0 0 0 0 0,-1 3 0 0 0,-4 5-1 0 0,0 0-1 0 0,0 0 0 0 0,-15 15 1 0 0,12-14 2 0 0,-6 6 4 0 0,0-1 1 0 0,-1-1-1 0 0,-1 0 0 0 0,0-1 1 0 0,-1-1-1 0 0,0-1 1 0 0,-1 0-1 0 0,0-1 1 0 0,-29 11-1 0 0,276-125-1518 0 0,-102 30 847 0 0,5-2 570 0 0,-138 72 149 0 0,-6 1-33 0 0,-10 2 2 0 0,1 1-1 0 0,-43 8 1 0 0,59-8-4 0 0,-1 1-1 0 0,1-1 1 0 0,0 1 0 0 0,-1 1 0 0 0,1-1-1 0 0,0 1 1 0 0,1 0 0 0 0,-1 0 0 0 0,0 1-1 0 0,1 0 1 0 0,0 0 0 0 0,0 0 0 0 0,0 0-1 0 0,-6 8 1 0 0,9-10 4 0 0,1 0 0 0 0,0 0 0 0 0,0 1 0 0 0,0-1 1 0 0,0 0-1 0 0,0 0 0 0 0,1 1 0 0 0,-1-1 0 0 0,1 1 0 0 0,-1-1 0 0 0,1 1 0 0 0,0-1 0 0 0,0 0 0 0 0,0 1 1 0 0,0-1-1 0 0,1 1 0 0 0,-1-1 0 0 0,1 1 0 0 0,-1-1 0 0 0,1 0 0 0 0,0 1 0 0 0,0-1 0 0 0,0 0 0 0 0,0 0 0 0 0,0 0 1 0 0,0 0-1 0 0,1 0 0 0 0,-1 0 0 0 0,1 0 0 0 0,0 0 0 0 0,-1 0 0 0 0,3 1 0 0 0,1 2 37 0 0,-1-1 0 0 0,1 0 0 0 0,1 0 0 0 0,-1 0 0 0 0,0-1 0 0 0,1 1 0 0 0,0-1 0 0 0,0-1 0 0 0,0 1 0 0 0,0-1 0 0 0,7 2 0 0 0,1-2-53 0 0,1-1 0 0 0,0 0-1 0 0,0 0 1 0 0,0-2 0 0 0,0 0 0 0 0,16-3-1 0 0,2-3-793 0 0,50-17 0 0 0,-52 14-13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45.768"/>
    </inkml:context>
    <inkml:brush xml:id="br0">
      <inkml:brushProperty name="width" value="0.05" units="cm"/>
      <inkml:brushProperty name="height" value="0.05" units="cm"/>
      <inkml:brushProperty name="color" value="#FFC114"/>
    </inkml:brush>
  </inkml:definitions>
  <inkml:trace contextRef="#ctx0" brushRef="#br0">12 64 5725 0 0,'-1'-1'15'0'0,"0"0"0"0"0,0 0 0 0 0,1 0 0 0 0,-1 0 0 0 0,0 0 0 0 0,0 0 0 0 0,0 0 0 0 0,1 0 0 0 0,-1 0 0 0 0,0 0 0 0 0,1-1 0 0 0,-1 1 0 0 0,1 0 0 0 0,0 0 0 0 0,-1-1 0 0 0,1 1 0 0 0,0 0 0 0 0,0-1 0 0 0,0 0 0 0 0,0-2 113 0 0,0 1-1 0 0,0-1 1 0 0,0 0-1 0 0,0 1 0 0 0,1-1 1 0 0,1-4-1 0 0,-1 7-33 0 0,1 0 0 0 0,-1 0 0 0 0,0 0-1 0 0,1 0 1 0 0,-1 0 0 0 0,0 1 0 0 0,1-1 0 0 0,-1 1-1 0 0,1-1 1 0 0,-1 1 0 0 0,1 0 0 0 0,-1-1 0 0 0,1 1-1 0 0,-1 0 1 0 0,1 0 0 0 0,-1 0 0 0 0,1 0-1 0 0,0 0 1 0 0,-1 0 0 0 0,2 1 0 0 0,38 4 600 0 0,-30-2-585 0 0,1 1 1 0 0,-1 1-1 0 0,0 0 0 0 0,0 0 1 0 0,0 1-1 0 0,-1 0 1 0 0,12 10-1 0 0,-4-1 32 0 0,-1 0 0 0 0,30 33 1 0 0,-40-39-144 0 0,-1-1 0 0 0,0 1-1 0 0,0 1 1 0 0,-1-1 0 0 0,0 1 0 0 0,-1-1 0 0 0,0 1 0 0 0,0 1 0 0 0,-1-1 0 0 0,-1 0 0 0 0,0 1 0 0 0,0-1 0 0 0,-1 1 0 0 0,0 0 0 0 0,-1 0-1 0 0,0-1 1 0 0,0 1 0 0 0,-2 0 0 0 0,1-1 0 0 0,-1 1 0 0 0,-1-1 0 0 0,0 1 0 0 0,0-1 0 0 0,-1 0 0 0 0,0 0 0 0 0,-1 0 0 0 0,0-1 0 0 0,0 0-1 0 0,-1 0 1 0 0,-1 0 0 0 0,1-1 0 0 0,-1 1 0 0 0,-1-2 0 0 0,-13 13 0 0 0,6-9-288 0 0,0-1-1 0 0,-1-1 1 0 0,0 0 0 0 0,-1-1 0 0 0,0 0-1 0 0,0-2 1 0 0,0 0 0 0 0,-23 5 0 0 0,-8-2-736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46.112"/>
    </inkml:context>
    <inkml:brush xml:id="br0">
      <inkml:brushProperty name="width" value="0.05" units="cm"/>
      <inkml:brushProperty name="height" value="0.05" units="cm"/>
      <inkml:brushProperty name="color" value="#FFC114"/>
    </inkml:brush>
  </inkml:definitions>
  <inkml:trace contextRef="#ctx0" brushRef="#br0">24 13 9805 0 0,'-7'0'44'0'0,"3"3"44"0"0,-2-3 20 0 0,10-5-4 0 0,-8 3-4 0 0,-1-3-8 0 0,5 4 4 0 0,0-2-64 0 0,0 6-148 0 0,-2 1-200 0 0,4-4-168 0 0,-2 4-148 0 0,0 0-4 0 0,5 6-196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46.439"/>
    </inkml:context>
    <inkml:brush xml:id="br0">
      <inkml:brushProperty name="width" value="0.05" units="cm"/>
      <inkml:brushProperty name="height" value="0.05" units="cm"/>
      <inkml:brushProperty name="color" value="#FFC114"/>
    </inkml:brush>
  </inkml:definitions>
  <inkml:trace contextRef="#ctx0" brushRef="#br0">43 1 6813 0 0,'6'1'517'0'0,"-5"-1"-460"0"0,-1 0-1 0 0,1 0 1 0 0,0 0 0 0 0,-1 0-1 0 0,1 0 1 0 0,-1 0-1 0 0,1 0 1 0 0,0 0 0 0 0,-1 0-1 0 0,1 0 1 0 0,-1 1 0 0 0,1-1-1 0 0,-1 0 1 0 0,1 0-1 0 0,-1 1 1 0 0,1-1 0 0 0,-1 0-1 0 0,1 1 1 0 0,-1-1-1 0 0,1 0 1 0 0,-1 1 0 0 0,1-1-1 0 0,-1 1 1 0 0,0-1 0 0 0,1 1-1 0 0,-1-1 1 0 0,0 1-1 0 0,1-1 1 0 0,-1 1 0 0 0,0-1-1 0 0,0 1 1 0 0,1 0-1 0 0,-1-1 1 0 0,0 1 0 0 0,0-1-1 0 0,0 2 1 0 0,3 11-41 0 0,-1 1 0 0 0,0 0 1 0 0,-1-1-1 0 0,-1 1 0 0 0,0 0 0 0 0,-1 0 1 0 0,0-1-1 0 0,-1 1 0 0 0,-1 0 0 0 0,0-1 0 0 0,-1 0 1 0 0,0 0-1 0 0,-1 0 0 0 0,-1 0 0 0 0,0-1 1 0 0,-12 19-1 0 0,-1 0-808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55.703"/>
    </inkml:context>
    <inkml:brush xml:id="br0">
      <inkml:brushProperty name="width" value="0.05" units="cm"/>
      <inkml:brushProperty name="height" value="0.05" units="cm"/>
      <inkml:brushProperty name="color" value="#FFC114"/>
    </inkml:brush>
  </inkml:definitions>
  <inkml:trace contextRef="#ctx0" brushRef="#br0">17 50 6533 0 0,'0'0'838'0'0,"-1"-3"-470"0"0,-5-5 344 0 0,2 9 1239 0 0,0 15 852 0 0,3-10-3622 0 0,0 1 1326 0 0,2 22-336 0 0,2 92-4 0 0,-3-110-108 0 0,1 0 0 0 0,0 0 0 0 0,1 0-1 0 0,0 0 1 0 0,6 13 0 0 0,-5-16 1 0 0,1-1 1 0 0,0 1 0 0 0,0-1-1 0 0,8 9 1 0 0,-4-4-15 0 0,-5-8-39 0 0,-1-1 0 0 0,1 1 0 0 0,0 0 0 0 0,1-1 0 0 0,-1 0 0 0 0,1 1 0 0 0,-1-2 0 0 0,1 1 0 0 0,0 0 0 0 0,0-1 0 0 0,0 1 0 0 0,1-1 0 0 0,-1 0 0 0 0,0 0-1 0 0,1-1 1 0 0,-1 0 0 0 0,1 1 0 0 0,0-1 0 0 0,6 0 0 0 0,-6-1 2 0 0,1 0 0 0 0,0-1 0 0 0,0 0-1 0 0,0 0 1 0 0,-1 0 0 0 0,1-1 0 0 0,-1 0 0 0 0,1 0 0 0 0,-1 0-1 0 0,0 0 1 0 0,1-1 0 0 0,-1 0 0 0 0,-1 0 0 0 0,1-1-1 0 0,6-5 1 0 0,3-3-14 0 0,-1-1-1 0 0,-1 0 0 0 0,0-1 1 0 0,-1 0-1 0 0,-1-1 1 0 0,0 0-1 0 0,-1-1 0 0 0,-1 0 1 0 0,0 0-1 0 0,-1-1 0 0 0,0 0 1 0 0,-2 0-1 0 0,0-1 1 0 0,-1 1-1 0 0,-1-1 0 0 0,0 0 1 0 0,-2 0-1 0 0,0 0 1 0 0,-1 0-1 0 0,-3-30 0 0 0,3 48 5 0 0,0 0 0 0 0,0 0 1 0 0,0 0-1 0 0,-1 0 0 0 0,1 0 0 0 0,0 0 0 0 0,0 0 0 0 0,0 0 0 0 0,0 1 0 0 0,0-1 0 0 0,0 0 0 0 0,0 0 0 0 0,0 0 1 0 0,0 0-1 0 0,0 0 0 0 0,0 0 0 0 0,0 0 0 0 0,0 0 0 0 0,0 0 0 0 0,0 0 0 0 0,-1 0 0 0 0,1 0 0 0 0,0 0 0 0 0,0 0 1 0 0,0 0-1 0 0,0 0 0 0 0,0 0 0 0 0,0-1 0 0 0,0 1 0 0 0,0 0 0 0 0,0 0 0 0 0,0 0 0 0 0,0 0 0 0 0,0 0 1 0 0,0 0-1 0 0,0 0 0 0 0,0 0 0 0 0,-1 0 0 0 0,1 0 0 0 0,0 0 0 0 0,0 0 0 0 0,0 0 0 0 0,0 0 0 0 0,0 0 0 0 0,0 0 1 0 0,0 0-1 0 0,0 0 0 0 0,0 0 0 0 0,0-1 0 0 0,0 1 0 0 0,0 0 0 0 0,0 0 0 0 0,0 0 0 0 0,0 0 0 0 0,0 0 0 0 0,0 0 1 0 0,0 0-1 0 0,0 0 0 0 0,0 0 0 0 0,-4 9-22 0 0,-1 14 10 0 0,-1 22 19 0 0,2 0-1 0 0,2 1 1 0 0,5 61-1 0 0,26 134 151 0 0,-8-87 20 0 0,-15-106-76 0 0,-2 80 0 0 0,-4-114-93 0 0,-1 0 0 0 0,-1-1 1 0 0,0 1-1 0 0,-1 0 0 0 0,0-1 1 0 0,-1 0-1 0 0,-1 0 0 0 0,0 0 1 0 0,0 0-1 0 0,-12 18 0 0 0,14-27-4 0 0,1-1 0 0 0,-1 0 0 0 0,1 0 0 0 0,-1 0 0 0 0,0 0 0 0 0,0 0 0 0 0,0-1 0 0 0,-1 1 0 0 0,1-1-1 0 0,0 0 1 0 0,-1 0 0 0 0,0 0 0 0 0,1 0 0 0 0,-1-1 0 0 0,0 0 0 0 0,-4 2 0 0 0,2-3 3 0 0,1 1 0 0 0,-1-1 0 0 0,1 0 0 0 0,-1 0 0 0 0,1 0 0 0 0,-1-1 0 0 0,1 1 0 0 0,0-2 0 0 0,-1 1 0 0 0,-8-4 0 0 0,2 0-2 0 0,1 0 0 0 0,-1-1-1 0 0,1-1 1 0 0,1 0-1 0 0,-1 0 1 0 0,1-1 0 0 0,1-1-1 0 0,-1 1 1 0 0,-12-17-1 0 0,12 12-26 0 0,1 0-1 0 0,1-1 0 0 0,0-1 1 0 0,1 1-1 0 0,0-1 0 0 0,1 0 1 0 0,1-1-1 0 0,-6-28 1 0 0,8 33-1 0 0,1-1 0 0 0,1 0 0 0 0,0 0 0 0 0,1 0 0 0 0,0 0 1 0 0,1 0-1 0 0,0 0 0 0 0,1 1 0 0 0,0-1 0 0 0,1 0 0 0 0,0 1 0 0 0,8-19 1 0 0,-8 25 17 0 0,0 0 0 0 0,0 0-1 0 0,1 0 1 0 0,-1 0 0 0 0,1 1 0 0 0,0-1 0 0 0,0 1 0 0 0,1 0 0 0 0,-1 1 0 0 0,1-1 0 0 0,0 1 0 0 0,0 0 0 0 0,0 0 0 0 0,0 0 0 0 0,0 1 0 0 0,1-1 0 0 0,-1 2 0 0 0,1-1 0 0 0,-1 0 0 0 0,1 1 0 0 0,0 0 0 0 0,9 0-1 0 0,-9 0 5 0 0,1 1-1 0 0,-1 1 0 0 0,0-1 0 0 0,0 1 0 0 0,1 0 1 0 0,-1 1-1 0 0,0-1 0 0 0,0 1 0 0 0,0 0 0 0 0,0 1 1 0 0,-1-1-1 0 0,1 1 0 0 0,-1 0 0 0 0,1 1 0 0 0,-1-1 1 0 0,0 1-1 0 0,0 0 0 0 0,-1 1 0 0 0,1-1 0 0 0,7 10 1 0 0,-8-8-6 0 0,18 29 44 0 0,-20-33-51 0 0,-1 0 0 0 0,0 0-1 0 0,0 0 1 0 0,-1 0 0 0 0,1 1 0 0 0,0-1 0 0 0,-1 0 0 0 0,1 1 0 0 0,-1-1 0 0 0,0 1 0 0 0,0-1 0 0 0,0 0 0 0 0,0 1 0 0 0,0 2 0 0 0,-1-4-35 0 0,1-1 0 0 0,0 0 1 0 0,-1 1-1 0 0,1-1 0 0 0,0 0 1 0 0,-1 1-1 0 0,1-1 0 0 0,-1 0 1 0 0,1 0-1 0 0,0 0 0 0 0,-1 1 1 0 0,1-1-1 0 0,-1 0 0 0 0,1 0 1 0 0,0 0-1 0 0,-1 0 0 0 0,1 0 1 0 0,-1 0-1 0 0,1 0 0 0 0,-1 0 1 0 0,1 0-1 0 0,-1 0 0 0 0,1 0 1 0 0,-1 0-1 0 0,1 0 0 0 0,0 0 1 0 0,-1 0-1 0 0,1 0 0 0 0,-1 0 1 0 0,1-1-1 0 0,-1 1 0 0 0,1 0 1 0 0,0 0-1 0 0,-1 0 0 0 0,1-1 1 0 0,-1 1-1 0 0,1-1 0 0 0,-18-9-2895 0 0,15 6 1674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56.045"/>
    </inkml:context>
    <inkml:brush xml:id="br0">
      <inkml:brushProperty name="width" value="0.05" units="cm"/>
      <inkml:brushProperty name="height" value="0.05" units="cm"/>
      <inkml:brushProperty name="color" value="#FFC114"/>
    </inkml:brush>
  </inkml:definitions>
  <inkml:trace contextRef="#ctx0" brushRef="#br0">48 48 8829 0 0,'-48'-32'1461'0'0,"49"31"-1397"0"0,-1 0 1 0 0,1 1 0 0 0,-1-1 0 0 0,1 1 0 0 0,0-1 0 0 0,-1 1-1 0 0,1-1 1 0 0,0 1 0 0 0,-1 0 0 0 0,1-1 0 0 0,0 1-1 0 0,0 0 1 0 0,-1-1 0 0 0,1 1 0 0 0,0 0 0 0 0,0 0 0 0 0,0 0-1 0 0,-1 0 1 0 0,1 0 0 0 0,1 0 0 0 0,24-4-66 0 0,3 2-12 0 0,-14 0-370 0 0,-1 2-1 0 0,1-1 1 0 0,-1 2 0 0 0,1 0 0 0 0,-1 1-1 0 0,20 4 1 0 0,-34-6 308 0 0,1 0 0 0 0,0 1 0 0 0,0-1 0 0 0,0 0 0 0 0,0 1 0 0 0,0-1 0 0 0,0 1 0 0 0,0-1 0 0 0,0 1 1 0 0,-1-1-1 0 0,1 1 0 0 0,0-1 0 0 0,0 1 0 0 0,-1 0 0 0 0,1 0 0 0 0,0-1 0 0 0,-1 1 0 0 0,1 0 0 0 0,-1 0 0 0 0,1 0 0 0 0,-1 0 0 0 0,1 1 0 0 0,3 9-910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56.399"/>
    </inkml:context>
    <inkml:brush xml:id="br0">
      <inkml:brushProperty name="width" value="0.05" units="cm"/>
      <inkml:brushProperty name="height" value="0.05" units="cm"/>
      <inkml:brushProperty name="color" value="#FFC114"/>
    </inkml:brush>
  </inkml:definitions>
  <inkml:trace contextRef="#ctx0" brushRef="#br0">51 48 6721 0 0,'-51'37'1110'0'0,"55"-40"-687"0"0,0 1 0 0 0,1-1 0 0 0,-1 1 0 0 0,0 0 0 0 0,1 0 1 0 0,-1 0-1 0 0,1 1 0 0 0,7-2 0 0 0,52-10-103 0 0,-18 4-107 0 0,125-29-2845 0 0,-151 34 1469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56.817"/>
    </inkml:context>
    <inkml:brush xml:id="br0">
      <inkml:brushProperty name="width" value="0.05" units="cm"/>
      <inkml:brushProperty name="height" value="0.05" units="cm"/>
      <inkml:brushProperty name="color" value="#FFC114"/>
    </inkml:brush>
  </inkml:definitions>
  <inkml:trace contextRef="#ctx0" brushRef="#br0">1 59 4696 0 0,'0'0'52'0'0,"0"-1"-1"0"0,0 0 1 0 0,0 0-1 0 0,0 1 1 0 0,-1-1-1 0 0,2 0 1 0 0,-1 0-1 0 0,0 0 0 0 0,0 1 1 0 0,0-1-1 0 0,0 0 1 0 0,0 0-1 0 0,1 0 1 0 0,-1 1-1 0 0,0-1 1 0 0,1 0-1 0 0,-1 0 0 0 0,0 1 1 0 0,1-1-1 0 0,-1 0 1 0 0,1 1-1 0 0,0-2 1 0 0,15-18 1696 0 0,-12 16-1094 0 0,-1 0-19 0 0,9-8 1497 0 0,-8 14-1556 0 0,-1 10-527 0 0,10 64 569 0 0,-6-19-391 0 0,-3-30-518 0 0,1 51 0 0 0,-6-40-464 0 0,0-3-270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57.808"/>
    </inkml:context>
    <inkml:brush xml:id="br0">
      <inkml:brushProperty name="width" value="0.05" units="cm"/>
      <inkml:brushProperty name="height" value="0.05" units="cm"/>
      <inkml:brushProperty name="color" value="#FFC114"/>
    </inkml:brush>
  </inkml:definitions>
  <inkml:trace contextRef="#ctx0" brushRef="#br0">259 357 5757 0 0,'0'0'752'0'0,"-9"-21"-450"0"0,-27-65 76 0 0,24 55 211 0 0,11 21 178 0 0,1 3 1178 0 0,-1 11-1977 0 0,-66 183 69 0 0,40-119-24 0 0,-34 57 0 0 0,17-36 98 0 0,52-106-34 0 0,176-436 19 0 0,-171 408-117 0 0,3 2-1 0 0,24-52 1 0 0,-39 94 16 0 0,-1 0 0 0 0,1-1 0 0 0,-1 1-1 0 0,1 0 1 0 0,0 0 0 0 0,-1 0 0 0 0,1-1 0 0 0,0 1 0 0 0,0 0 0 0 0,0 0-1 0 0,0 0 1 0 0,0 0 0 0 0,0 0 0 0 0,0 1 0 0 0,0-1 0 0 0,1 0 0 0 0,-1 0-1 0 0,0 1 1 0 0,0-1 0 0 0,1 1 0 0 0,-1-1 0 0 0,2 0 0 0 0,-2 2 1 0 0,0-1 0 0 0,1 1 0 0 0,-1-1 0 0 0,0 1 0 0 0,0 0 0 0 0,0 0 0 0 0,0-1 1 0 0,0 1-1 0 0,0 0 0 0 0,-1 0 0 0 0,1 0 0 0 0,0 0 0 0 0,0 0 0 0 0,-1 0 0 0 0,1 0 1 0 0,0 0-1 0 0,-1 0 0 0 0,1 0 0 0 0,-1 1 0 0 0,0-1 0 0 0,1 0 0 0 0,-1 0 0 0 0,0 0 1 0 0,1 3-1 0 0,70 335 95 0 0,-42-189 0 0 0,-25-130-183 0 0,-1-4-639 0 0,0-1 0 0 0,2 29 0 0 0,-5-34-259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58.154"/>
    </inkml:context>
    <inkml:brush xml:id="br0">
      <inkml:brushProperty name="width" value="0.05" units="cm"/>
      <inkml:brushProperty name="height" value="0.05" units="cm"/>
      <inkml:brushProperty name="color" value="#FFC114"/>
    </inkml:brush>
  </inkml:definitions>
  <inkml:trace contextRef="#ctx0" brushRef="#br0">9 75 8037 0 0,'-4'0'92'0'0,"0"0"68"0"0,8-5 28 0 0,-2 5 32 0 0,4-2-8 0 0,3-2 0 0 0,1-1 8 0 0,5 1 8 0 0,6 0-96 0 0,5-1-76 0 0,1 0-28 0 0,5-1-24 0 0,0 1-44 0 0,2 0-140 0 0,-2 1-192 0 0,-1-2-188 0 0,-1 0-108 0 0,-2-2-340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1:35.882"/>
    </inkml:context>
    <inkml:brush xml:id="br0">
      <inkml:brushProperty name="width" value="0.05" units="cm"/>
      <inkml:brushProperty name="height" value="0.05" units="cm"/>
      <inkml:brushProperty name="color" value="#FFC114"/>
    </inkml:brush>
  </inkml:definitions>
  <inkml:trace contextRef="#ctx0" brushRef="#br0">0 0 24575,'22'1'0,"-1"1"0,0 1 0,0 1 0,0 0 0,0 2 0,-1 1 0,23 10 0,15 4 0,-23-8 0,59 29 0,-90-39 0,0-1 0,-1 1 0,1 0 0,-1 1 0,1-1 0,-1 1 0,0-1 0,0 1 0,0 0 0,-1 0 0,0 0 0,1 0 0,-1 1 0,-1-1 0,1 0 0,-1 1 0,1 0 0,-1-1 0,-1 1 0,1 0 0,-1-1 0,1 1 0,-2 6 0,1 2 0,-2 0 0,0-1 0,0 1 0,-1-1 0,0 1 0,-1-1 0,-9 18 0,4-14-124,0 1 0,-2-2 0,0 1 0,-1-2 0,0 1 0,-1-2-1,0 0 1,-1 0 0,-1-1 0,-16 10 0,7-7-6702</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58.640"/>
    </inkml:context>
    <inkml:brush xml:id="br0">
      <inkml:brushProperty name="width" value="0.05" units="cm"/>
      <inkml:brushProperty name="height" value="0.05" units="cm"/>
      <inkml:brushProperty name="color" value="#FFC114"/>
    </inkml:brush>
  </inkml:definitions>
  <inkml:trace contextRef="#ctx0" brushRef="#br0">39 184 7581 0 0,'-4'-9'-78'0'0,"-2"-5"139"0"0,6 14-57 0 0,0 0 1 0 0,0 0-1 0 0,0-1 0 0 0,0 1 0 0 0,0 0 0 0 0,0 0 1 0 0,0 0-1 0 0,0 0 0 0 0,0-1 0 0 0,0 1 1 0 0,-1 0-1 0 0,1 0 0 0 0,0 0 0 0 0,0 0 1 0 0,0 0-1 0 0,0-1 0 0 0,0 1 0 0 0,0 0 1 0 0,0 0-1 0 0,-1 0 0 0 0,1 0 0 0 0,0 0 1 0 0,0 0-1 0 0,0 0 0 0 0,0 0 0 0 0,-1-1 1 0 0,1 1-1 0 0,0 0 0 0 0,0 0 0 0 0,0 0 1 0 0,0 0-1 0 0,-1 0 0 0 0,1 0 0 0 0,0 0 1 0 0,0 0-1 0 0,0 0 0 0 0,0 0 0 0 0,-1 0 1 0 0,1 0-1 0 0,0 0 0 0 0,0 0 0 0 0,0 0 1 0 0,0 0-1 0 0,-1 0 0 0 0,1 1 0 0 0,0-1 1 0 0,0 0-1 0 0,0 0 0 0 0,-2 4 8 0 0,1 0 0 0 0,0-1 1 0 0,0 1-1 0 0,0 0 0 0 0,0 0 0 0 0,1 0 1 0 0,0 0-1 0 0,-1 0 0 0 0,2 0 0 0 0,-1 0 0 0 0,1 6 1 0 0,0 5 7 0 0,0 46 20 0 0,0-8-13 0 0,-11 97 0 0 0,3-110-13 0 0,6-34 44 0 0,4-27-7 0 0,2-21-64 0 0,-1 0 1 0 0,-3-1-1 0 0,-1 1 0 0 0,-7-47 1 0 0,0-15 33 0 0,7 92-17 0 0,0 0-1 0 0,0 0 1 0 0,1 1 0 0 0,0-1-1 0 0,5-16 1 0 0,-5 25 12 0 0,0 0 1 0 0,0-1 0 0 0,0 1-1 0 0,1 0 1 0 0,-1 0-1 0 0,1 0 1 0 0,0 0 0 0 0,0 0-1 0 0,0 0 1 0 0,0 0-1 0 0,1 1 1 0 0,-1-1 0 0 0,1 1-1 0 0,0 0 1 0 0,-1-1-1 0 0,1 1 1 0 0,0 1-1 0 0,0-1 1 0 0,0 0 0 0 0,0 1-1 0 0,1-1 1 0 0,3 0-1 0 0,4-1 23 0 0,-1 1 0 0 0,1 1-1 0 0,0 0 1 0 0,0 0-1 0 0,0 1 1 0 0,0 0-1 0 0,0 1 1 0 0,21 5-1 0 0,-24-5-34 0 0,-1 1 0 0 0,1 0 0 0 0,-1 1 0 0 0,0-1-1 0 0,0 1 1 0 0,0 1 0 0 0,0 0 0 0 0,0 0 0 0 0,-1 0 0 0 0,0 0 0 0 0,0 1-1 0 0,0 0 1 0 0,8 10 0 0 0,-11-11-7 0 0,-1 0 0 0 0,0 0 0 0 0,0 0 0 0 0,0 1-1 0 0,-1-1 1 0 0,0 0 0 0 0,0 1 0 0 0,0-1 0 0 0,0 1 0 0 0,-1-1 0 0 0,1 1-1 0 0,-1-1 1 0 0,0 1 0 0 0,0-1 0 0 0,-1 1 0 0 0,-1 4 0 0 0,1-2-2 0 0,0 0 0 0 0,-1 0 0 0 0,0 0 0 0 0,-1-1 0 0 0,1 1 0 0 0,-1-1 0 0 0,-1 0 0 0 0,1 0 0 0 0,-9 11 0 0 0,-2-3 5 0 0,0-1 0 0 0,-1-1 0 0 0,0 0 0 0 0,-1-1 0 0 0,0-1 0 0 0,-1-1 0 0 0,-31 14 0 0 0,13-6 1 0 0,69-28-57 0 0,53-9 0 0 0,-75 18 56 0 0,-1 0 0 0 0,1 1 0 0 0,12 0-1 0 0,-21 1 1 0 0,-1 0 0 0 0,1 0 0 0 0,0 1 0 0 0,0-1 0 0 0,0 1 0 0 0,-1-1 0 0 0,1 1 0 0 0,0 0 0 0 0,-1 0 0 0 0,1 0 0 0 0,0 0 0 0 0,-1 0 0 0 0,0 1 0 0 0,1-1 0 0 0,-1 1 0 0 0,0 0 0 0 0,0 0 0 0 0,4 3 0 0 0,-4-1 1 0 0,0-1 0 0 0,-1 1-1 0 0,1-1 1 0 0,-1 1 0 0 0,0 0 0 0 0,0 0 0 0 0,0-1 0 0 0,-1 1 0 0 0,1 0 0 0 0,-1 0 0 0 0,0 7 0 0 0,-7 43 4 0 0,7-51 5 0 0,-1 1-1 0 0,0-1 0 0 0,0 1 0 0 0,0-1 0 0 0,0 0 0 0 0,-1 0 0 0 0,1 1 0 0 0,-1-1 0 0 0,0 0 0 0 0,0 0 1 0 0,0-1-1 0 0,0 1 0 0 0,-1 0 0 0 0,1-1 0 0 0,-1 1 0 0 0,0-1 0 0 0,-5 4 0 0 0,3-3 2 0 0,-1-1 1 0 0,1 0-1 0 0,0 0 0 0 0,-1 0 0 0 0,0 0 0 0 0,1-1 0 0 0,-1 0 1 0 0,0 0-1 0 0,0-1 0 0 0,-6 1 0 0 0,-6-2-59 0 0,1-1 1 0 0,-1 0-1 0 0,1-1 0 0 0,-1-1 1 0 0,1-1-1 0 0,-21-8 0 0 0,34 11-75 0 0,-1 1-1 0 0,1-1 1 0 0,0 0 0 0 0,0-1-1 0 0,0 1 1 0 0,0-1-1 0 0,0 0 1 0 0,1 0 0 0 0,-1 0-1 0 0,1 0 1 0 0,0 0 0 0 0,-1-1-1 0 0,2 0 1 0 0,-1 1-1 0 0,0-1 1 0 0,-2-6 0 0 0,2-4-727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58.997"/>
    </inkml:context>
    <inkml:brush xml:id="br0">
      <inkml:brushProperty name="width" value="0.05" units="cm"/>
      <inkml:brushProperty name="height" value="0.05" units="cm"/>
      <inkml:brushProperty name="color" value="#FFC114"/>
    </inkml:brush>
  </inkml:definitions>
  <inkml:trace contextRef="#ctx0" brushRef="#br0">0 19 7969 0 0,'1'0'35'0'0,"-1"-1"1"0"0,1 1 0 0 0,-1-1 0 0 0,1 1 0 0 0,0-1-1 0 0,-1 1 1 0 0,0-1 0 0 0,1 1 0 0 0,-1-1-1 0 0,1 1 1 0 0,-1-1 0 0 0,0 0 0 0 0,1 1 0 0 0,-1-1-1 0 0,0 0 1 0 0,0 1 0 0 0,0-1 0 0 0,1 0-1 0 0,-1 0 1 0 0,3-6 885 0 0,1 20-599 0 0,0 31-521 0 0,-1 81-1 0 0,-3-85-643 0 0,-3-9-113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59.339"/>
    </inkml:context>
    <inkml:brush xml:id="br0">
      <inkml:brushProperty name="width" value="0.05" units="cm"/>
      <inkml:brushProperty name="height" value="0.05" units="cm"/>
      <inkml:brushProperty name="color" value="#FFC114"/>
    </inkml:brush>
  </inkml:definitions>
  <inkml:trace contextRef="#ctx0" brushRef="#br0">12 11 10917 0 0,'-5'-2'72'0'0,"1"0"108"0"0,2-4 12 0 0,13 7 208 0 0,-11 2-192 0 0,0-2-8 0 0,4 0 4 0 0,0 1-72 0 0,-4 0-112 0 0,2 1-164 0 0,-2 2-128 0 0,0 1-200 0 0,-2 4-224 0 0,2 1-176 0 0,0 2-112 0 0,0 2-264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7:59.679"/>
    </inkml:context>
    <inkml:brush xml:id="br0">
      <inkml:brushProperty name="width" value="0.05" units="cm"/>
      <inkml:brushProperty name="height" value="0.05" units="cm"/>
      <inkml:brushProperty name="color" value="#FFC114"/>
    </inkml:brush>
  </inkml:definitions>
  <inkml:trace contextRef="#ctx0" brushRef="#br0">75 43 7905 0 0,'0'-3'138'0'0,"1"0"0"0"0,0 0 0 0 0,0 0 0 0 0,0 0 0 0 0,0 0 0 0 0,0 0 0 0 0,3-3 0 0 0,-4 5 21 0 0,0 0 0 0 0,1 1 0 0 0,-1-1 0 0 0,1 0 0 0 0,-1 0 0 0 0,1 0-1 0 0,-1 0 1 0 0,1 0 0 0 0,0 1 0 0 0,-1-1 0 0 0,1 0 0 0 0,0 1 0 0 0,0-1-1 0 0,0 0 1 0 0,-1 1 0 0 0,1-1 0 0 0,0 1 0 0 0,0-1 0 0 0,0 1 0 0 0,0 0 0 0 0,0-1-1 0 0,0 1 1 0 0,0 0 0 0 0,0 0 0 0 0,1-1 0 0 0,-1 2-113 0 0,-1 0 0 0 0,0 1-1 0 0,1-1 1 0 0,-1 0 0 0 0,0 0 0 0 0,0 0 0 0 0,0 0-1 0 0,0 0 1 0 0,0 0 0 0 0,0 1 0 0 0,0-1 0 0 0,0 0 0 0 0,-1 0-1 0 0,1 0 1 0 0,0 0 0 0 0,0 0 0 0 0,-1 0 0 0 0,0 2 0 0 0,-10 29-318 0 0,9-29 281 0 0,-5 14-403 0 0,-2 1 0 0 0,-1-2 0 0 0,-16 24 0 0 0,13-20-118 0 0,-12 16-679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8:03.058"/>
    </inkml:context>
    <inkml:brush xml:id="br0">
      <inkml:brushProperty name="width" value="0.05" units="cm"/>
      <inkml:brushProperty name="height" value="0.05" units="cm"/>
      <inkml:brushProperty name="color" value="#FFC114"/>
    </inkml:brush>
  </inkml:definitions>
  <inkml:trace contextRef="#ctx0" brushRef="#br0">13 60 4428 0 0,'-6'-14'125'0'0,"5"14"-76"0"0,1-1 0 0 0,-1 1 0 0 0,1-1 0 0 0,-1 1 0 0 0,1-1 0 0 0,-1 1 0 0 0,1-1 0 0 0,0 0 0 0 0,-1 1 0 0 0,1-1 0 0 0,0 0 0 0 0,-1 1 0 0 0,1-1 0 0 0,0 0 0 0 0,0 1 0 0 0,0-1 0 0 0,0 0 1 0 0,0 0-1 0 0,0 1 0 0 0,0-1 0 0 0,0 0 0 0 0,0 1 0 0 0,0-1 0 0 0,0 0 0 0 0,0 0 0 0 0,0 1 0 0 0,1-1 0 0 0,-1 0 0 0 0,0 1 0 0 0,0-1 0 0 0,1-1 0 0 0,8-11 1449 0 0,-2 2 607 0 0,-7 11-2061 0 0,1 0 0 0 0,-1 0 0 0 0,1 0 0 0 0,-1 0-1 0 0,0 0 1 0 0,1 0 0 0 0,-1 0 0 0 0,1 0 0 0 0,-1 1 0 0 0,0-1-1 0 0,1 0 1 0 0,-1 0 0 0 0,0 0 0 0 0,1 0 0 0 0,-1 1 0 0 0,1-1-1 0 0,-1 0 1 0 0,0 0 0 0 0,0 1 0 0 0,1-1 0 0 0,-1 0 0 0 0,0 1-1 0 0,1-1 1 0 0,-1 0 0 0 0,0 1 0 0 0,0-1 0 0 0,0 0 0 0 0,1 1 0 0 0,-1-1-1 0 0,0 0 1 0 0,0 1 0 0 0,0-1 0 0 0,0 1 0 0 0,3 4 72 0 0,-1 0 0 0 0,0 1 1 0 0,0-1-1 0 0,0 0 0 0 0,-1 1 1 0 0,0-1-1 0 0,0 1 0 0 0,0 9 1 0 0,-3 51-169 0 0,1-23 125 0 0,-9 137-1235 0 0,7-138 16 0 0,0-15 130 0 0,-5-2-199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8:03.493"/>
    </inkml:context>
    <inkml:brush xml:id="br0">
      <inkml:brushProperty name="width" value="0.05" units="cm"/>
      <inkml:brushProperty name="height" value="0.05" units="cm"/>
      <inkml:brushProperty name="color" value="#FFC114"/>
    </inkml:brush>
  </inkml:definitions>
  <inkml:trace contextRef="#ctx0" brushRef="#br0">1 115 4460 0 0,'0'0'82'0'0,"9"-17"60"0"0,28-53 118 0 0,-28 43 5162 0 0,-9 41-5402 0 0,-1 35-29 0 0,-2 139-305 0 0,1-106-291 0 0,0-39-204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8:04.274"/>
    </inkml:context>
    <inkml:brush xml:id="br0">
      <inkml:brushProperty name="width" value="0.05" units="cm"/>
      <inkml:brushProperty name="height" value="0.05" units="cm"/>
      <inkml:brushProperty name="color" value="#FFC114"/>
    </inkml:brush>
  </inkml:definitions>
  <inkml:trace contextRef="#ctx0" brushRef="#br0">160 69 7357 0 0,'4'-18'-32'0'0,"1"-2"316"0"0,-5 19-262 0 0,0 1 1 0 0,0-1-1 0 0,0 1 0 0 0,-1-1 1 0 0,1 1-1 0 0,0-1 0 0 0,0 0 0 0 0,-1 1 1 0 0,1-1-1 0 0,0 1 0 0 0,-1-1 1 0 0,1 1-1 0 0,0-1 0 0 0,-1 1 0 0 0,1-1 1 0 0,-1 1-1 0 0,1 0 0 0 0,-1-1 1 0 0,1 1-1 0 0,-1 0 0 0 0,1-1 0 0 0,-1 1 1 0 0,1 0-1 0 0,-1 0 0 0 0,1-1 1 0 0,-1 1-1 0 0,0 0 0 0 0,1 0 1 0 0,-1 0-1 0 0,-1 0 0 0 0,-1-1 11 0 0,-1 1 1 0 0,1 1-1 0 0,-1-1 0 0 0,1 0 0 0 0,0 1 1 0 0,-1-1-1 0 0,1 1 0 0 0,-1 0 0 0 0,1 1 1 0 0,0-1-1 0 0,0 0 0 0 0,0 1 0 0 0,0 0 1 0 0,0-1-1 0 0,0 1 0 0 0,0 1 0 0 0,0-1 1 0 0,1 0-1 0 0,-1 1 0 0 0,-4 4 0 0 0,-3 5 9 0 0,0 0 0 0 0,1 1 0 0 0,-10 18 0 0 0,13-21-32 0 0,1 1 0 0 0,0 1 0 0 0,0-1 0 0 0,1 1 1 0 0,-4 20-1 0 0,7-26 24 0 0,0-1-1 0 0,1 1 1 0 0,-1 0 0 0 0,1-1 0 0 0,0 1 0 0 0,0-1 0 0 0,1 1 0 0 0,-1 0 0 0 0,1-1 0 0 0,1 1 0 0 0,-1-1 0 0 0,1 0 0 0 0,0 1 0 0 0,4 7 0 0 0,-3-10 5 0 0,-1 0 0 0 0,1-1 0 0 0,0 0 0 0 0,-1 1 0 0 0,1-1 1 0 0,0 0-1 0 0,1-1 0 0 0,-1 1 0 0 0,0 0 0 0 0,0-1 0 0 0,1 0 1 0 0,-1 0-1 0 0,1 0 0 0 0,-1 0 0 0 0,1 0 0 0 0,-1-1 1 0 0,1 0-1 0 0,-1 1 0 0 0,1-1 0 0 0,6-1 0 0 0,0 0 4 0 0,0 0 0 0 0,1 0-1 0 0,-1-1 1 0 0,0 0 0 0 0,0-1-1 0 0,11-4 1 0 0,-12 2-43 0 0,0 1 0 0 0,0-1 0 0 0,-1-1 0 0 0,1 0 0 0 0,-2 0 0 0 0,1-1 0 0 0,-1 1 0 0 0,0-2 0 0 0,0 1 0 0 0,0-1 0 0 0,-1 0 0 0 0,-1 0 0 0 0,1-1 0 0 0,6-15 0 0 0,-9 18-19 0 0,-1 1 1 0 0,0 0-1 0 0,-1-1 1 0 0,1 1 0 0 0,-1-1-1 0 0,0 0 1 0 0,-1 1-1 0 0,1-1 1 0 0,-1 0 0 0 0,0 1-1 0 0,0-1 1 0 0,-1 0-1 0 0,0 1 1 0 0,0-1 0 0 0,0 0-1 0 0,-1 1 1 0 0,1 0 0 0 0,-1-1-1 0 0,-1 1 1 0 0,1 0-1 0 0,-1 0 1 0 0,0 0 0 0 0,0 0-1 0 0,0 0 1 0 0,-1 1-1 0 0,1 0 1 0 0,-6-5 0 0 0,4 5-44 0 0,0 0 0 0 0,0 0 1 0 0,0 1-1 0 0,0 0 1 0 0,-1 0-1 0 0,0 0 1 0 0,1 0-1 0 0,-1 1 1 0 0,0 0-1 0 0,0 1 0 0 0,0-1 1 0 0,0 1-1 0 0,0 0 1 0 0,-1 0-1 0 0,1 1 1 0 0,0 0-1 0 0,0 0 0 0 0,-1 1 1 0 0,1-1-1 0 0,0 1 1 0 0,0 1-1 0 0,0-1 1 0 0,0 1-1 0 0,0 0 0 0 0,0 0 1 0 0,1 1-1 0 0,-1 0 1 0 0,1 0-1 0 0,-1 0 1 0 0,1 0-1 0 0,0 1 0 0 0,0 0 1 0 0,1 0-1 0 0,-6 5 1 0 0,10-8 19 0 0,-1 0 1 0 0,1-1-1 0 0,-1 1 1 0 0,0 0-1 0 0,1 0 0 0 0,-1 0 1 0 0,1-1-1 0 0,0 1 1 0 0,-1 0-1 0 0,1 0 1 0 0,0 0-1 0 0,-1 0 1 0 0,1 0-1 0 0,0 0 1 0 0,0 0-1 0 0,0 0 0 0 0,0 0 1 0 0,0-1-1 0 0,0 1 1 0 0,0 0-1 0 0,0 0 1 0 0,0 0-1 0 0,0 0 1 0 0,1 0-1 0 0,-1 0 1 0 0,1 2-1 0 0,0-2-46 0 0,0 0 1 0 0,0 1-1 0 0,0-1 0 0 0,0 0 0 0 0,0 0 1 0 0,0 0-1 0 0,1 0 0 0 0,-1 0 1 0 0,0 0-1 0 0,1 0 0 0 0,-1 0 1 0 0,0 0-1 0 0,1-1 0 0 0,-1 1 1 0 0,3 0-1 0 0,14 4-674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8:04.785"/>
    </inkml:context>
    <inkml:brush xml:id="br0">
      <inkml:brushProperty name="width" value="0.05" units="cm"/>
      <inkml:brushProperty name="height" value="0.05" units="cm"/>
      <inkml:brushProperty name="color" value="#FFC114"/>
    </inkml:brush>
  </inkml:definitions>
  <inkml:trace contextRef="#ctx0" brushRef="#br0">2 74 6721 0 0,'-2'-11'557'0'0,"8"22"110"0"0,3 4-658 0 0,-1 1-1 0 0,-1 0 0 0 0,6 18 0 0 0,-12-31-7 0 0,5 15 10 0 0,-1 0 0 0 0,-1 0 0 0 0,0 1 0 0 0,-2-1-1 0 0,0 1 1 0 0,-1 0 0 0 0,-1 0 0 0 0,-1 0-1 0 0,0-1 1 0 0,-1 1 0 0 0,-9 33 0 0 0,10-49-64 0 0,0 1 0 0 0,0-1 0 0 0,-1 1 1 0 0,1-1-1 0 0,-1 0 0 0 0,0 1 0 0 0,-2 2 0 0 0,3-6 42 0 0,1 1 1 0 0,0-1-1 0 0,0 0 0 0 0,0 0 0 0 0,0 0 0 0 0,0 0 0 0 0,0 0 0 0 0,0 0 0 0 0,0 0 0 0 0,-1 1 0 0 0,1-1 0 0 0,0 0 1 0 0,0 0-1 0 0,0 0 0 0 0,0 0 0 0 0,0 0 0 0 0,0 0 0 0 0,-1 0 0 0 0,1 0 0 0 0,0 0 0 0 0,0 0 0 0 0,0 0 0 0 0,0 0 1 0 0,-1 0-1 0 0,1 0 0 0 0,0 0 0 0 0,0 0 0 0 0,0 0 0 0 0,0 0 0 0 0,0 0 0 0 0,-1 0 0 0 0,1 0 0 0 0,0 0 0 0 0,0 0 1 0 0,0 0-1 0 0,0 0 0 0 0,0 0 0 0 0,-1 0 0 0 0,1 0 0 0 0,0 0 0 0 0,0-1 0 0 0,0 1 0 0 0,0 0 0 0 0,0 0 1 0 0,0 0-1 0 0,0 0 0 0 0,-1 0 0 0 0,1-1 0 0 0,-2-17-323 0 0,2-40 441 0 0,4 0 1 0 0,2 1-1 0 0,16-73 1 0 0,-20 124-34 0 0,-1-1 0 0 0,1 1 1 0 0,1-1-1 0 0,-1 1 0 0 0,1 0 0 0 0,0 0 0 0 0,0 0 1 0 0,1 0-1 0 0,0 1 0 0 0,0-1 0 0 0,0 1 1 0 0,1 0-1 0 0,0 0 0 0 0,0 1 0 0 0,7-6 0 0 0,-6 6-21 0 0,1 1-1 0 0,-1-1 1 0 0,1 2 0 0 0,0-1-1 0 0,0 0 1 0 0,0 1-1 0 0,1 1 1 0 0,-1-1-1 0 0,0 1 1 0 0,1 0-1 0 0,-1 1 1 0 0,1 0-1 0 0,11 1 1 0 0,-3 0-20 0 0,0 1 0 0 0,0 1 0 0 0,16 4 0 0 0,-29-6-33 0 0,0 0-1 0 0,0 0 0 0 0,0 0 1 0 0,0 0-1 0 0,0 0 1 0 0,0 1-1 0 0,0-1 0 0 0,0 1 1 0 0,0 0-1 0 0,-1 0 0 0 0,1 0 1 0 0,-1 0-1 0 0,1 0 0 0 0,-1 0 1 0 0,0 1-1 0 0,0-1 0 0 0,0 1 1 0 0,0 0-1 0 0,0 0 0 0 0,-1-1 1 0 0,1 1-1 0 0,0 4 0 0 0,-2-5-1 0 0,0 0 1 0 0,0 0-1 0 0,0 1 0 0 0,0-1 0 0 0,-1 0 0 0 0,1 0 1 0 0,-1 0-1 0 0,0 0 0 0 0,1 0 0 0 0,-1 1 0 0 0,0-1 1 0 0,0-1-1 0 0,0 1 0 0 0,-1 0 0 0 0,1 0 0 0 0,0 0 1 0 0,-1-1-1 0 0,1 1 0 0 0,-1 0 0 0 0,1-1 1 0 0,-1 1-1 0 0,-2 0 0 0 0,-4 4 2 0 0,1 0 0 0 0,-1-1 0 0 0,-16 8 0 0 0,-3-1-4 0 0,-1 0 0 0 0,0-2 0 0 0,0-2 1 0 0,-1 0-1 0 0,0-2 0 0 0,-32 3 0 0 0,61-9 5 0 0,0 0 0 0 0,0 0 0 0 0,0 0 0 0 0,1 0 0 0 0,-1 0 0 0 0,0 0 1 0 0,0 0-1 0 0,0 0 0 0 0,0 0 0 0 0,0 0 0 0 0,0 0 0 0 0,0 0 0 0 0,0 1 0 0 0,0-1 0 0 0,0 0 0 0 0,0 0 0 0 0,0 0 0 0 0,0 0 0 0 0,0 0 0 0 0,0 0 0 0 0,0 0 0 0 0,0 0 0 0 0,0 0 0 0 0,0 0 0 0 0,0 0 1 0 0,0 0-1 0 0,-1 0 0 0 0,1 0 0 0 0,0 0 0 0 0,0 0 0 0 0,0 1 0 0 0,0-1 0 0 0,0 0 0 0 0,0 0 0 0 0,0 0 0 0 0,0 0 0 0 0,0 0 0 0 0,0 0 0 0 0,0 0 0 0 0,0 0 0 0 0,0 0 0 0 0,0 0 0 0 0,0 0 0 0 0,0 0 1 0 0,0 0-1 0 0,0 0 0 0 0,-1 0 0 0 0,14 5 55 0 0,34 9 64 0 0,-6-2-18 0 0,8 5-38 0 0,-1 2 0 0 0,-2 2-1 0 0,60 36 1 0 0,-84-36-358 0 0,-12-10-551 0 0,-5-6 69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8:05.247"/>
    </inkml:context>
    <inkml:brush xml:id="br0">
      <inkml:brushProperty name="width" value="0.05" units="cm"/>
      <inkml:brushProperty name="height" value="0.05" units="cm"/>
      <inkml:brushProperty name="color" value="#FFC114"/>
    </inkml:brush>
  </inkml:definitions>
  <inkml:trace contextRef="#ctx0" brushRef="#br0">16 42 6881 0 0,'12'-38'963'0'0,"-12"38"-942"0"0,0 0 0 0 0,0 0 0 0 0,0 0 0 0 0,0 0 0 0 0,0 0-1 0 0,0 0 1 0 0,0 0 0 0 0,1 0 0 0 0,-1-1 0 0 0,0 1 0 0 0,0 0 0 0 0,0 0 0 0 0,0 0 0 0 0,0 0 0 0 0,0 0-1 0 0,0 0 1 0 0,0 0 0 0 0,0-1 0 0 0,0 1 0 0 0,0 0 0 0 0,0 0 0 0 0,0 0 0 0 0,-1 0 0 0 0,1 0 0 0 0,0 0-1 0 0,0 0 1 0 0,0 0 0 0 0,0-1 0 0 0,0 1 0 0 0,0 0 0 0 0,0 0 0 0 0,0 0 0 0 0,0 0 0 0 0,0 0 0 0 0,0 0 0 0 0,0 0-1 0 0,0 0 1 0 0,-1 0 0 0 0,1 0 0 0 0,0 0 0 0 0,0 0 0 0 0,0-1 0 0 0,0 1 0 0 0,0 0 0 0 0,0 0 0 0 0,0 0-1 0 0,0 0 1 0 0,-1 0 0 0 0,1 0 0 0 0,0 0 0 0 0,0 0 0 0 0,0 0 0 0 0,0 0 0 0 0,0 0 0 0 0,0 0 0 0 0,0 0-1 0 0,-1 0 1 0 0,1 0 0 0 0,0 0 0 0 0,0 0 0 0 0,0 1 0 0 0,0-1 0 0 0,0 0 0 0 0,-6 7 227 0 0,-1 29-246 0 0,1 0 0 0 0,3 0 1 0 0,1 66-1 0 0,2-97-4 0 0,0 1-233 0 0,0 1 0 0 0,1-1 1 0 0,-1 1-1 0 0,1 0 0 0 0,1-1 0 0 0,-1 0 0 0 0,4 9 1 0 0,-2-9-664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8:05.574"/>
    </inkml:context>
    <inkml:brush xml:id="br0">
      <inkml:brushProperty name="width" value="0.05" units="cm"/>
      <inkml:brushProperty name="height" value="0.05" units="cm"/>
      <inkml:brushProperty name="color" value="#FFC114"/>
    </inkml:brush>
  </inkml:definitions>
  <inkml:trace contextRef="#ctx0" brushRef="#br0">6 0 8529 0 0,'-4'33'20'0'0,"3"-13"198"0"0,1 0 0 0 0,0 0 0 0 0,2 0 0 0 0,5 27 0 0 0,1 6-936 0 0,-7-36 74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1:36.535"/>
    </inkml:context>
    <inkml:brush xml:id="br0">
      <inkml:brushProperty name="width" value="0.05" units="cm"/>
      <inkml:brushProperty name="height" value="0.05" units="cm"/>
      <inkml:brushProperty name="color" value="#FFC114"/>
    </inkml:brush>
  </inkml:definitions>
  <inkml:trace contextRef="#ctx0" brushRef="#br0">1 310 24575,'3'0'0,"7"0"0,12 0 0,13 0 0,21 0 0,40-3 0,30-5 0,26-9 0,26-9 0,-3-6-580,-6-4 580,-15 2 0,-26-3 0,-22 1 0,-25 4 0,-24 4 0,-21 8-7611</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7:45.473"/>
    </inkml:context>
    <inkml:brush xml:id="br0">
      <inkml:brushProperty name="width" value="0.05" units="cm"/>
      <inkml:brushProperty name="height" value="0.05" units="cm"/>
      <inkml:brushProperty name="color" value="#FFC114"/>
    </inkml:brush>
  </inkml:definitions>
  <inkml:trace contextRef="#ctx0" brushRef="#br0">1 31 5909 0 0,'0'0'136'0'0,"3"-5"58"0"0,8-15-89 0 0,-8 15 3139 0 0,-3 12-3167 0 0,-2 47 412 0 0,5 116 216 0 0,56 368 202 0 0,-38-385-863 0 0,38 598 158 0 0,-72-290 250 0 0,-8 116-160 0 0,10-258-262 0 0,1-2 34 0 0,10-283-67 0 0,1 1 0 0 0,2-1 0 0 0,12 54 0 0 0,-6-57-12 0 0,-5-16 24 0 0,1 1 0 0 0,3 28 0 0 0,-5 1 36 0 0,0-10-28 0 0,11 61 1 0 0,10 8-27 0 0,-12-78-14 0 0,-10-23 22 0 0,0 0 1 0 0,0 1-1 0 0,-1-1 0 0 0,1 1 1 0 0,-1-1-1 0 0,0 1 0 0 0,1 6 1 0 0,-1-7 3 0 0,-1 1 1 0 0,1-1 0 0 0,-1 1 0 0 0,1-1 0 0 0,0 1 0 0 0,0-1 0 0 0,0 0-1 0 0,1 0 1 0 0,2 6 0 0 0,-3-8-3 0 0,-1-1-2 0 0,0 0 0 0 0,0 0 0 0 0,0 0 0 0 0,0 0 0 0 0,0 0 0 0 0,0 0 0 0 0,0 0 1 0 0,0 0-1 0 0,0 1 0 0 0,-1-1 0 0 0,1 0 0 0 0,0 0 0 0 0,0 0 0 0 0,0 0 0 0 0,0 0 0 0 0,0 0 0 0 0,1 0 0 0 0,-1 0 0 0 0,0 0 1 0 0,0 0-1 0 0,0 0 0 0 0,0 1 0 0 0,0-1 0 0 0,0 0 0 0 0,0 0 0 0 0,0 0 0 0 0,-16 36 57 0 0,11-30-67 0 0,1 1 0 0 0,1 0 1 0 0,-1-1-1 0 0,1 1 0 0 0,0 1 1 0 0,1-1-1 0 0,-3 12 0 0 0,2-9 15 0 0,-7 27 8 0 0,2 0 1 0 0,-6 64 0 0 0,7 79 16 0 0,8-56-8 0 0,-4 153-29 0 0,-21-84 21 0 0,11-105-26 0 0,11-62 13 0 0,1 30 0 0 0,0-53 12 0 0,2 0-6 0 0,5-6 5 0 0,1 0-13 0 0,2 0 0 0 0,-1 1 0 0 0,0 0 0 0 0,0 0 0 0 0,1 1 0 0 0,-1-1 1 0 0,13 1-1 0 0,3-1-4 0 0,703-55 768 0 0,-333 32-260 0 0,-243 13-429 0 0,769-40 672 0 0,-473 69-640 0 0,-445-16-106 0 0,21 0 8 0 0,0 2 0 0 0,0 0 0 0 0,41 13 0 0 0,-63-16-4 0 0,-1 0 0 0 0,0 0 0 0 0,0 0 0 0 0,1 0 0 0 0,-1 0 0 0 0,0 0 0 0 0,0 1 0 0 0,1-1 0 0 0,-1 0 0 0 0,0 0 0 0 0,1 0 0 0 0,-1 0 0 0 0,0 0 0 0 0,0 0 0 0 0,1 0 0 0 0,-1 0 0 0 0,0 1 0 0 0,0-1 0 0 0,0 0 0 0 0,1 0 0 0 0,-1 0 0 0 0,0 1 0 0 0,0-1 0 0 0,0 0 0 0 0,1 0 0 0 0,-1 0 0 0 0,0 1 0 0 0,0-1 0 0 0,0 0 0 0 0,0 0 0 0 0,0 1 0 0 0,0-1 0 0 0,0 0 0 0 0,0 0 0 0 0,1 1 0 0 0,-1-1 1 0 0,0 0-1 0 0,0 1 0 0 0,0-1 0 0 0,0 0 0 0 0,-12 5 124 0 0,-21-1-128 0 0,27-5-262 0 0,0-1-1 0 0,1 1 0 0 0,-1-1 1 0 0,1-1-1 0 0,-1 1 0 0 0,1-1 1 0 0,0 0-1 0 0,0 0 0 0 0,0 0 1 0 0,-4-5-1 0 0,-6-6-1144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7:47.184"/>
    </inkml:context>
    <inkml:brush xml:id="br0">
      <inkml:brushProperty name="width" value="0.05" units="cm"/>
      <inkml:brushProperty name="height" value="0.05" units="cm"/>
      <inkml:brushProperty name="color" value="#FFC114"/>
    </inkml:brush>
  </inkml:definitions>
  <inkml:trace contextRef="#ctx0" brushRef="#br0">3 257 5420 0 0,'0'0'18'0'0,"0"0"-1"0"0,0 0 1 0 0,0 0-1 0 0,0 0 0 0 0,0 0 1 0 0,0 0-1 0 0,0 0 1 0 0,0 0-1 0 0,-1 0 0 0 0,1 0 1 0 0,0 0-1 0 0,0 0 1 0 0,0 0-1 0 0,0 0 0 0 0,0 0 1 0 0,0 0-1 0 0,0 0 1 0 0,0 0-1 0 0,0 0 0 0 0,0 0 1 0 0,-1 0-1 0 0,1 0 0 0 0,0-1 1 0 0,0 1-1 0 0,0 0 1 0 0,0 0-1 0 0,0 0 0 0 0,0 0 1 0 0,0 0-1 0 0,0 0 1 0 0,0 0-1 0 0,0 0 0 0 0,0 0 1 0 0,0 0-1 0 0,0-1 1 0 0,0 1-1 0 0,0 0 0 0 0,0 0 1 0 0,0 0-1 0 0,0 0 1 0 0,0 0-1 0 0,0 0 0 0 0,0 0 1 0 0,0 0-1 0 0,0-1 0 0 0,0 1 1 0 0,0 0-1 0 0,0 0 1 0 0,0 0-1 0 0,0 0 0 0 0,0 0 1 0 0,0 0-1 0 0,1 0 1 0 0,-1 0 12 0 0,1 0 1 0 0,-1 0 0 0 0,1 0-1 0 0,-1 0 1 0 0,1 0 0 0 0,0 0-1 0 0,-1 0 1 0 0,1 0 0 0 0,-1 1-1 0 0,1-1 1 0 0,-1 0 0 0 0,1 0-1 0 0,-1 1 1 0 0,1-1 0 0 0,-1 0 0 0 0,1 1-1 0 0,-1-1 1 0 0,1 0 0 0 0,-1 1-1 0 0,1-1 1 0 0,-1 1 0 0 0,0-1-1 0 0,1 1 1 0 0,1 0-18 0 0,0-1 0 0 0,0 0 1 0 0,0 0-1 0 0,0 0 0 0 0,0 0 0 0 0,0 0 1 0 0,0 0-1 0 0,0 0 0 0 0,0 0 0 0 0,0-1 1 0 0,0 1-1 0 0,0-1 0 0 0,0 0 0 0 0,0 0 1 0 0,0 1-1 0 0,-1-1 0 0 0,4-2 0 0 0,9-3 45 0 0,125-26 387 0 0,209-20 0 0 0,-246 39-414 0 0,495-42 80 0 0,3 27-109 0 0,25-2 25 0 0,-497 18-8 0 0,78-2 124 0 0,-205 12 344 0 0,-5-1 214 0 0,-10-3 134 0 0,13 6-795 0 0,-13 2 298 0 0,15 13-307 0 0,1-7-4 0 0,1 14 57 0 0,-1 0 0 0 0,-1 1 1 0 0,-1-1-1 0 0,-1 1 0 0 0,-8 43 0 0 0,4-26-36 0 0,-30 144 111 0 0,0 4 381 0 0,10 194 863 0 0,53 188-849 0 0,-7-419-121 0 0,61 230-1 0 0,-52-269-320 0 0,79 364 255 0 0,-19 278 657 0 0,-62-397-791 0 0,-10-30 267 0 0,-21-272-342 0 0,-15 90 1 0 0,-2 28-76 0 0,-7 158 180 0 0,19-285-267 0 0,-18 58 0 0 0,8-36-21 0 0,-16 98 43 0 0,33-157 3 0 0,0 0 0 0 0,1 0-1 0 0,2 17 1 0 0,-2-18-19 0 0,1 0 1 0 0,-1 1-1 0 0,0-1 0 0 0,-1 1 1 0 0,-1 8-1 0 0,-2 0-21 0 0,0 10 15 0 0,2-22-46 0 0,1-10-66 0 0,0-11-815 0 0,-1 0 1 0 0,-1 0-1 0 0,-8-25 0 0 0,7 24-32 0 0,-5-19-858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7:48.101"/>
    </inkml:context>
    <inkml:brush xml:id="br0">
      <inkml:brushProperty name="width" value="0.05" units="cm"/>
      <inkml:brushProperty name="height" value="0.05" units="cm"/>
      <inkml:brushProperty name="color" value="#FFC114"/>
    </inkml:brush>
  </inkml:definitions>
  <inkml:trace contextRef="#ctx0" brushRef="#br0">112 192 2556 0 0,'-13'5'44'0'0,"-23"4"998"0"0,1-3-821 0 0,26-4 1426 0 0,-8-1-1142 0 0,15 1 159 0 0,20 4-354 0 0,-13-5 660 0 0,74-5-652 0 0,254-15 41 0 0,-116-1 199 0 0,-153 12-366 0 0,898-91 1118 0 0,-765 80-1266 0 0,188-35-387 0 0,-408 61-2287 0 0,9-3 1788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7:48.865"/>
    </inkml:context>
    <inkml:brush xml:id="br0">
      <inkml:brushProperty name="width" value="0.05" units="cm"/>
      <inkml:brushProperty name="height" value="0.05" units="cm"/>
      <inkml:brushProperty name="color" value="#FFC114"/>
    </inkml:brush>
  </inkml:definitions>
  <inkml:trace contextRef="#ctx0" brushRef="#br0">8 239 4844 0 0,'-5'8'53'0'0,"3"0"570"0"0,15 1 216 0 0,-12-8-810 0 0,8 3 93 0 0,-1-1-1 0 0,1 1 1 0 0,0-2-1 0 0,0 1 1 0 0,0-1 0 0 0,0-1-1 0 0,0 1 1 0 0,1-1 0 0 0,11-1-1 0 0,16-2 240 0 0,37-5-1 0 0,-40 3-150 0 0,357-47 1006 0 0,-130 16-833 0 0,574-54 25 0 0,-114 15-242 0 0,-536 50-264 0 0,-173 24-176 0 0,-9 3-400 0 0,-20 6-735 0 0,2-1 449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7:49.610"/>
    </inkml:context>
    <inkml:brush xml:id="br0">
      <inkml:brushProperty name="width" value="0.05" units="cm"/>
      <inkml:brushProperty name="height" value="0.05" units="cm"/>
      <inkml:brushProperty name="color" value="#FFC114"/>
    </inkml:brush>
  </inkml:definitions>
  <inkml:trace contextRef="#ctx0" brushRef="#br0">4 110 4192 0 0,'-1'0'20'0'0,"1"1"0"0"0,0-1-1 0 0,0 0 1 0 0,0 0 0 0 0,-1 0-1 0 0,1 0 1 0 0,0 0-1 0 0,0 0 1 0 0,0 0 0 0 0,0 1-1 0 0,0-1 1 0 0,-1 0 0 0 0,1 0-1 0 0,0 0 1 0 0,0 0-1 0 0,0 1 1 0 0,0-1 0 0 0,0 0-1 0 0,0 0 1 0 0,0 0 0 0 0,0 0-1 0 0,0 1 1 0 0,0-1-1 0 0,0 0 1 0 0,0 0 0 0 0,0 0-1 0 0,-1 1 1 0 0,1-1 0 0 0,1 0-1 0 0,-1 0 1 0 0,0 0-1 0 0,0 1 1 0 0,0-1 0 0 0,0 0-1 0 0,0 0 1 0 0,0 0 0 0 0,0 0-1 0 0,0 1 1 0 0,0-1-1 0 0,0 0 1 0 0,0 0 0 0 0,0 0-1 0 0,1 0 1 0 0,-1 1 0 0 0,0-1-1 0 0,0 0 1 0 0,0 0 0 0 0,0 0-1 0 0,0 0 1 0 0,1 0-1 0 0,-1 1 1 0 0,17 4 671 0 0,34-1 69 0 0,-37-3-559 0 0,66 1 611 0 0,-1-4 0 0 0,116-17 0 0 0,-118 11-476 0 0,835-57 1304 0 0,3 40-1514 0 0,-567 18-263 0 0,-199 3-2450 0 0,-131 3 1453 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7:50.247"/>
    </inkml:context>
    <inkml:brush xml:id="br0">
      <inkml:brushProperty name="width" value="0.05" units="cm"/>
      <inkml:brushProperty name="height" value="0.05" units="cm"/>
      <inkml:brushProperty name="color" value="#FFC114"/>
    </inkml:brush>
  </inkml:definitions>
  <inkml:trace contextRef="#ctx0" brushRef="#br0">34 238 4460 0 0,'-18'2'116'0'0,"2"-1"346"0"0,28 2 419 0 0,93 7 529 0 0,172-7 1 0 0,108-29-259 0 0,-257 15-895 0 0,584-39 467 0 0,-3 1 301 0 0,-559 35-836 0 0,242-52-1 0 0,-387 65-224 0 0,8-2-236 0 0,-1 0 0 0 0,0-1 1 0 0,1 0-1 0 0,20-11 0 0 0,-27 10-565 0 0,-5-1-161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7:51.873"/>
    </inkml:context>
    <inkml:brush xml:id="br0">
      <inkml:brushProperty name="width" value="0.05" units="cm"/>
      <inkml:brushProperty name="height" value="0.05" units="cm"/>
      <inkml:brushProperty name="color" value="#FFC114"/>
    </inkml:brush>
  </inkml:definitions>
  <inkml:trace contextRef="#ctx0" brushRef="#br0">96 327 7777 0 0,'-1'-3'144'0'0,"1"0"0"0"0,-1 0 0 0 0,1 0 0 0 0,-1 0 0 0 0,0 1 0 0 0,0-1 0 0 0,0 0 0 0 0,-1 0-1 0 0,1 1 1 0 0,0-1 0 0 0,-1 1 0 0 0,0 0 0 0 0,0-1 0 0 0,0 1 0 0 0,0 0 0 0 0,-4-4 0 0 0,5 8-67 0 0,0-1 0 0 0,1 0-1 0 0,-1 1 1 0 0,0-1-1 0 0,0 1 1 0 0,1-1 0 0 0,-1 1-1 0 0,0-1 1 0 0,1 1 0 0 0,0-1-1 0 0,-1 1 1 0 0,1 1 0 0 0,-1-1 10 0 0,-7 31 272 0 0,2 1 0 0 0,1-1 1 0 0,-2 48-1 0 0,10 101-109 0 0,-2-167-247 0 0,-1-1 0 0 0,-1 0 1 0 0,0 0-1 0 0,-1 0 1 0 0,-5 20-1 0 0,7-34-3 0 0,0 1 0 0 0,0-1 1 0 0,0 1-1 0 0,0-1 0 0 0,0 0 0 0 0,-1 1 0 0 0,1-1 0 0 0,0 1 0 0 0,0-1 0 0 0,0 0 0 0 0,0 1 1 0 0,0-1-1 0 0,-1 0 0 0 0,1 1 0 0 0,0-1 0 0 0,0 0 0 0 0,-1 1 0 0 0,1-1 0 0 0,0 0 0 0 0,0 1 1 0 0,-1-1-1 0 0,1 0 0 0 0,0 0 0 0 0,-1 0 0 0 0,1 1 0 0 0,0-1 0 0 0,-1 0 0 0 0,1 0 1 0 0,0 0-1 0 0,-1 0 0 0 0,0 1 0 0 0,-6-11-124 0 0,-1-19-183 0 0,5 2 163 0 0,2 0-1 0 0,1-1 1 0 0,1 1-1 0 0,1 0 1 0 0,7-35-1 0 0,-6 43 138 0 0,16-105 101 0 0,55-184 0 0 0,-71 297-23 0 0,1 0 0 0 0,0 1 0 0 0,1 0 1 0 0,0 0-1 0 0,1 0 0 0 0,9-12 0 0 0,-15 22-60 0 0,1-1-1 0 0,-1 0 1 0 0,0 1-1 0 0,1-1 1 0 0,-1 1 0 0 0,1 0-1 0 0,-1-1 1 0 0,1 1-1 0 0,-1-1 1 0 0,1 1-1 0 0,-1 0 1 0 0,1-1-1 0 0,0 1 1 0 0,-1 0-1 0 0,1-1 1 0 0,-1 1-1 0 0,1 0 1 0 0,0 0-1 0 0,-1 0 1 0 0,1 0-1 0 0,0 0 1 0 0,-1-1-1 0 0,1 1 1 0 0,0 0-1 0 0,-1 1 1 0 0,1-1-1 0 0,1 0 1 0 0,-1 1 1 0 0,0-1 0 0 0,1 1 0 0 0,-1 0 0 0 0,0-1 0 0 0,0 1 0 0 0,0 0 0 0 0,0 0 0 0 0,0 0 0 0 0,0 0 0 0 0,0 0 0 0 0,0 1 0 0 0,1 0 0 0 0,2 6 25 0 0,1 0-1 0 0,-2 0 0 0 0,5 10 1 0 0,-8-16-27 0 0,17 47 239 0 0,-2 1 0 0 0,15 103 1 0 0,-8 107 7 0 0,-21-247-424 0 0,0 0-1 0 0,1 0 1 0 0,1 0 0 0 0,0 0 0 0 0,1-1-1 0 0,8 21 1 0 0,-2 9-4055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7:52.214"/>
    </inkml:context>
    <inkml:brush xml:id="br0">
      <inkml:brushProperty name="width" value="0.05" units="cm"/>
      <inkml:brushProperty name="height" value="0.05" units="cm"/>
      <inkml:brushProperty name="color" value="#FFC114"/>
    </inkml:brush>
  </inkml:definitions>
  <inkml:trace contextRef="#ctx0" brushRef="#br0">34 133 7485 0 0,'-10'-3'-55'0'0,"9"3"82"0"0,-1 0-1 0 0,1-1 0 0 0,-1 1 1 0 0,0 0-1 0 0,1-1 1 0 0,-1 1-1 0 0,1-1 0 0 0,-1 0 1 0 0,1 1-1 0 0,0-1 1 0 0,-1 0-1 0 0,1 0 1 0 0,0 0-1 0 0,-1 0 0 0 0,0-1 1 0 0,3 0 25 0 0,0 1 1 0 0,0 0-1 0 0,0 0 0 0 0,0 0 1 0 0,0 1-1 0 0,0-1 1 0 0,0 0-1 0 0,0 0 0 0 0,0 1 1 0 0,0-1-1 0 0,1 0 1 0 0,-1 1-1 0 0,0-1 1 0 0,1 1-1 0 0,1-1 0 0 0,4-1 161 0 0,15-7-27 0 0,0 1 0 0 0,27-6 0 0 0,-20 7-212 0 0,183-51-2551 0 0,-185 51 1935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7:52.567"/>
    </inkml:context>
    <inkml:brush xml:id="br0">
      <inkml:brushProperty name="width" value="0.05" units="cm"/>
      <inkml:brushProperty name="height" value="0.05" units="cm"/>
      <inkml:brushProperty name="color" value="#FFC114"/>
    </inkml:brush>
  </inkml:definitions>
  <inkml:trace contextRef="#ctx0" brushRef="#br0">105 263 5693 0 0,'-11'-3'241'0'0,"0"1"1"0"0,0 0 0 0 0,0 0-1 0 0,0 1 1 0 0,0 1 0 0 0,-14 0-1 0 0,12 0 386 0 0,16 1-534 0 0,-1 0 0 0 0,1 0 1 0 0,0 1-1 0 0,0-1 1 0 0,0 1-1 0 0,-1 0 0 0 0,1-1 1 0 0,-1 1-1 0 0,1 0 1 0 0,-1 1-1 0 0,0-1 0 0 0,0 0 1 0 0,0 1-1 0 0,0-1 0 0 0,0 1 1 0 0,-1-1-1 0 0,2 4 1 0 0,5 6 41 0 0,-1 1 1 0 0,10 23 0 0 0,-9-12-127 0 0,-1 0 0 0 0,0 0 1 0 0,-2 0-1 0 0,-1 1 0 0 0,-1 0 1 0 0,-1-1-1 0 0,-1 1 0 0 0,-1 0 0 0 0,-2 0 1 0 0,-5 33-1 0 0,-2-31-1 0 0,9-27-7 0 0,0 1-1 0 0,0-1 1 0 0,0 0 0 0 0,0 0 0 0 0,0 0 0 0 0,0 0-1 0 0,0 1 1 0 0,0-1 0 0 0,0 0 0 0 0,0 0 0 0 0,-1 0-1 0 0,1 0 1 0 0,0 0 0 0 0,0 1 0 0 0,0-1 0 0 0,0 0-1 0 0,0 0 1 0 0,-1 0 0 0 0,1 0 0 0 0,0 0-1 0 0,0 0 1 0 0,0 0 0 0 0,0 0 0 0 0,-1 0 0 0 0,1 0-1 0 0,0 0 1 0 0,0 0 0 0 0,0 0 0 0 0,0 0 0 0 0,-1 0-1 0 0,1 0 1 0 0,0 0 0 0 0,0 0 0 0 0,0 0 0 0 0,-1 0-1 0 0,1 0 1 0 0,0 0 0 0 0,0 0 0 0 0,-6-13 32 0 0,4-2-24 0 0,1 1 0 0 0,1-1 1 0 0,1-23-1 0 0,1 2-5 0 0,-2 26-5 0 0,5-314-53 0 0,-5 303 98 0 0,1 1 0 0 0,1-1 0 0 0,1 0 1 0 0,1 1-1 0 0,1 0 0 0 0,0-1 0 0 0,12-25 0 0 0,-16 44-34 0 0,0 0-1 0 0,0 0 1 0 0,0 0-1 0 0,0 1 1 0 0,0-1-1 0 0,0 0 1 0 0,1 1-1 0 0,-1-1 1 0 0,1 1-1 0 0,-1-1 1 0 0,1 1 0 0 0,-1 0-1 0 0,1 0 1 0 0,0 0-1 0 0,0 0 1 0 0,0 0-1 0 0,-1 0 1 0 0,1 0-1 0 0,0 0 1 0 0,3 0-1 0 0,-2 1-2 0 0,0 0 0 0 0,-1 0-1 0 0,1 0 1 0 0,0 0 0 0 0,0 1 0 0 0,-1-1-1 0 0,1 1 1 0 0,0-1 0 0 0,-1 1-1 0 0,1 0 1 0 0,-1 0 0 0 0,1 1 0 0 0,3 1-1 0 0,3 3 4 0 0,0 1 0 0 0,0 0 0 0 0,-1 0 0 0 0,0 1-1 0 0,0 0 1 0 0,8 12 0 0 0,-11-14-15 0 0,0 1 0 0 0,-1-1 0 0 0,0 1 0 0 0,0 0 0 0 0,0 1-1 0 0,-1-1 1 0 0,0 0 0 0 0,-1 1 0 0 0,3 13 0 0 0,-4-17 3 0 0,-1 1 0 0 0,0-1-1 0 0,0 0 1 0 0,0 1 0 0 0,-1-1-1 0 0,1 0 1 0 0,-1 1 0 0 0,0-1 0 0 0,0 0-1 0 0,-1 0 1 0 0,1 0 0 0 0,-1 1-1 0 0,0-2 1 0 0,0 1 0 0 0,0 0-1 0 0,-1 0 1 0 0,1-1 0 0 0,-1 1 0 0 0,-5 4-1 0 0,-2 1-27 0 0,0 0-1 0 0,-1 0 0 0 0,-1-1 0 0 0,1-1 0 0 0,-1 0 1 0 0,-1 0-1 0 0,-21 8 0 0 0,-94 24-411 0 0,110-38 374 0 0,16-1 25 0 0,11 1 20 0 0,22 1 33 0 0,0 2 1 0 0,41 10 0 0 0,-61-11 17 0 0,1 0 0 0 0,-1 1 0 0 0,0 1 0 0 0,0-1 0 0 0,-1 2 0 0 0,1 0 1 0 0,-1 0-1 0 0,0 0 0 0 0,12 12 0 0 0,-19-15-18 0 0,0 1 0 0 0,0-1 0 0 0,0 1 0 0 0,0 0 0 0 0,-1 0 0 0 0,0 0 0 0 0,0 0 0 0 0,0 0 0 0 0,0 1 0 0 0,-1-1 0 0 0,1 0 0 0 0,0 9 0 0 0,0 2-333 0 0,-1 1-1 0 0,-1 22 1 0 0,-1-13-831 0 0,1-15 268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7:53.051"/>
    </inkml:context>
    <inkml:brush xml:id="br0">
      <inkml:brushProperty name="width" value="0.05" units="cm"/>
      <inkml:brushProperty name="height" value="0.05" units="cm"/>
      <inkml:brushProperty name="color" value="#FFC114"/>
    </inkml:brush>
  </inkml:definitions>
  <inkml:trace contextRef="#ctx0" brushRef="#br0">108 199 5909 0 0,'-4'-2'118'0'0,"0"1"0"0"0,0 0 0 0 0,0 0 0 0 0,-1 0 1 0 0,1 1-1 0 0,0-1 0 0 0,-1 1 0 0 0,1 0 0 0 0,0 0 1 0 0,-1 1-1 0 0,1-1 0 0 0,-5 2 0 0 0,6-1-66 0 0,0 0 0 0 0,1 1 1 0 0,-1-1-1 0 0,1 1 0 0 0,-1 0 0 0 0,1-1 0 0 0,-1 1 0 0 0,1 0 0 0 0,0 1 0 0 0,0-1 0 0 0,0 0 0 0 0,0 0 0 0 0,1 1 0 0 0,-1-1 0 0 0,1 1 1 0 0,-1 0-1 0 0,1-1 0 0 0,-2 6 0 0 0,1-3 5 0 0,1 0 1 0 0,0 1 0 0 0,0-1 0 0 0,0 0-1 0 0,1 0 1 0 0,-1 1 0 0 0,1-1-1 0 0,0 1 1 0 0,1-1 0 0 0,0 0 0 0 0,2 11-1 0 0,3 4 262 0 0,14 35 0 0 0,-7-22-121 0 0,-2-2-80 0 0,1-1-70 0 0,12 54 1 0 0,-24-82-50 0 0,1-1-1 0 0,-1 0 1 0 0,0 0-1 0 0,0 1 1 0 0,1-1-1 0 0,-1 0 1 0 0,0 0-1 0 0,0 1 1 0 0,0-1-1 0 0,0 0 1 0 0,0 1-1 0 0,-1-1 1 0 0,0 2-1 0 0,-7-11-187 0 0,-14-34-132 0 0,10 13 322 0 0,2 1 0 0 0,1-2 0 0 0,1 1 0 0 0,2-1 0 0 0,1-1 0 0 0,1 1 0 0 0,1-1 0 0 0,2 1 0 0 0,1-1 0 0 0,2 1 0 0 0,1-1 0 0 0,8-38 0 0 0,-9 62 27 0 0,-1 0 1 0 0,1 1 0 0 0,1-1 0 0 0,-1 1 0 0 0,1-1 0 0 0,0 1 0 0 0,0 0-1 0 0,1 1 1 0 0,0-1 0 0 0,8-10 0 0 0,-9 13-12 0 0,1 0 0 0 0,-1 1 0 0 0,0 0 0 0 0,0-1 0 0 0,1 1 0 0 0,0 0 0 0 0,-1 0 0 0 0,1 1 1 0 0,0-1-1 0 0,0 1 0 0 0,0 0 0 0 0,0 0 0 0 0,0 0 0 0 0,0 1 0 0 0,0-1 0 0 0,0 1 0 0 0,0 0 0 0 0,0 0 0 0 0,8 1 0 0 0,8 2 23 0 0,1 1-1 0 0,0 1 0 0 0,23 8 0 0 0,-36-10-39 0 0,0 1-1 0 0,0-1 1 0 0,0 1-1 0 0,-1 1 0 0 0,1-1 1 0 0,-1 1-1 0 0,0 0 1 0 0,-1 1-1 0 0,1 0 1 0 0,9 11-1 0 0,-15-15 0 0 0,1 0 0 0 0,-1 0 0 0 0,0 1 0 0 0,0-1 0 0 0,0 0 0 0 0,-1 0 0 0 0,1 1 1 0 0,0-1-1 0 0,-1 1 0 0 0,1-1 0 0 0,-1 0 0 0 0,0 1 0 0 0,0-1 0 0 0,0 1 0 0 0,0-1 0 0 0,0 1 0 0 0,-1-1 0 0 0,1 1 0 0 0,-1-1 0 0 0,0 0 0 0 0,1 1 1 0 0,-1-1-1 0 0,0 0 0 0 0,0 0 0 0 0,-1 1 0 0 0,1-1 0 0 0,0 0 0 0 0,-1 0 0 0 0,1 0 0 0 0,-4 2 0 0 0,-2 4-2 0 0,0-1-1 0 0,-1 1 1 0 0,1-2 0 0 0,-1 1-1 0 0,-1-1 1 0 0,-10 5-1 0 0,-7 3-11 0 0,-55 18-1 0 0,-3 1-63 0 0,83-32 76 0 0,-1-1 0 0 0,1 1 0 0 0,-1 0 1 0 0,1 0-1 0 0,-1 0 0 0 0,1 0 0 0 0,-1 0 1 0 0,1 0-1 0 0,0 0 0 0 0,0 0 0 0 0,-1 0 1 0 0,1 1-1 0 0,0-1 0 0 0,0 0 1 0 0,0 1-1 0 0,0-1 0 0 0,1 1 0 0 0,-1 0 1 0 0,0-1-1 0 0,1 1 0 0 0,-1-1 0 0 0,1 1 1 0 0,-1 0-1 0 0,1-1 0 0 0,0 1 0 0 0,0 0 1 0 0,0-1-1 0 0,0 1 0 0 0,0 0 0 0 0,0 0 1 0 0,0-1-1 0 0,0 1 0 0 0,1 0 0 0 0,-1-1 1 0 0,1 1-1 0 0,-1 0 0 0 0,1-1 1 0 0,0 1-1 0 0,-1-1 0 0 0,3 4 0 0 0,4 5 8 0 0,0 0 0 0 0,0 0 0 0 0,1 0 0 0 0,14 13 0 0 0,-11-12 1 0 0,24 26-105 0 0,51 73 0 0 0,-81-102-114 0 0,-5-7 139 0 0,0 0 1 0 0,0-1-1 0 0,1 1 0 0 0,-1-1 1 0 0,0 1-1 0 0,1 0 1 0 0,-1-1-1 0 0,0 1 0 0 0,1-1 1 0 0,-1 1-1 0 0,1-1 0 0 0,-1 1 1 0 0,1-1-1 0 0,-1 1 1 0 0,1-1-1 0 0,-1 1 0 0 0,1-1 1 0 0,0 0-1 0 0,-1 1 0 0 0,1-1 1 0 0,0 0-1 0 0,-1 0 1 0 0,1 1-1 0 0,0-1 0 0 0,-1 0 1 0 0,1 0-1 0 0,0 0 1 0 0,-1 0-1 0 0,1 0 0 0 0,0 0 1 0 0,2 0-925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1:37.332"/>
    </inkml:context>
    <inkml:brush xml:id="br0">
      <inkml:brushProperty name="width" value="0.05" units="cm"/>
      <inkml:brushProperty name="height" value="0.05" units="cm"/>
      <inkml:brushProperty name="color" value="#FFC114"/>
    </inkml:brush>
  </inkml:definitions>
  <inkml:trace contextRef="#ctx0" brushRef="#br0">0 50 24575,'22'-2'0,"-1"-1"0,0 0 0,0-1 0,25-9 0,43-8 0,-79 19 0,-1 1 0,1 0 0,-1 1 0,1 0 0,-1 1 0,0 0 0,13 3 0,-18-3 0,0 0 0,0 1 0,0 0 0,0-1 0,0 1 0,-1 1 0,1-1 0,-1 0 0,1 1 0,-1 0 0,0 0 0,0 0 0,4 4 0,-3-1 0,0 1 0,0-1 0,-1 1 0,0-1 0,0 1 0,0 0 0,1 8 0,2 10 0,-2 0 0,-1 0 0,-1 37 0,-2-61 0,2 29 0,-2 58 0,0-78 0,-1-1 0,-1 1 0,1-1 0,-1 0 0,-1 0 0,-7 17 0,9-23-114,0-1 1,-1 0-1,1 0 0,-1 1 0,1-1 1,-1 0-1,0-1 0,0 1 0,0 0 1,0 0-1,-3 1 0,-8 3-6712</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7:53.436"/>
    </inkml:context>
    <inkml:brush xml:id="br0">
      <inkml:brushProperty name="width" value="0.05" units="cm"/>
      <inkml:brushProperty name="height" value="0.05" units="cm"/>
      <inkml:brushProperty name="color" value="#FFC114"/>
    </inkml:brush>
  </inkml:definitions>
  <inkml:trace contextRef="#ctx0" brushRef="#br0">70 277 8861 0 0,'1'-1'44'0'0,"-1"0"0"0"0,0 1 1 0 0,0-1-1 0 0,0 1 0 0 0,0-1 1 0 0,0 0-1 0 0,0 1 0 0 0,0-1 1 0 0,0 1-1 0 0,0-1 0 0 0,-1 1 1 0 0,1-1-1 0 0,0 0 0 0 0,0 1 1 0 0,0-1-1 0 0,-1 1 0 0 0,1-1 0 0 0,0 1 1 0 0,-1-1-1 0 0,1 1 0 0 0,0-1 1 0 0,-1 1-1 0 0,1-1 0 0 0,-1 1 1 0 0,0 0 8 0 0,1 0-1 0 0,-1 0 1 0 0,1 0 0 0 0,-1 0 0 0 0,1 0 0 0 0,-1 0 0 0 0,1 0 0 0 0,-1 1 0 0 0,1-1 0 0 0,-1 0-1 0 0,1 0 1 0 0,-1 1 0 0 0,1-1 0 0 0,-1 0 0 0 0,1 1 0 0 0,0-1 0 0 0,-1 0 0 0 0,1 1 0 0 0,-1-1-1 0 0,1 1 1 0 0,-3 3 30 0 0,0 0 0 0 0,0-1-1 0 0,1 1 1 0 0,0 0-1 0 0,0 0 1 0 0,-3 6 0 0 0,2 6-74 0 0,0 1 1 0 0,0 0 0 0 0,2 0-1 0 0,0 0 1 0 0,1 0 0 0 0,0 0-1 0 0,2 0 1 0 0,4 24 0 0 0,-2-20-16 0 0,-2 0 0 0 0,0 0 0 0 0,-2 0 1 0 0,-3 37-1 0 0,3-58 4 0 0,0 1 0 0 0,0-1 0 0 0,0 0 0 0 0,0 1 1 0 0,0-1-1 0 0,0 0 0 0 0,0 1 0 0 0,0-1 0 0 0,0 0 0 0 0,0 1 1 0 0,0-1-1 0 0,0 0 0 0 0,0 1 0 0 0,0-1 0 0 0,0 0 0 0 0,0 1 1 0 0,-1-1-1 0 0,1 0 0 0 0,0 0 0 0 0,0 1 0 0 0,0-1 1 0 0,-1 0-1 0 0,1 0 0 0 0,0 1 0 0 0,0-1 0 0 0,-1 0 0 0 0,1 0 1 0 0,0 0-1 0 0,0 0 0 0 0,-1 1 0 0 0,1-1 0 0 0,0 0 0 0 0,-1 0 1 0 0,1 0-1 0 0,-8-8-143 0 0,-4-17-123 0 0,8 10 187 0 0,1 0 0 0 0,1 0 0 0 0,0-1 0 0 0,1 0 0 0 0,0-17 1 0 0,10-81 69 0 0,-5 79 4 0 0,17-107 144 0 0,-16 119-72 0 0,0 1 0 0 0,2-1 1 0 0,1 1-1 0 0,12-24 0 0 0,-17 40-33 0 0,1 0 1 0 0,-1 1-1 0 0,1-1 1 0 0,0 1-1 0 0,0-1 1 0 0,8-6-1 0 0,-11 11-25 0 0,0 0-1 0 0,1 0 1 0 0,-1 0 0 0 0,0 0 0 0 0,1 0-1 0 0,-1 0 1 0 0,0 1 0 0 0,1-1 0 0 0,-1 0-1 0 0,1 1 1 0 0,-1-1 0 0 0,1 1-1 0 0,0 0 1 0 0,-1-1 0 0 0,1 1 0 0 0,-1 0-1 0 0,1 0 1 0 0,0 0 0 0 0,-1 0-1 0 0,1 0 1 0 0,0 0 0 0 0,-1 1 0 0 0,1-1-1 0 0,-1 0 1 0 0,1 1 0 0 0,-1 0-1 0 0,1-1 1 0 0,-1 1 0 0 0,1 0 0 0 0,-1-1-1 0 0,1 1 1 0 0,1 2 0 0 0,2 2 4 0 0,0 0 0 0 0,0 0 1 0 0,0 1-1 0 0,-1 0 0 0 0,1 0 0 0 0,-2 0 1 0 0,1 0-1 0 0,-1 1 0 0 0,1-1 1 0 0,-2 1-1 0 0,5 13 0 0 0,-1 3-3 0 0,-1 0 1 0 0,3 32-1 0 0,-5-12-83 0 0,-2 0 0 0 0,-2 1 1 0 0,-2-1-1 0 0,-11 56 0 0 0,12-88-355 0 0,0-1 0 0 0,-1 1 0 0 0,0-1-1 0 0,-1 1 1 0 0,0-1 0 0 0,-6 11 0 0 0,4-12-552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7:54.068"/>
    </inkml:context>
    <inkml:brush xml:id="br0">
      <inkml:brushProperty name="width" value="0.05" units="cm"/>
      <inkml:brushProperty name="height" value="0.05" units="cm"/>
      <inkml:brushProperty name="color" value="#FFC114"/>
    </inkml:brush>
  </inkml:definitions>
  <inkml:trace contextRef="#ctx0" brushRef="#br0">1 431 6909 0 0,'43'-19'1822'0'0,"71"-29"-1946"0"0,-71 32-317 0 0,70-38 0 0 0,-109 52 468 0 0,0 0 0 0 0,0 0 0 0 0,-1 0-1 0 0,1-1 1 0 0,-1 0 0 0 0,1 0 0 0 0,-1 0-1 0 0,0 0 1 0 0,0 0 0 0 0,0-1 0 0 0,-1 1-1 0 0,1-1 1 0 0,-1 0 0 0 0,0 0 0 0 0,0 0-1 0 0,0 0 1 0 0,0 0 0 0 0,-1 0 0 0 0,1 0-1 0 0,-1-1 1 0 0,0 1 0 0 0,-1 0 0 0 0,1-1-1 0 0,-1 1 1 0 0,0-9 0 0 0,-12-75 1334 0 0,7 63-429 0 0,1 0 0 0 0,0-30 0 0 0,14 76-384 0 0,12 65-264 0 0,12 112-1 0 0,-32-184-284 0 0,-1 5-10 0 0,2-1 0 0 0,0 0 1 0 0,1 0-1 0 0,11 30 0 0 0,-15-48 4 0 0,0 0 0 0 0,0 1 0 0 0,1-1 0 0 0,-1 1 0 0 0,0-1 0 0 0,0 0 0 0 0,1 1 1 0 0,-1-1-1 0 0,0 0 0 0 0,1 1 0 0 0,-1-1 0 0 0,0 0 0 0 0,1 0 0 0 0,-1 1 0 0 0,1-1 0 0 0,-1 0 0 0 0,1 0 0 0 0,-1 0 0 0 0,0 1 1 0 0,1-1-1 0 0,-1 0 0 0 0,1 0 0 0 0,-1 0 0 0 0,1 0 0 0 0,-1 0 0 0 0,1 0 0 0 0,-1 0 0 0 0,1 0 0 0 0,-1 0 0 0 0,0 0 0 0 0,1 0 1 0 0,-1 0-1 0 0,1 0 0 0 0,-1-1 0 0 0,1 1 0 0 0,-1 0 0 0 0,1 0 0 0 0,-1 0 0 0 0,0-1 0 0 0,1 1 0 0 0,-1 0 0 0 0,0-1 0 0 0,1 1 1 0 0,-1 0-1 0 0,0-1 0 0 0,1 1 0 0 0,-1 0 0 0 0,0-1 0 0 0,1 1 0 0 0,-1 0 0 0 0,0-1 0 0 0,20-24-315 0 0,-16 20 258 0 0,37-55-229 0 0,-3-1 0 0 0,40-85 0 0 0,-63 115 272 0 0,-5 15 72 0 0,-10 21 68 0 0,-12 28 110 0 0,-12 35 59 0 0,2 1 0 0 0,4 1-1 0 0,3 1 1 0 0,2 0 0 0 0,-2 82-1 0 0,12-100-102 0 0,-4 60 89 0 0,5-97-237 0 0,-1 1-1 0 0,-1-1 1 0 0,0-1 0 0 0,-10 27-1 0 0,12-38-34 0 0,0 0 0 0 0,0-1 0 0 0,0 1 0 0 0,0-1-1 0 0,0 1 1 0 0,-1-1 0 0 0,1 1 0 0 0,-1-1 0 0 0,0 0-1 0 0,0-1 1 0 0,0 1 0 0 0,-1 0 0 0 0,1-1 0 0 0,-1 1-1 0 0,1-1 1 0 0,-1 0 0 0 0,0 0 0 0 0,1-1 0 0 0,-1 1-1 0 0,0-1 1 0 0,0 0 0 0 0,0 0 0 0 0,-1 0 0 0 0,1-1-1 0 0,0 1 1 0 0,0-1 0 0 0,-8 0 0 0 0,6-1-3 0 0,-1 0-1 0 0,0-1 1 0 0,1 1 0 0 0,0-1 0 0 0,-1-1 0 0 0,1 1 0 0 0,0-1 0 0 0,0 0 0 0 0,0 0 0 0 0,0-1-1 0 0,1 0 1 0 0,-1 0 0 0 0,1 0 0 0 0,0-1 0 0 0,1 1 0 0 0,-8-10 0 0 0,6 7 9 0 0,1-1 0 0 0,0 1 1 0 0,1-1-1 0 0,0 0 0 0 0,0 0 1 0 0,1 0-1 0 0,0 0 0 0 0,0-1 0 0 0,1 1 1 0 0,0-1-1 0 0,-2-16 0 0 0,4 20 24 0 0,0-1 0 0 0,0 1-1 0 0,1 0 1 0 0,-1 0 0 0 0,1 0-1 0 0,0 0 1 0 0,1 0 0 0 0,-1 0 0 0 0,1 0-1 0 0,0 0 1 0 0,0 0 0 0 0,1 1-1 0 0,-1-1 1 0 0,1 1 0 0 0,0 0-1 0 0,0 0 1 0 0,1 0 0 0 0,-1 0-1 0 0,1 0 1 0 0,0 1 0 0 0,7-6-1 0 0,4-1 146 0 0,1 1 0 0 0,0 0 0 0 0,1 1-1 0 0,26-9 1 0 0,74-17 231 0 0,-82 25-429 0 0,-35 9-27 0 0,0 0 1 0 0,-1 0-1 0 0,1 0 0 0 0,0 0 0 0 0,0-1 0 0 0,-1 1 1 0 0,1 0-1 0 0,0 0 0 0 0,0 0 0 0 0,-1 0 1 0 0,1-1-1 0 0,0 1 0 0 0,0 0 0 0 0,0 0 0 0 0,-1 0 1 0 0,1-1-1 0 0,0 1 0 0 0,0 0 0 0 0,0 0 0 0 0,0-1 1 0 0,0 1-1 0 0,-1 0 0 0 0,1-1 0 0 0,0 1 1 0 0,0 0-1 0 0,0 0 0 0 0,0-1 0 0 0,0 1 0 0 0,0 0 1 0 0,0-1-1 0 0,0 1 0 0 0,0 0 0 0 0,0 0 0 0 0,0-1 1 0 0,0 1-1 0 0,0 0 0 0 0,0-1 0 0 0,0 1 1 0 0,0 0-1 0 0,1 0 0 0 0,-1-1 0 0 0,0 1 0 0 0,0 0 1 0 0,0 0-1 0 0,0-1 0 0 0,1 1 0 0 0,-1 0 0 0 0,0 0 1 0 0,0-1-1 0 0,0 1 0 0 0,1 0 0 0 0,-1 0 1 0 0,0 0-1 0 0,0 0 0 0 0,1-1 0 0 0,-1 1 0 0 0,1 0 1 0 0,-14 0-1277 0 0,-3-3-174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7:57.612"/>
    </inkml:context>
    <inkml:brush xml:id="br0">
      <inkml:brushProperty name="width" value="0.05" units="cm"/>
      <inkml:brushProperty name="height" value="0.05" units="cm"/>
      <inkml:brushProperty name="color" value="#FFC114"/>
    </inkml:brush>
  </inkml:definitions>
  <inkml:trace contextRef="#ctx0" brushRef="#br0">48 49 5448 0 0,'0'0'477'0'0,"-3"-4"-227"0"0,-8-12-15 0 0,8 12 230 0 0,6 0-361 0 0,10-12-82 0 0,-10 12 378 0 0,0 7-216 0 0,10 8 10 0 0,-10-8 11 0 0,-1 8 15 0 0,-1-3-162 0 0,0 0 1 0 0,0 1-1 0 0,-1-1 1 0 0,0 0-1 0 0,-1 0 0 0 0,1 0 1 0 0,-2 0-1 0 0,1 1 0 0 0,-1-1 1 0 0,-4 9-1 0 0,-12 28 376 0 0,7-19-34 0 0,-15 53 0 0 0,24-71-360 0 0,0-1-1 0 0,1 2 1 0 0,0-1-1 0 0,1 0 1 0 0,0 0 0 0 0,0 0-1 0 0,0 0 1 0 0,1 0-1 0 0,1 0 1 0 0,-1 0-1 0 0,4 11 1 0 0,-4-16-39 0 0,1 0-1 0 0,-1 0 1 0 0,1 0-1 0 0,-1 0 1 0 0,1 0 0 0 0,0 0-1 0 0,0 0 1 0 0,0-1-1 0 0,1 1 1 0 0,-1-1 0 0 0,1 1-1 0 0,-1-1 1 0 0,1 0 0 0 0,0 0-1 0 0,0 0 1 0 0,0 0-1 0 0,0-1 1 0 0,0 1 0 0 0,0-1-1 0 0,0 0 1 0 0,0 0-1 0 0,1 0 1 0 0,-1 0 0 0 0,0 0-1 0 0,1-1 1 0 0,-1 0-1 0 0,1 1 1 0 0,5-2 0 0 0,-3 1-181 0 0,0-1 0 0 0,0 0-1 0 0,0 0 1 0 0,-1 0 0 0 0,1-1 0 0 0,0 0 0 0 0,-1 0 0 0 0,0-1 0 0 0,1 1 0 0 0,-1-1 0 0 0,0 0 0 0 0,0-1 0 0 0,-1 1 0 0 0,1-1-1 0 0,7-8 1 0 0,2-5-858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7:57.938"/>
    </inkml:context>
    <inkml:brush xml:id="br0">
      <inkml:brushProperty name="width" value="0.05" units="cm"/>
      <inkml:brushProperty name="height" value="0.05" units="cm"/>
      <inkml:brushProperty name="color" value="#FFC114"/>
    </inkml:brush>
  </inkml:definitions>
  <inkml:trace contextRef="#ctx0" brushRef="#br0">35 11 6249 0 0,'-17'-6'171'0'0,"17"6"-142"0"0,-1-1 0 0 0,0 1 0 0 0,0-1-1 0 0,0 1 1 0 0,1-1 0 0 0,-1 1 0 0 0,0 0 0 0 0,0-1-1 0 0,0 1 1 0 0,0 0 0 0 0,0 0 0 0 0,0 0-1 0 0,0 0 1 0 0,0 0 0 0 0,0 0 0 0 0,0 0-19 0 0,1 0 1 0 0,0 0-1 0 0,-1 1 1 0 0,1-1-1 0 0,0 0 0 0 0,0 1 1 0 0,0-1-1 0 0,-1 0 1 0 0,1 1-1 0 0,0-1 1 0 0,0 0-1 0 0,0 1 1 0 0,0-1-1 0 0,0 0 1 0 0,0 1-1 0 0,-1-1 1 0 0,1 0-1 0 0,0 1 1 0 0,0-1-1 0 0,0 1 1 0 0,0-1-1 0 0,0 0 1 0 0,0 1-1 0 0,1-1 1 0 0,-1 0-1 0 0,0 1 1 0 0,0-1-1 0 0,0 0 0 0 0,0 1 1 0 0,0-1-1 0 0,0 0 1 0 0,1 1-1 0 0,-1-1 1 0 0,0 0-1 0 0,1 1 1 0 0,8 12-144 0 0,1-7 83 0 0,-9-5 26 0 0,-1-1-1 0 0,1 1 0 0 0,-1-1 1 0 0,1 1-1 0 0,0-1 1 0 0,-1 0-1 0 0,1 1 1 0 0,0-1-1 0 0,0 0 1 0 0,-1 0-1 0 0,1 1 1 0 0,0-1-1 0 0,-1 0 1 0 0,1 0-1 0 0,0 0 0 0 0,1 0 1 0 0,2 3-387 0 0,0-2-139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7:58.292"/>
    </inkml:context>
    <inkml:brush xml:id="br0">
      <inkml:brushProperty name="width" value="0.05" units="cm"/>
      <inkml:brushProperty name="height" value="0.05" units="cm"/>
      <inkml:brushProperty name="color" value="#FFC114"/>
    </inkml:brush>
  </inkml:definitions>
  <inkml:trace contextRef="#ctx0" brushRef="#br0">1 0 6813 0 0,'1'2'83'0'0,"0"1"0"0"0,-1-1 0 0 0,1 0 1 0 0,-1 1-1 0 0,1-1 0 0 0,-1 1 1 0 0,0-1-1 0 0,0 1 0 0 0,0-1 0 0 0,0 1 1 0 0,-1 3-1 0 0,1 17 113 0 0,12 119 150 0 0,3-40-323 0 0,14 89-2156 0 0,-27-175 1362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7:58.646"/>
    </inkml:context>
    <inkml:brush xml:id="br0">
      <inkml:brushProperty name="width" value="0.05" units="cm"/>
      <inkml:brushProperty name="height" value="0.05" units="cm"/>
      <inkml:brushProperty name="color" value="#FFC114"/>
    </inkml:brush>
  </inkml:definitions>
  <inkml:trace contextRef="#ctx0" brushRef="#br0">62 326 5448 0 0,'0'0'263'0'0,"-10"-17"5"0"0,-31-52-86 0 0,31 52 734 0 0,14 11-814 0 0,6-4-95 0 0,0 1 1 0 0,1-1-1 0 0,0 2 1 0 0,1-1-1 0 0,13-6 1 0 0,-16 11-16 0 0,-1 0 0 0 0,1 0 0 0 0,-1 1 1 0 0,1 1-1 0 0,0-1 0 0 0,17-1 0 0 0,-3 0-10 0 0,35-9-112 0 0,-57 12 57 0 0,0-4-394 0 0,0-1 433 0 0,0 0 0 0 0,1 1 0 0 0,3-10 0 0 0,2-9 76 0 0,-3-28 1562 0 0,-10 57-1458 0 0,-21 17 0 0 0,20-16 338 0 0,3 20-385 0 0,-14 82 2 0 0,17-101-81 0 0,0 0-1 0 0,1 0 1 0 0,0 0 0 0 0,1 13-1 0 0,8 3 53 0 0,-3-11-45 0 0,-5-9-54 0 0,1 1-1 0 0,-1-1 1 0 0,1 0 0 0 0,0 1-1 0 0,0-1 1 0 0,0 0-1 0 0,0 0 1 0 0,0-1 0 0 0,1 1-1 0 0,0 0 1 0 0,-1-1-1 0 0,1 0 1 0 0,0 1 0 0 0,0-1-1 0 0,0 0 1 0 0,0-1 0 0 0,0 1-1 0 0,1 0 1 0 0,-1-1-1 0 0,1 0 1 0 0,-1 0 0 0 0,1 0-1 0 0,-1 0 1 0 0,1 0-1 0 0,-1-1 1 0 0,1 0 0 0 0,0 1-1 0 0,-1-1 1 0 0,1-1-1 0 0,0 1 1 0 0,-1 0 0 0 0,1-1-1 0 0,-1 0 1 0 0,1 0-1 0 0,6-2 1 0 0,-7 1-57 0 0,4-1-180 0 0,-1 0 1 0 0,1 0-1 0 0,-1-1 1 0 0,0 1 0 0 0,-1-2-1 0 0,9-6 1 0 0,1-6-631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7:58.985"/>
    </inkml:context>
    <inkml:brush xml:id="br0">
      <inkml:brushProperty name="width" value="0.05" units="cm"/>
      <inkml:brushProperty name="height" value="0.05" units="cm"/>
      <inkml:brushProperty name="color" value="#FFC114"/>
    </inkml:brush>
  </inkml:definitions>
  <inkml:trace contextRef="#ctx0" brushRef="#br0">22 12 4964 0 0,'-1'0'34'0'0,"1"-1"0"0"0,-1 1-1 0 0,0 0 1 0 0,1-1-1 0 0,-1 1 1 0 0,0 0-1 0 0,1 0 1 0 0,-1 0 0 0 0,0 0-1 0 0,0 0 1 0 0,1 0-1 0 0,-1 0 1 0 0,0 0-1 0 0,1 0 1 0 0,-1 0-1 0 0,0 0 1 0 0,0 0 0 0 0,1 0-1 0 0,-1 1 1 0 0,0-1-1 0 0,1 0 1 0 0,-1 1-1 0 0,0-1 1 0 0,1 0-1 0 0,-2 2 1 0 0,2-2 16 0 0,-1 1-1 0 0,1 0 1 0 0,0 0-1 0 0,-1 0 1 0 0,1 0-1 0 0,0 0 1 0 0,0 0-1 0 0,0 0 1 0 0,-1 0-1 0 0,1 0 1 0 0,0 0-1 0 0,0 0 1 0 0,1 0-1 0 0,-1 0 1 0 0,0 0-1 0 0,1 1 1 0 0,1 8 228 0 0,1-1 1 0 0,1 0-1 0 0,5 10 1 0 0,-6-13-211 0 0,22 41 407 0 0,-14-28-367 0 0,-1 0 1 0 0,8 22-1 0 0,-16-36-123 0 0,0 0-1 0 0,-1 1 0 0 0,0-1 1 0 0,0 0-1 0 0,0 1 0 0 0,0-1 1 0 0,-1 1-1 0 0,0-1 0 0 0,0 1 1 0 0,0-1-1 0 0,-1 1 0 0 0,0-1 1 0 0,-1 7-1 0 0,10-52-1074 0 0,-4 18 1034 0 0,1 1 1 0 0,8-26 0 0 0,-2 20 54 0 0,-2 3 181 0 0,1 0-1 0 0,21-36 1 0 0,-38 116 209 0 0,1-15-355 0 0,-4 83 0 0 0,10-124-35 0 0,0 0-1 0 0,0 0 0 0 0,0 0 1 0 0,0 0-1 0 0,0 0 0 0 0,0 1 1 0 0,0-1-1 0 0,0 0 1 0 0,0 0-1 0 0,0 0 0 0 0,0 0 1 0 0,0 0-1 0 0,0 0 0 0 0,0 1 1 0 0,0-1-1 0 0,0 0 0 0 0,0 0 1 0 0,0 0-1 0 0,0 0 0 0 0,0 0 1 0 0,0 0-1 0 0,0 0 0 0 0,1 1 1 0 0,-1-1-1 0 0,0 0 0 0 0,0 0 1 0 0,0 0-1 0 0,0 0 0 0 0,0 0 1 0 0,0 0-1 0 0,0 0 0 0 0,0 0 1 0 0,1 0-1 0 0,-1 0 0 0 0,0 0 1 0 0,0 0-1 0 0,0 0 0 0 0,0 1 1 0 0,0-1-1 0 0,0 0 0 0 0,1 0 1 0 0,-1 0-1 0 0,0 0 1 0 0,0 0-1 0 0,0 0 0 0 0,0 0 1 0 0,0-1-1 0 0,1 1 0 0 0,-1 0 1 0 0,0 0-1 0 0,0 0 0 0 0,0 0 1 0 0,0 0-1 0 0,0 0 0 0 0,0 0 1 0 0,0 0-1 0 0,1 0 0 0 0,-1 0 1 0 0,0 0-1 0 0,0 0 0 0 0,0 0 1 0 0,0-1-1 0 0,12-10-79 0 0,8-15-44 0 0,-11 6 104 0 0,-2 1 0 0 0,0-1 0 0 0,-1-1 0 0 0,-2 0 0 0 0,4-27 0 0 0,-7 42 22 0 0,0 0 0 0 0,1 1 0 0 0,-1-1 0 0 0,1 1 0 0 0,0 0-1 0 0,0-1 1 0 0,5-5 0 0 0,-7 10 2 0 0,1 0 0 0 0,-1 0 0 0 0,1 0 0 0 0,0 0 0 0 0,0 0 0 0 0,-1 0 0 0 0,1 1 0 0 0,0-1 0 0 0,0 0-1 0 0,0 0 1 0 0,0 1 0 0 0,0-1 0 0 0,0 1 0 0 0,0-1 0 0 0,0 1 0 0 0,0-1 0 0 0,2 0 0 0 0,-2 1 3 0 0,1 1 0 0 0,-1-1 0 0 0,0 0 0 0 0,0 0 0 0 0,0 1 0 0 0,0-1-1 0 0,0 0 1 0 0,1 1 0 0 0,-1-1 0 0 0,0 1 0 0 0,0-1 0 0 0,0 1 0 0 0,0 0 0 0 0,0-1 0 0 0,0 1 0 0 0,0 0 0 0 0,-1 0 0 0 0,1 0 0 0 0,0 0 0 0 0,0 0-1 0 0,0 1 1 0 0,3 3 26 0 0,-1 0 0 0 0,0 0 0 0 0,-1 0 0 0 0,1 0 0 0 0,-1 0 0 0 0,0 1 1 0 0,0-1-1 0 0,1 10 0 0 0,5 51 92 0 0,-3-18-97 0 0,-2-30-39 0 0,3 20-87 0 0,-5-36 30 0 0,-1 0 0 0 0,1 0 0 0 0,0 0 0 0 0,-1-1-1 0 0,1 1 1 0 0,0 0 0 0 0,0 0 0 0 0,0-1 0 0 0,0 1 0 0 0,1 0 0 0 0,-1-1 0 0 0,0 1 0 0 0,1-1 0 0 0,2 2 0 0 0,-1 1-522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7:59.327"/>
    </inkml:context>
    <inkml:brush xml:id="br0">
      <inkml:brushProperty name="width" value="0.05" units="cm"/>
      <inkml:brushProperty name="height" value="0.05" units="cm"/>
      <inkml:brushProperty name="color" value="#FFC114"/>
    </inkml:brush>
  </inkml:definitions>
  <inkml:trace contextRef="#ctx0" brushRef="#br0">170 27 8461 0 0,'-1'-1'-3'0'0,"1"0"0"0"0,-1 0 1 0 0,0-1-1 0 0,0 1 0 0 0,0 0 0 0 0,0 0 1 0 0,0 0-1 0 0,0 0 0 0 0,0 0 0 0 0,0 0 1 0 0,0 0-1 0 0,0 0 0 0 0,0 1 0 0 0,-1-1 1 0 0,1 0-1 0 0,0 1 0 0 0,-1-1 0 0 0,1 1 1 0 0,0-1-1 0 0,-1 1 0 0 0,1 0 0 0 0,-1-1 1 0 0,1 1-1 0 0,-1 0 0 0 0,1 0 0 0 0,0 0 1 0 0,-1 0-1 0 0,1 0 0 0 0,-1 0 0 0 0,1 1 1 0 0,-1-1-1 0 0,1 0 0 0 0,0 1 0 0 0,-3 0 1 0 0,0 0 36 0 0,-1 1 0 0 0,1-1 1 0 0,0 1-1 0 0,0 0 0 0 0,-1 0 1 0 0,1 0-1 0 0,1 1 0 0 0,-1-1 1 0 0,-6 6-1 0 0,6-3-19 0 0,0 0 0 0 0,1 1 0 0 0,0-1 1 0 0,0 0-1 0 0,1 1 0 0 0,-1 0 0 0 0,1 0 0 0 0,0 0 0 0 0,1 0 0 0 0,-1 0 0 0 0,1 0 0 0 0,1 0 1 0 0,-1 0-1 0 0,1 0 0 0 0,0 1 0 0 0,0-1 0 0 0,1 0 0 0 0,0 0 0 0 0,0 0 0 0 0,2 7 0 0 0,1 3 81 0 0,1-1-1 0 0,1 1 0 0 0,0-1 0 0 0,1-1 1 0 0,0 1-1 0 0,16 21 0 0 0,-20-31-73 0 0,0-1-1 0 0,0 0 1 0 0,1 0 0 0 0,-1 0-1 0 0,1 0 1 0 0,0-1 0 0 0,0 0-1 0 0,0 1 1 0 0,1-1-1 0 0,-1-1 1 0 0,1 1 0 0 0,8 3-1 0 0,-11-6-19 0 0,1 1-1 0 0,0 0 0 0 0,0-1 0 0 0,-1 0 1 0 0,1 0-1 0 0,0 0 0 0 0,0 0 1 0 0,0 0-1 0 0,-1-1 0 0 0,1 1 1 0 0,0-1-1 0 0,0 1 0 0 0,-1-1 0 0 0,1 0 1 0 0,0 0-1 0 0,-1 0 0 0 0,1-1 1 0 0,-1 1-1 0 0,0-1 0 0 0,1 1 0 0 0,-1-1 1 0 0,0 0-1 0 0,0 0 0 0 0,4-4 1 0 0,2-3-31 0 0,-1-1 1 0 0,1 0 0 0 0,-2 0-1 0 0,1 0 1 0 0,-2-1 0 0 0,1 0 0 0 0,-1 0-1 0 0,-1 0 1 0 0,0-1 0 0 0,-1 0-1 0 0,3-16 1 0 0,-4 21 21 0 0,-1 0-1 0 0,0 0 0 0 0,-1 0 1 0 0,0 0-1 0 0,0 0 1 0 0,0 0-1 0 0,-1 0 0 0 0,0 0 1 0 0,-1 1-1 0 0,1-1 1 0 0,-1 0-1 0 0,-1 0 0 0 0,1 1 1 0 0,-1 0-1 0 0,0-1 1 0 0,0 1-1 0 0,-1 0 0 0 0,0 0 1 0 0,0 1-1 0 0,-1-1 0 0 0,-6-6 1 0 0,7 9-6 0 0,-1 0 1 0 0,1 0-1 0 0,-1 1 0 0 0,0 0 1 0 0,1-1-1 0 0,-1 2 0 0 0,0-1 1 0 0,0 0-1 0 0,0 1 0 0 0,-1 0 1 0 0,1 0-1 0 0,0 1 1 0 0,0 0-1 0 0,-1-1 0 0 0,1 2 1 0 0,0-1-1 0 0,0 1 0 0 0,-1-1 1 0 0,1 1-1 0 0,-6 3 0 0 0,-9 1-261 0 0,1 2 0 0 0,0 0 0 0 0,-35 20 0 0 0,15-4-402 0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7:59.840"/>
    </inkml:context>
    <inkml:brush xml:id="br0">
      <inkml:brushProperty name="width" value="0.05" units="cm"/>
      <inkml:brushProperty name="height" value="0.05" units="cm"/>
      <inkml:brushProperty name="color" value="#FFC114"/>
    </inkml:brush>
  </inkml:definitions>
  <inkml:trace contextRef="#ctx0" brushRef="#br0">1 140 7037 0 0,'0'-2'38'0'0,"1"0"0"0"0,-1 0 0 0 0,1 0 0 0 0,0 0 0 0 0,-1 0 0 0 0,1 0 0 0 0,0 0 0 0 0,0 0 0 0 0,0 1 1 0 0,1-1-1 0 0,-1 1 0 0 0,0-1 0 0 0,1 0 0 0 0,2-1 0 0 0,28-24 689 0 0,-21 19-463 0 0,4-4 56 0 0,1 1-1 0 0,26-15 0 0 0,-34 22-262 0 0,0 0 0 0 0,1 0 0 0 0,-1 1-1 0 0,1 0 1 0 0,0 0 0 0 0,0 1 0 0 0,14-1 0 0 0,-23 3-54 0 0,1 0 0 0 0,-1-1 0 0 0,1 1 0 0 0,-1 0 0 0 0,1 0 0 0 0,-1 0 1 0 0,1 0-1 0 0,-1 1 0 0 0,1-1 0 0 0,-1 0 0 0 0,1 0 0 0 0,-1 0 0 0 0,1 0 0 0 0,-1 0 0 0 0,0 1 0 0 0,1-1 0 0 0,-1 0 0 0 0,1 0 0 0 0,-1 1 0 0 0,0-1 0 0 0,1 0 0 0 0,-1 1 0 0 0,1-1 0 0 0,-1 0 0 0 0,0 1 0 0 0,1-1 0 0 0,-1 0 0 0 0,0 1 0 0 0,0-1 0 0 0,1 1 0 0 0,-1 1 2 0 0,0-1 0 0 0,0 0 0 0 0,1 1 0 0 0,-1-1 0 0 0,0 1 0 0 0,-1-1 0 0 0,1 0 0 0 0,0 1 0 0 0,0-1 0 0 0,-1 0 0 0 0,0 3-1 0 0,-20 42 74 0 0,13-32-37 0 0,-6 13 66 0 0,-22 31-1 0 0,24-40 23 0 0,0-1-1 0 0,2 2 1 0 0,0-1-1 0 0,1 2 1 0 0,-7 21-1 0 0,15-39-119 0 0,1 0-1 0 0,-1 0 1 0 0,1 0 0 0 0,-1 0-1 0 0,1 0 1 0 0,0 0-1 0 0,-1 0 1 0 0,1 0-1 0 0,0 0 1 0 0,1 0-1 0 0,-1 1 1 0 0,0-1-1 0 0,1 0 1 0 0,-1 0 0 0 0,1 0-1 0 0,-1 0 1 0 0,1 0-1 0 0,0 0 1 0 0,0-1-1 0 0,0 1 1 0 0,0 0-1 0 0,0 0 1 0 0,0-1-1 0 0,1 1 1 0 0,-1 0-1 0 0,0-1 1 0 0,1 1 0 0 0,-1-1-1 0 0,3 2 1 0 0,0-1-29 0 0,0 0 0 0 0,0-1 0 0 0,0 1 0 0 0,0-1 0 0 0,0 0 0 0 0,0 0 0 0 0,0 0 0 0 0,0 0 0 0 0,1-1 0 0 0,-1 1 0 0 0,0-1 0 0 0,0 0 0 0 0,6-1 0 0 0,-9 1 4 0 0,7-1-231 0 0,1 1 0 0 0,0-1 0 0 0,-1-1 0 0 0,1 0 0 0 0,-1 0 0 0 0,0 0-1 0 0,0-1 1 0 0,1-1 0 0 0,10-5 0 0 0,8-8-764 0 0,0 0-143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00.183"/>
    </inkml:context>
    <inkml:brush xml:id="br0">
      <inkml:brushProperty name="width" value="0.05" units="cm"/>
      <inkml:brushProperty name="height" value="0.05" units="cm"/>
      <inkml:brushProperty name="color" value="#FFC114"/>
    </inkml:brush>
  </inkml:definitions>
  <inkml:trace contextRef="#ctx0" brushRef="#br0">38 0 6033 0 0,'-37'2'1411'0'0,"37"-2"-1398"0"0,0 0 0 0 0,0-1-1 0 0,0 1 1 0 0,1 0 0 0 0,-1 0-1 0 0,0 0 1 0 0,0 0 0 0 0,0 0 0 0 0,1 0-1 0 0,-1 0 1 0 0,0 0 0 0 0,0 0 0 0 0,0 0-1 0 0,1 0 1 0 0,-1 0 0 0 0,0 1 0 0 0,0-1-1 0 0,0 0 1 0 0,0 0 0 0 0,1 0 0 0 0,-1 0-1 0 0,0 0 1 0 0,0 0 0 0 0,0 0 0 0 0,0 0-1 0 0,1 1 1 0 0,-1-1 0 0 0,0 0 0 0 0,0 0-1 0 0,0 0 1 0 0,0 0 0 0 0,0 0 0 0 0,0 1-1 0 0,0-1 1 0 0,1 0 0 0 0,-1 0 0 0 0,0 0-1 0 0,0 0 1 0 0,0 1 0 0 0,0-1 0 0 0,0 0-1 0 0,0 0 1 0 0,0 0 0 0 0,0 1 0 0 0,0-1-1 0 0,0 0 1 0 0,0 0 0 0 0,0 0 0 0 0,0 1-1 0 0,0-1 1 0 0,0 0 0 0 0,0 0 0 0 0,0 0-1 0 0,0 0 1 0 0,-1 1 0 0 0,1-1-1 0 0,0 0 1 0 0,0 0 0 0 0,0 0 0 0 0,0 0-1 0 0,0 1 1 0 0,0-1 0 0 0,0 0 0 0 0,-1 0-1 0 0,1 0 1 0 0,0 0 0 0 0,0 0 0 0 0,0 1-1 0 0,77-3-1758 0 0,-64 0 1094 0 0</inkml:trace>
  <inkml:trace contextRef="#ctx0" brushRef="#br0" timeOffset="1">237 4 6033 0 0,'5'8'1280'0'0,"2"17"-632"0"0,-6-23 338 0 0,1 17-918 0 0,18 237-38 0 0,-18-152-397 0 0,-3-70-855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15.535"/>
    </inkml:context>
    <inkml:brush xml:id="br0">
      <inkml:brushProperty name="width" value="0.05" units="cm"/>
      <inkml:brushProperty name="height" value="0.05" units="cm"/>
      <inkml:brushProperty name="color" value="#FFC114"/>
    </inkml:brush>
  </inkml:definitions>
  <inkml:trace contextRef="#ctx0" brushRef="#br0">466 112 24575,'0'-3'0,"0"0"0,-1 0 0,1 0 0,-1 0 0,1 0 0,-1 0 0,0 0 0,0 0 0,-1 1 0,1-1 0,-1 0 0,1 1 0,-1-1 0,0 1 0,-3-5 0,1 3 0,-1 0 0,0 0 0,0 0 0,0 1 0,0 0 0,-1 0 0,-7-4 0,-3 1 0,-1 1 0,0 0 0,0 1 0,-27-3 0,22 5 0,0 1 0,0 0 0,-1 2 0,-41 6 0,56-6 0,1 1 0,0-1 0,-1 1 0,1 1 0,0 0 0,0 0 0,1 0 0,-1 1 0,1-1 0,0 2 0,-1-1 0,2 1 0,-1 0 0,1 0 0,-1 0 0,1 1 0,1 0 0,-6 8 0,8-10 0,1 0 0,-1 0 0,1 0 0,0 0 0,0 0 0,0 0 0,1 1 0,0-1 0,0 0 0,0 1 0,0-1 0,0 0 0,1 1 0,0-1 0,0 0 0,0 0 0,0 0 0,1 0 0,-1 0 0,1 0 0,0 0 0,1 0 0,2 4 0,6 7 0,1 0 0,0-1 0,1-1 0,15 14 0,30 20 0,121 75 0,-64-47 0,-112-72 0,5 2 0,0 0 0,-1 0 0,0 1 0,11 13 0,-17-18 0,0 0 0,0 0 0,0 0 0,-1 0 0,1 0 0,0 0 0,-1 1 0,1-1 0,-1 0 0,1 0 0,-1 1 0,1-1 0,-1 0 0,0 1 0,0-1 0,0 0 0,0 1 0,0-1 0,0 1 0,0-1 0,0 0 0,0 1 0,-1-1 0,1 0 0,-1 0 0,1 1 0,-1-1 0,1 0 0,-1 0 0,0 1 0,1-1 0,-1 0 0,0 0 0,0 0 0,0 0 0,0 0 0,0 0 0,0-1 0,-2 3 0,-6 2 0,1 1 0,-1-2 0,0 1 0,0-1 0,-1 0 0,1-1 0,-14 3 0,-74 10 0,85-14 0,-15 2-195,-1-2 0,0 0 0,0-2 0,0-1 0,0-1 0,-42-10 0,31 1-6631</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01.019"/>
    </inkml:context>
    <inkml:brush xml:id="br0">
      <inkml:brushProperty name="width" value="0.05" units="cm"/>
      <inkml:brushProperty name="height" value="0.05" units="cm"/>
      <inkml:brushProperty name="color" value="#FFC114"/>
    </inkml:brush>
  </inkml:definitions>
  <inkml:trace contextRef="#ctx0" brushRef="#br0">6 222 6033 0 0,'0'0'38'0'0,"-1"-1"0"0"0,1 0 1 0 0,-1 0-1 0 0,0 0 0 0 0,1 1 1 0 0,0-1-1 0 0,-1 0 0 0 0,1 0 0 0 0,-1 0 1 0 0,1 0-1 0 0,0 0 0 0 0,0 0 1 0 0,-1 0-1 0 0,1 0 0 0 0,0 0 1 0 0,0 0-1 0 0,0 0 0 0 0,0 0 1 0 0,0 0-1 0 0,0 0 0 0 0,1 0 1 0 0,-1 0-1 0 0,0 1 0 0 0,0-1 1 0 0,1 0-1 0 0,-1 0 0 0 0,0 0 1 0 0,1 0-1 0 0,-1 0 0 0 0,1 0 1 0 0,0-1-1 0 0,1-2 125 0 0,1 0-1 0 0,-1 0 1 0 0,1 0 0 0 0,0 0 0 0 0,4-4-1 0 0,4-1-117 0 0,0 1 0 0 0,0 0 0 0 0,1 0 0 0 0,0 1-1 0 0,20-9 1 0 0,70-22 433 0 0,-80 31-369 0 0,12-4 82 0 0,1 1 0 0 0,64-9 0 0 0,-99 19-179 0 0,1-1 0 0 0,0 1 0 0 0,-1 0 0 0 0,1 0 0 0 0,-1 0 0 0 0,1 0 0 0 0,0 0 0 0 0,-1 0 0 0 0,1 0 1 0 0,-1 0-1 0 0,1 0 0 0 0,0 1 0 0 0,-1-1 0 0 0,1 0 0 0 0,-1 0 0 0 0,1 0 0 0 0,-1 1 0 0 0,1-1 0 0 0,-1 0 0 0 0,1 1 0 0 0,-1-1 0 0 0,1 0 0 0 0,-1 1 0 0 0,1-1 0 0 0,-1 1 0 0 0,1-1 0 0 0,-1 1 0 0 0,0-1 0 0 0,1 1 0 0 0,-1-1 0 0 0,0 1 0 0 0,1 0 0 0 0,-1 1 16 0 0,0-1 1 0 0,1 1-1 0 0,-1 0 0 0 0,0 0 1 0 0,0 0-1 0 0,0-1 0 0 0,0 1 1 0 0,-1 0-1 0 0,1 0 0 0 0,-1 3 0 0 0,-2 4 71 0 0,-1 0-1 0 0,0 0 0 0 0,-5 9 1 0 0,-5 7-16 0 0,0 0 0 0 0,2 1 0 0 0,1 1 0 0 0,2 0 0 0 0,-9 34 0 0 0,17-55-101 0 0,0-5 12 0 0,1 0 1 0 0,-1 0-1 0 0,1 0 0 0 0,0 0 1 0 0,-1 1-1 0 0,1-1 0 0 0,0 0 1 0 0,0 0-1 0 0,0 0 0 0 0,0 1 0 0 0,0-1 1 0 0,0 0-1 0 0,0 0 0 0 0,0 0 1 0 0,1 0-1 0 0,-1 1 0 0 0,1 0 1 0 0,-1-1-39 0 0,9-17-144 0 0,32-85 130 0 0,15-47 98 0 0,-54 144-39 0 0,0 0 1 0 0,0-1 0 0 0,0 1 0 0 0,0 0 0 0 0,1 0 0 0 0,0 0-1 0 0,0 0 1 0 0,0 1 0 0 0,6-6 0 0 0,-8 8 2 0 0,0 0 0 0 0,0 0 0 0 0,0 1 0 0 0,0-1 1 0 0,0 0-1 0 0,0 1 0 0 0,0-1 0 0 0,0 1 0 0 0,0-1 0 0 0,0 1 0 0 0,0 0 1 0 0,0-1-1 0 0,1 1 0 0 0,-1 0 0 0 0,0 0 0 0 0,0 0 0 0 0,0 0 0 0 0,1 0 0 0 0,-1 0 1 0 0,0 0-1 0 0,0 0 0 0 0,0 0 0 0 0,1 0 0 0 0,-1 1 0 0 0,0-1 0 0 0,0 1 1 0 0,0-1-1 0 0,0 1 0 0 0,0-1 0 0 0,0 1 0 0 0,0 0 0 0 0,0-1 0 0 0,0 1 0 0 0,0 0 1 0 0,0 0-1 0 0,0-1 0 0 0,0 1 0 0 0,0 0 0 0 0,-1 0 0 0 0,1 0 0 0 0,0 0 1 0 0,0 2-1 0 0,2 2 7 0 0,-1 0 1 0 0,0 0 0 0 0,0 0-1 0 0,0 0 1 0 0,-1 0 0 0 0,1 0-1 0 0,-1 1 1 0 0,0-1 0 0 0,-1 0-1 0 0,1 1 1 0 0,-1-1-1 0 0,0 0 1 0 0,-2 7 0 0 0,0 10 6 0 0,-12 40-1 0 0,9-39-20 0 0,1-9-10 0 0,-3 24-125 0 0,9-45-26 0 0,0-1-1 0 0,0 1 1 0 0,1-1-1 0 0,0 1 1 0 0,0 0-1 0 0,8-12 1 0 0,-3 2 59 0 0,4-9 15 0 0,-3 7 46 0 0,15-27 1 0 0,-22 42 41 0 0,1 1 1 0 0,-1-1-1 0 0,1 0 0 0 0,0 1 1 0 0,0-1-1 0 0,1 1 1 0 0,-1 0-1 0 0,1 0 1 0 0,-1 0-1 0 0,1 1 0 0 0,0-1 1 0 0,6-2-1 0 0,-9 4 2 0 0,0 1-1 0 0,0 0 0 0 0,1-1 1 0 0,-1 1-1 0 0,0 0 0 0 0,0-1 1 0 0,1 1-1 0 0,-1 0 1 0 0,0 0-1 0 0,1 0 0 0 0,-1 0 1 0 0,0 0-1 0 0,0 1 0 0 0,1-1 1 0 0,-1 0-1 0 0,0 0 0 0 0,0 1 1 0 0,0-1-1 0 0,1 1 1 0 0,-1-1-1 0 0,0 1 0 0 0,2 1 1 0 0,-1 0 2 0 0,-1-1 1 0 0,1 1 0 0 0,0 0-1 0 0,-1 0 1 0 0,1 0 0 0 0,-1 0 0 0 0,0 0-1 0 0,0 1 1 0 0,0-1 0 0 0,0 0-1 0 0,1 3 1 0 0,0 4-33 0 0,0 1 0 0 0,0 0 0 0 0,-1-1 0 0 0,1 18 0 0 0,-2-6-1162 0 0,5 38-1 0 0,-2-46 219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01.375"/>
    </inkml:context>
    <inkml:brush xml:id="br0">
      <inkml:brushProperty name="width" value="0.05" units="cm"/>
      <inkml:brushProperty name="height" value="0.05" units="cm"/>
      <inkml:brushProperty name="color" value="#FFC114"/>
    </inkml:brush>
  </inkml:definitions>
  <inkml:trace contextRef="#ctx0" brushRef="#br0">0 32 8329 0 0,'8'-24'514'0'0,"-3"17"339"0"0,-5 7-814 0 0,0 0-1 0 0,0 0 0 0 0,0 0 1 0 0,0 0-1 0 0,0 0 0 0 0,0 0 1 0 0,1 0-1 0 0,-1 0 0 0 0,0 0 0 0 0,0 0 1 0 0,0 0-1 0 0,0 0 0 0 0,0 0 1 0 0,0 0-1 0 0,0 0 0 0 0,1 1 1 0 0,-1-1-1 0 0,0 0 0 0 0,0 0 1 0 0,0 0-1 0 0,0 0 0 0 0,0 0 1 0 0,0 0-1 0 0,0 0 0 0 0,0 0 0 0 0,0 0 1 0 0,0 1-1 0 0,0-1 0 0 0,0 0 1 0 0,1 0-1 0 0,-1 0 0 0 0,0 0 1 0 0,0 0-1 0 0,0 0 0 0 0,0 0 1 0 0,0 1-1 0 0,0-1 0 0 0,0 0 0 0 0,0 0 1 0 0,0 0-1 0 0,0 0 0 0 0,0 0 1 0 0,0 0-1 0 0,0 1 0 0 0,0-1 1 0 0,-1 0-1 0 0,1 0 0 0 0,0 0 1 0 0,0 0-1 0 0,0 0 0 0 0,0 0 0 0 0,0 0 1 0 0,0 1-1 0 0,-6 93 2977 0 0,0 17-2767 0 0,6-15-2208 0 0,-1-67 613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01.791"/>
    </inkml:context>
    <inkml:brush xml:id="br0">
      <inkml:brushProperty name="width" value="0.05" units="cm"/>
      <inkml:brushProperty name="height" value="0.05" units="cm"/>
      <inkml:brushProperty name="color" value="#FFC114"/>
    </inkml:brush>
  </inkml:definitions>
  <inkml:trace contextRef="#ctx0" brushRef="#br0">0 63 6065 0 0,'7'-22'754'0'0,"-5"16"-299"0"0,0 1 0 0 0,-1-1 0 0 0,0 0 0 0 0,0 1 0 0 0,0-8 1 0 0,-13 65 231 0 0,10-22-786 0 0,2 0 0 0 0,0 0-1 0 0,3 0 1 0 0,0 0 0 0 0,2 0 0 0 0,11 39 0 0 0,-6-51-1207 0 0,-5-14 414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02.129"/>
    </inkml:context>
    <inkml:brush xml:id="br0">
      <inkml:brushProperty name="width" value="0.05" units="cm"/>
      <inkml:brushProperty name="height" value="0.05" units="cm"/>
      <inkml:brushProperty name="color" value="#FFC114"/>
    </inkml:brush>
  </inkml:definitions>
  <inkml:trace contextRef="#ctx0" brushRef="#br0">11 17 5881 0 0,'-7'-7'92'0'0,"3"3"16"0"0,4 1-200 0 0,0 1 372 0 0,4 4-368 0 0,1 0 84 0 0,1 0-212 0 0,0 5-144 0 0,3-4 67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02.471"/>
    </inkml:context>
    <inkml:brush xml:id="br0">
      <inkml:brushProperty name="width" value="0.05" units="cm"/>
      <inkml:brushProperty name="height" value="0.05" units="cm"/>
      <inkml:brushProperty name="color" value="#FFC114"/>
    </inkml:brush>
  </inkml:definitions>
  <inkml:trace contextRef="#ctx0" brushRef="#br0">1 15 6973 0 0,'1'-1'122'0'0,"0"-1"0"0"0,0 1 0 0 0,0 0 0 0 0,1 0 0 0 0,-1 0 0 0 0,0 0 0 0 0,1 0 0 0 0,-1 0 0 0 0,1 0 0 0 0,-1 1 0 0 0,1-1 0 0 0,-1 0 0 0 0,1 1 0 0 0,-1-1 0 0 0,1 1 0 0 0,-1 0 0 0 0,1 0 0 0 0,0-1 0 0 0,-1 1 0 0 0,3 0 0 0 0,0 1 18 0 0,-1-1 0 0 0,1 1 1 0 0,0 0-1 0 0,0 0 1 0 0,-1 0-1 0 0,1 0 0 0 0,-1 1 1 0 0,7 2-1 0 0,-3 1-12 0 0,0-1-1 0 0,0 1 1 0 0,0 0-1 0 0,-1 1 0 0 0,0 0 1 0 0,0 0-1 0 0,10 13 1 0 0,-9-7-48 0 0,0 0 1 0 0,-2 0-1 0 0,1 1 1 0 0,-1 0-1 0 0,-1-1 0 0 0,-1 2 1 0 0,0-1-1 0 0,0 0 1 0 0,-1 0-1 0 0,0 16 1 0 0,-2 19 21 0 0,-8 73 0 0 0,4-77-114 0 0,3-37-46 0 0,0 12-411 0 0,0 0 1 0 0,-2 0-1 0 0,0 0 0 0 0,-2 0 0 0 0,-7 22 0 0 0,10-38-457 0 0,0 1-163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02.842"/>
    </inkml:context>
    <inkml:brush xml:id="br0">
      <inkml:brushProperty name="width" value="0.05" units="cm"/>
      <inkml:brushProperty name="height" value="0.05" units="cm"/>
      <inkml:brushProperty name="color" value="#FFC114"/>
    </inkml:brush>
  </inkml:definitions>
  <inkml:trace contextRef="#ctx0" brushRef="#br0">70 375 6689 0 0,'0'0'-55'0'0,"-11"-10"180"0"0,-42-41 1525 0 0,50 25-1286 0 0,1 18-306 0 0,1 1 258 0 0,26-7-229 0 0,77-41-32 0 0,-97 52-52 0 0,-1 1 0 0 0,1-1 1 0 0,-1 1-1 0 0,1 0 0 0 0,0 0 0 0 0,0 1 1 0 0,0-1-1 0 0,0 1 0 0 0,0 0 0 0 0,0 0 1 0 0,8 1-1 0 0,3-1 6 0 0,51-8 764 0 0,-65 21-700 0 0,3 11-32 0 0,-1-1 0 0 0,2 40 0 0 0,-6 36-109 0 0,0-98 47 0 0,0-33-514 0 0,3 12 487 0 0,2 0-1 0 0,0 1 1 0 0,1 0-1 0 0,1 0 0 0 0,17-33 1 0 0,9-24 51 0 0,-6 11-4 0 0,-24 59 8 0 0,1 0 0 0 0,0 0 1 0 0,1 1-1 0 0,0-1 0 0 0,0 1 1 0 0,11-11-1 0 0,-16 17-4 0 0,1 0 0 0 0,-1-1 0 0 0,1 1 1 0 0,-1 0-1 0 0,1 0 0 0 0,-1-1 0 0 0,0 1 0 0 0,1 0 0 0 0,-1 0 0 0 0,1 0 0 0 0,-1-1 0 0 0,1 1 0 0 0,-1 0 0 0 0,1 0 0 0 0,-1 0 0 0 0,1 0 1 0 0,-1 0-1 0 0,1 0 0 0 0,-1 0 0 0 0,1 0 0 0 0,-1 1 0 0 0,1-1 0 0 0,-1 0 0 0 0,1 0 0 0 0,-1 0 0 0 0,1 0 0 0 0,-1 1 0 0 0,1-1 0 0 0,-1 0 1 0 0,1 0-1 0 0,-1 1 0 0 0,0-1 0 0 0,1 0 0 0 0,-1 1 0 0 0,0-1 0 0 0,1 0 0 0 0,-1 1 0 0 0,0-1 0 0 0,1 1 0 0 0,-1-1 0 0 0,0 1 0 0 0,0-1 1 0 0,1 0-1 0 0,-1 1 0 0 0,0-1 0 0 0,0 1 0 0 0,0-1 0 0 0,0 1 0 0 0,0-1 0 0 0,0 1 0 0 0,0-1 0 0 0,0 2 0 0 0,8 34 114 0 0,-7-27-103 0 0,1 5-3 0 0,-1-1 0 0 0,0 17 1 0 0,-1-20-10 0 0,0 0 0 0 0,1 0 0 0 0,0-1 1 0 0,1 1-1 0 0,-1-1 0 0 0,5 11 1 0 0,-6-20 0 0 0,0 0 1 0 0,1 1 0 0 0,-1-1 0 0 0,0 0 0 0 0,0 0 0 0 0,1 0 0 0 0,-1 0 0 0 0,0 1 0 0 0,1-1 0 0 0,-1 0 0 0 0,0 0 0 0 0,1 0-1 0 0,-1 0 1 0 0,0 0 0 0 0,1 0 0 0 0,-1 0 0 0 0,0 0 0 0 0,1 0 0 0 0,-1 0 0 0 0,0 0 0 0 0,1 0 0 0 0,-1 0 0 0 0,0 0 0 0 0,1-1-1 0 0,-1 1 1 0 0,0 0 0 0 0,1 0 0 0 0,-1 0 0 0 0,0 0 0 0 0,0 0 0 0 0,1-1 0 0 0,-1 1 0 0 0,0 0 0 0 0,0 0 0 0 0,1-1 0 0 0,-1 1-1 0 0,0 0 1 0 0,0-1 0 0 0,16-11 56 0 0,-12 8-57 0 0,0 1 21 0 0,-1 0 0 0 0,1 1 0 0 0,1 0 0 0 0,-1 0-1 0 0,0 0 1 0 0,0 0 0 0 0,1 0 0 0 0,-1 1 0 0 0,1 0 0 0 0,-1 0 0 0 0,1 0 0 0 0,-1 0 0 0 0,1 1 0 0 0,8 0 0 0 0,-10 1 8 0 0,0-1 1 0 0,0 1 0 0 0,0 0-1 0 0,0 0 1 0 0,-1 0 0 0 0,1 0 0 0 0,0 1-1 0 0,-1-1 1 0 0,1 1 0 0 0,-1-1 0 0 0,0 1-1 0 0,0 0 1 0 0,1 0 0 0 0,-1 0-1 0 0,0 0 1 0 0,0 1 0 0 0,-1-1 0 0 0,1 0-1 0 0,0 1 1 0 0,-1 0 0 0 0,0-1 0 0 0,1 1-1 0 0,-1 0 1 0 0,1 4 0 0 0,4 10-364 0 0,-1 1 1 0 0,0 0 0 0 0,1 20 0 0 0,-5-37 215 0 0,2 8-1159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03.212"/>
    </inkml:context>
    <inkml:brush xml:id="br0">
      <inkml:brushProperty name="width" value="0.05" units="cm"/>
      <inkml:brushProperty name="height" value="0.05" units="cm"/>
      <inkml:brushProperty name="color" value="#FFC114"/>
    </inkml:brush>
  </inkml:definitions>
  <inkml:trace contextRef="#ctx0" brushRef="#br0">49 139 7709 0 0,'-1'-3'503'0'0,"0"1"-1"0"0,0-1 1 0 0,1 0 0 0 0,-1 1 0 0 0,1-1 0 0 0,0 0 0 0 0,-1 1 0 0 0,2-5-1 0 0,-1 5-407 0 0,1 1 0 0 0,-1-1-1 0 0,1 1 1 0 0,0 0-1 0 0,0-1 1 0 0,-1 1-1 0 0,1 0 1 0 0,0 0 0 0 0,0-1-1 0 0,0 1 1 0 0,0 0-1 0 0,1 0 1 0 0,-1 0-1 0 0,0 0 1 0 0,2-1 0 0 0,8-8-6 0 0,-3 1-176 0 0,0 1-1 0 0,0 0 0 0 0,0 0 1 0 0,1 1-1 0 0,0 0 1 0 0,1 1-1 0 0,0 0 0 0 0,0 0 1 0 0,13-5-1 0 0,-21 11 86 0 0,-1-1-1 0 0,0 1 1 0 0,1-1 0 0 0,-1 1-1 0 0,1-1 1 0 0,-1 1 0 0 0,1 0-1 0 0,-1 0 1 0 0,1 0-1 0 0,-1 0 1 0 0,1 0 0 0 0,-1 0-1 0 0,1 0 1 0 0,-1 0 0 0 0,1 0-1 0 0,-1 1 1 0 0,1-1-1 0 0,-1 1 1 0 0,1-1 0 0 0,-1 1-1 0 0,0-1 1 0 0,1 1 0 0 0,-1 0-1 0 0,0 0 1 0 0,0 0-1 0 0,1 0 1 0 0,-1 0 0 0 0,0 0-1 0 0,0 0 1 0 0,0 0 0 0 0,0 0-1 0 0,0 0 1 0 0,-1 1-1 0 0,1-1 1 0 0,0 0 0 0 0,0 1-1 0 0,0 0 1 0 0,1 3-1 0 0,0-1-1 0 0,-1 1 1 0 0,1-1 0 0 0,-1 1-1 0 0,0 0 1 0 0,0-1 0 0 0,-1 1-1 0 0,1 0 1 0 0,-1 0 0 0 0,-1 7 0 0 0,-2 5 1 0 0,0-1 1 0 0,-1 0 0 0 0,-1 0 0 0 0,-1 0 0 0 0,0-1 0 0 0,-1 0 0 0 0,-1 0 0 0 0,-15 22 0 0 0,-9 6 66 0 0,-49 52-1 0 0,43-52 56 0 0,22-19 259 0 0,16-24-364 0 0,0 0 0 0 0,-1 1 0 0 0,1-1-1 0 0,0 1 1 0 0,0-1 0 0 0,0 1 0 0 0,0-1 0 0 0,0 0 0 0 0,0 1-1 0 0,0-1 1 0 0,0 1 0 0 0,0-1 0 0 0,0 1 0 0 0,0-1 0 0 0,0 1-1 0 0,0-1 1 0 0,0 1 0 0 0,0-1 0 0 0,1 0 0 0 0,-1 1 0 0 0,0-1 0 0 0,0 1-1 0 0,0-1 1 0 0,1 0 0 0 0,-1 1 0 0 0,0-1 0 0 0,1 0 0 0 0,-1 1-1 0 0,0-1 1 0 0,1 0 0 0 0,-1 1 0 0 0,0-1 0 0 0,1 0 0 0 0,-1 1-1 0 0,0-1 1 0 0,1 0 0 0 0,-1 0 0 0 0,1 0 0 0 0,-1 0 0 0 0,1 1 0 0 0,-1-1-1 0 0,0 0 1 0 0,1 0 0 0 0,-1 0 0 0 0,1 0 0 0 0,-1 0 0 0 0,1 0-1 0 0,-1 0 1 0 0,1 0 0 0 0,-1 0 0 0 0,1 0 0 0 0,-1 0 0 0 0,0-1-1 0 0,2 1 1 0 0,17-1 178 0 0,-1-2 0 0 0,1 0 0 0 0,0-1 0 0 0,21-7 0 0 0,10-3-62 0 0,-42 12-137 0 0,111-25-1645 0 0,142-15 0 0 0,-224 40 23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05.665"/>
    </inkml:context>
    <inkml:brush xml:id="br0">
      <inkml:brushProperty name="width" value="0.05" units="cm"/>
      <inkml:brushProperty name="height" value="0.05" units="cm"/>
      <inkml:brushProperty name="color" value="#FFC114"/>
    </inkml:brush>
  </inkml:definitions>
  <inkml:trace contextRef="#ctx0" brushRef="#br0">78 32 4280 0 0,'-9'0'494'0'0,"-1"0"-1"0"0,1 1 1 0 0,0 0-1 0 0,-18 4 0 0 0,26-5-370 0 0,0 1 0 0 0,1-1 0 0 0,-1 0 0 0 0,0 1 0 0 0,0 0 0 0 0,1-1 0 0 0,-1 1 0 0 0,0-1 0 0 0,1 1 0 0 0,-1 0 0 0 0,0-1 0 0 0,1 1 0 0 0,-1 0-1 0 0,1 0 1 0 0,-1-1 0 0 0,1 1 0 0 0,-1 0 0 0 0,1 0 0 0 0,0 0 0 0 0,0 0 0 0 0,-1 0 0 0 0,1 0 0 0 0,0-1 0 0 0,0 1 0 0 0,0 0 0 0 0,0 0 0 0 0,0 0 0 0 0,0 0 0 0 0,0 0 0 0 0,0 0-1 0 0,0 0 1 0 0,0 0 0 0 0,1 0 0 0 0,-1-1 0 0 0,0 1 0 0 0,1 0 0 0 0,-1 0 0 0 0,0 0 0 0 0,1 0 0 0 0,-1-1 0 0 0,1 1 0 0 0,0 1 0 0 0,2 0-20 0 0,-1-1 1 0 0,0 0-1 0 0,1 1 1 0 0,-1-1-1 0 0,1 0 1 0 0,-1 0-1 0 0,1 0 0 0 0,-1-1 1 0 0,1 1-1 0 0,0-1 1 0 0,-1 1-1 0 0,6-1 1 0 0,37-1 438 0 0,-32 1-421 0 0,235-25 481 0 0,-55 3-586 0 0,-36 8 617 0 0,-167 14-744 0 0,-6 0 317 0 0,15 0-326 0 0,1-1 1 0 0,-1 1 0 0 0,1 0-1 0 0,-1-1 1 0 0,1 1 0 0 0,-1 0-1 0 0,1-1 1 0 0,0 1 0 0 0,-1-1-1 0 0,1 1 1 0 0,0 0-1 0 0,-1-1 1 0 0,1 1 0 0 0,0-1-1 0 0,0 1 1 0 0,-1-1 0 0 0,1 1-1 0 0,0-1 1 0 0,0 1 0 0 0,0-1-1 0 0,0 1 1 0 0,0-1 0 0 0,0 0-1 0 0,0 1 1 0 0,0-1-1 0 0,0 1 1 0 0,0-2 0 0 0,0-2-1009 0 0,0-1-77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06.423"/>
    </inkml:context>
    <inkml:brush xml:id="br0">
      <inkml:brushProperty name="width" value="0.05" units="cm"/>
      <inkml:brushProperty name="height" value="0.05" units="cm"/>
      <inkml:brushProperty name="color" value="#FFC114"/>
    </inkml:brush>
  </inkml:definitions>
  <inkml:trace contextRef="#ctx0" brushRef="#br0">2 5 5601 0 0,'-2'-4'8407'0'0,"11"8"-8323"0"0,25 10-48 0 0,-4-2-24 0 0,30 17-1 0 0,76 54-121 0 0,-89-56 126 0 0,-46-26-10 0 0,0 0 1 0 0,-1-1-1 0 0,1 1 1 0 0,0 0-1 0 0,-1 0 1 0 0,1 0-1 0 0,-1 0 1 0 0,1-1-1 0 0,-1 1 1 0 0,1 0-1 0 0,-1 0 1 0 0,0 0-1 0 0,1 0 1 0 0,-1 0-1 0 0,0 0 1 0 0,0 0 0 0 0,0 0-1 0 0,0 0 1 0 0,0 1-1 0 0,1 23 241 0 0,-1-20-68 0 0,-4 7-75 0 0,-10 35 6 0 0,12-42-26 0 0,0 0 1 0 0,0 0-1 0 0,0-1 1 0 0,-1 1-1 0 0,0 0 1 0 0,1-1-1 0 0,-2 0 1 0 0,1 1-1 0 0,-6 5 1 0 0,6-7 9 0 0,0 0 1 0 0,0 0-1 0 0,1 0 1 0 0,-1 0-1 0 0,1 1 1 0 0,0-1 0 0 0,-3 8-1 0 0,0 2 144 0 0,-1 1 0 0 0,-1-1 0 0 0,0 0 0 0 0,-1-1 0 0 0,0 0 0 0 0,-1 0 0 0 0,0 0 0 0 0,-19 16 0 0 0,24-23-154 0 0,-1-1 0 0 0,1 1 0 0 0,1-1-1 0 0,-1 1 1 0 0,1 0 0 0 0,-5 8 0 0 0,4 8-3104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07.152"/>
    </inkml:context>
    <inkml:brush xml:id="br0">
      <inkml:brushProperty name="width" value="0.05" units="cm"/>
      <inkml:brushProperty name="height" value="0.05" units="cm"/>
      <inkml:brushProperty name="color" value="#FFC114"/>
    </inkml:brush>
  </inkml:definitions>
  <inkml:trace contextRef="#ctx0" brushRef="#br0">303 52 5633 0 0,'9'-39'469'0'0,"-9"38"-446"0"0,0 1 0 0 0,0-1 0 0 0,0 1 0 0 0,0-1 1 0 0,0 1-1 0 0,-1-1 0 0 0,1 1 0 0 0,0 0 0 0 0,0-1 0 0 0,0 1 0 0 0,0-1 0 0 0,-1 1 1 0 0,1-1-1 0 0,0 1 0 0 0,0 0 0 0 0,-1-1 0 0 0,1 1 0 0 0,0 0 0 0 0,-1-1 1 0 0,1 1-1 0 0,-1 0 0 0 0,1-1 0 0 0,0 1 0 0 0,-1 0 0 0 0,1 0 0 0 0,-1-1 0 0 0,1 1 1 0 0,-1 0-1 0 0,-19-2 326 0 0,-24 12-148 0 0,41-9-189 0 0,-6 1 67 0 0,1 0 1 0 0,0 1 0 0 0,-1 0 0 0 0,1 1 0 0 0,0 0-1 0 0,1 0 1 0 0,-1 0 0 0 0,1 1 0 0 0,0 0-1 0 0,0 1 1 0 0,0 0 0 0 0,1 0 0 0 0,0 0-1 0 0,0 1 1 0 0,0 0 0 0 0,1 0 0 0 0,0 0-1 0 0,1 1 1 0 0,-1-1 0 0 0,1 1 0 0 0,1 0 0 0 0,0 0-1 0 0,0 1 1 0 0,-2 9 0 0 0,2-2 47 0 0,2 0-1 0 0,-1-1 1 0 0,2 1 0 0 0,0 0 0 0 0,1 0 0 0 0,3 16-1 0 0,-2-21-59 0 0,0-1 0 0 0,1 0 0 0 0,0 0 0 0 0,1 0 0 0 0,0-1 1 0 0,0 1-1 0 0,1-1 0 0 0,0 0 0 0 0,1 0 0 0 0,8 10 0 0 0,-10-15-37 0 0,-1 0 1 0 0,1-1 0 0 0,0 1 0 0 0,0-1 0 0 0,0 0-1 0 0,0 0 1 0 0,1 0 0 0 0,-1-1 0 0 0,1 1 0 0 0,0-1-1 0 0,-1 0 1 0 0,1 0 0 0 0,0-1 0 0 0,0 0-1 0 0,6 1 1 0 0,-3-1-8 0 0,-1-1 0 0 0,1 0 0 0 0,-1 0-1 0 0,1-1 1 0 0,-1 0 0 0 0,1 0 0 0 0,-1-1-1 0 0,1 0 1 0 0,9-5 0 0 0,-1 0-16 0 0,-1 0-1 0 0,0-2 1 0 0,0 0-1 0 0,-1-1 1 0 0,0 0-1 0 0,0-1 1 0 0,-2 0 0 0 0,17-19-1 0 0,-20 20-9 0 0,-1-1 0 0 0,-1 0 0 0 0,1 0 0 0 0,-2 0 0 0 0,1-1 0 0 0,-2 0 0 0 0,0 0 0 0 0,0-1 0 0 0,-1 1 0 0 0,4-19 0 0 0,-7 25 26 0 0,0-1 0 0 0,-1 1 1 0 0,0 0-1 0 0,0 0 0 0 0,0-1 0 0 0,0 1 1 0 0,-1 0-1 0 0,0 0 0 0 0,-1-1 1 0 0,1 1-1 0 0,-1 0 0 0 0,0 0 0 0 0,-1 1 1 0 0,1-1-1 0 0,-1 0 0 0 0,0 1 1 0 0,-1 0-1 0 0,1-1 0 0 0,-1 1 0 0 0,0 1 1 0 0,0-1-1 0 0,-1 1 0 0 0,-9-8 0 0 0,6 6 17 0 0,-1 1 0 0 0,0 0 0 0 0,0 1 0 0 0,0 0 0 0 0,0 0 0 0 0,-1 1 0 0 0,0 1 0 0 0,1-1 0 0 0,-1 1 0 0 0,0 1 0 0 0,0 0 0 0 0,0 1 0 0 0,0-1 0 0 0,-15 3 0 0 0,0 1-31 0 0,0 1 0 0 0,0 1 1 0 0,1 1-1 0 0,-39 14 0 0 0,48-14-198 0 0,0 1 1 0 0,1 0-1 0 0,-1 1 1 0 0,1 0-1 0 0,-20 17 0 0 0,5 1-758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15.820"/>
    </inkml:context>
    <inkml:brush xml:id="br0">
      <inkml:brushProperty name="width" value="0.05" units="cm"/>
      <inkml:brushProperty name="height" value="0.05" units="cm"/>
      <inkml:brushProperty name="color" value="#FFC114"/>
    </inkml:brush>
  </inkml:definitions>
  <inkml:trace contextRef="#ctx0" brushRef="#br0">212 125 24575,'12'-6'0,"-1"-1"0,22-16 0,-29 21 0,0-1 0,-1-1 0,1 1 0,-1 0 0,0-1 0,0 0 0,0 1 0,-1-1 0,1 0 0,-1-1 0,3-6 0,-4 10 0,-1 0 0,0-1 0,0 1 0,0 0 0,1 0 0,-1-1 0,0 1 0,0 0 0,-1-1 0,1 1 0,0 0 0,0 0 0,-1 0 0,1-1 0,-1 1 0,1 0 0,-1 0 0,1 0 0,-1 0 0,1 0 0,-1 0 0,0 0 0,0 0 0,0 0 0,0 0 0,0 0 0,0 0 0,0 1 0,0-1 0,0 0 0,0 1 0,0-1 0,0 0 0,0 1 0,0 0 0,-1-1 0,1 1 0,0 0 0,0-1 0,-1 1 0,1 0 0,-2 0 0,-4 0 0,1-1 0,0 1 0,-1 0 0,1 1 0,-1-1 0,1 1 0,-8 2 0,4 1 0,0 1 0,-1 0 0,2 0 0,-1 1 0,1 0 0,-1 1 0,2-1 0,-1 2 0,1 0 0,0 0 0,1 0 0,-1 1 0,-10 18 0,4-4 0,2 0 0,0 1 0,2 0 0,-15 49 0,22-62 0,1 1 0,-1-1 0,2 1 0,0-1 0,0 1 0,1 0 0,1 0 0,0-1 0,0 1 0,1 0 0,1-1 0,3 12 0,-3-16 0,0 0 0,0-1 0,0 1 0,1-1 0,0 1 0,1-1 0,-1 0 0,1-1 0,0 1 0,0-1 0,1 0 0,0 0 0,0-1 0,0 0 0,0 0 0,0 0 0,1-1 0,0 1 0,0-2 0,7 3 0,6 0-341,1-1 0,0 0-1,23 0 1,6-3-6485</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12.193"/>
    </inkml:context>
    <inkml:brush xml:id="br0">
      <inkml:brushProperty name="width" value="0.05" units="cm"/>
      <inkml:brushProperty name="height" value="0.05" units="cm"/>
      <inkml:brushProperty name="color" value="#FFC114"/>
    </inkml:brush>
  </inkml:definitions>
  <inkml:trace contextRef="#ctx0" brushRef="#br0">233 89 4576 0 0,'0'-1'15'0'0,"-1"0"0"0"0,1-1 0 0 0,-1 1 0 0 0,1 0 0 0 0,0 0 0 0 0,0-1-1 0 0,0 1 1 0 0,0-1 0 0 0,0 1 0 0 0,0 0 0 0 0,0-1 0 0 0,0 1 0 0 0,1 0-1 0 0,-1 0 1 0 0,0-1 0 0 0,1 1 0 0 0,-1 0 0 0 0,1-1 0 0 0,-1 1-1 0 0,2-2 1 0 0,20-18 847 0 0,-5 5 118 0 0,-11 12-633 0 0,-6 2-27 0 0,0 1-234 0 0,1-5 1176 0 0,0 6-1225 0 0,-1-1 1 0 0,0 1-1 0 0,0 0 0 0 0,0 0 0 0 0,0 0 1 0 0,0-1-1 0 0,1 1 0 0 0,-1 0 0 0 0,0 0 1 0 0,0-1-1 0 0,0 1 0 0 0,0 0 0 0 0,0 0 1 0 0,0-1-1 0 0,0 1 0 0 0,0 0 0 0 0,0 0 1 0 0,0-1-1 0 0,0 1 0 0 0,0 0 0 0 0,0 0 1 0 0,0-1-1 0 0,0 1 0 0 0,0 0 0 0 0,0 0 1 0 0,0-1-1 0 0,-1 1 0 0 0,1 0 0 0 0,0 0 1 0 0,0-1-1 0 0,0 1 0 0 0,0 0 0 0 0,0 0 1 0 0,-1 0-1 0 0,1-1 0 0 0,0 1 0 0 0,0 0 1 0 0,0 0-1 0 0,-1 0 0 0 0,1 0 0 0 0,0 0 1 0 0,-1-1-1 0 0,-19 15 590 0 0,-31 8-447 0 0,37-17-181 0 0,0 1 0 0 0,-14 8-1 0 0,12-5-1 0 0,0 2 0 0 0,1 0-1 0 0,0 0 1 0 0,1 2-1 0 0,1 0 1 0 0,0 0-1 0 0,-20 28 1 0 0,30-38 2 0 0,1 0-1 0 0,1 0 1 0 0,-1 0 0 0 0,0 0 0 0 0,1 1-1 0 0,0-1 1 0 0,-1 0 0 0 0,1 1-1 0 0,1-1 1 0 0,-1 1 0 0 0,0-1 0 0 0,1 1-1 0 0,0-1 1 0 0,0 1 0 0 0,0 0 0 0 0,0-1-1 0 0,0 1 1 0 0,1-1 0 0 0,0 1-1 0 0,-1-1 1 0 0,3 5 0 0 0,-1-2-1 0 0,1 0 0 0 0,1-1 0 0 0,-1 1-1 0 0,1-1 1 0 0,-1 0 0 0 0,2 0 0 0 0,-1 0 0 0 0,0-1 0 0 0,1 1 0 0 0,9 6 0 0 0,-6-5 0 0 0,-1 0 0 0 0,0 0 0 0 0,0 1 0 0 0,-1 0 0 0 0,1 0 0 0 0,-2 1 0 0 0,1 0 0 0 0,-1 0 0 0 0,0 0 0 0 0,-1 0 0 0 0,0 1 0 0 0,0 0 0 0 0,-1 0 0 0 0,0 0 0 0 0,0 0 0 0 0,-1 0 0 0 0,0 1 1 0 0,-1-1-1 0 0,0 1 0 0 0,-1-1 0 0 0,0 1 0 0 0,0-1 0 0 0,-1 1 0 0 0,0-1 0 0 0,-1 1 0 0 0,0-1 0 0 0,-3 10 0 0 0,-2 1 17 0 0,-1-2 0 0 0,0 1 0 0 0,-1-1 0 0 0,-20 30-1 0 0,5-9 45 0 0,23-38-52 0 0,1-1 0 0 0,0 1 0 0 0,-1-1-1 0 0,1 1 1 0 0,0 0 0 0 0,-1-1-1 0 0,1 1 1 0 0,0 0 0 0 0,0-1 0 0 0,0 1-1 0 0,0 0 1 0 0,0 0 0 0 0,0-1 0 0 0,0 1-1 0 0,0 0 1 0 0,0-1 0 0 0,0 1 0 0 0,0 0-1 0 0,0-1 1 0 0,0 1 0 0 0,0 0-1 0 0,1-1 1 0 0,-1 1 0 0 0,0 0 0 0 0,1-1-1 0 0,-1 1 1 0 0,0 0 0 0 0,1-1 0 0 0,-1 1-1 0 0,1-1 1 0 0,-1 1 0 0 0,0-1-1 0 0,1 1 1 0 0,0-1 0 0 0,-1 1 0 0 0,1-1-1 0 0,-1 0 1 0 0,1 1 0 0 0,0-1 0 0 0,-1 0-1 0 0,1 1 1 0 0,-1-1 0 0 0,1 0 0 0 0,0 0-1 0 0,-1 1 1 0 0,1-1 0 0 0,1 0-1 0 0,6 2 61 0 0,-1-1-1 0 0,1 0 1 0 0,12 1-1 0 0,-11-2-21 0 0,59 2-96 0 0,0-3 0 0 0,101-15 0 0 0,-109 9-677 0 0,-48 5 231 0 0,0 0 1 0 0,21-7-1 0 0,-9 0-503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12.798"/>
    </inkml:context>
    <inkml:brush xml:id="br0">
      <inkml:brushProperty name="width" value="0.05" units="cm"/>
      <inkml:brushProperty name="height" value="0.05" units="cm"/>
      <inkml:brushProperty name="color" value="#FFC114"/>
    </inkml:brush>
  </inkml:definitions>
  <inkml:trace contextRef="#ctx0" brushRef="#br0">168 63 6721 0 0,'4'-15'130'0'0,"-3"14"-61"0"0,-1 0 0 0 0,1 0 0 0 0,-1 0 0 0 0,1 0 0 0 0,-1 0 0 0 0,0 0 1 0 0,1 0-1 0 0,-1-1 0 0 0,0 1 0 0 0,0 0 0 0 0,0 0 0 0 0,0 0 0 0 0,0 0 0 0 0,0-1 0 0 0,0 1 0 0 0,0 0 0 0 0,0 0 0 0 0,0 0 0 0 0,-1 0 0 0 0,1 0 1 0 0,-1-1-1 0 0,1 1 0 0 0,-1-1 0 0 0,0 1-41 0 0,1 1 1 0 0,0 0 0 0 0,0 0-1 0 0,-1-1 1 0 0,1 1-1 0 0,0 0 1 0 0,0-1-1 0 0,0 1 1 0 0,-1 0 0 0 0,1-1-1 0 0,0 1 1 0 0,0 0-1 0 0,0-1 1 0 0,0 1-1 0 0,0 0 1 0 0,0-1 0 0 0,0 1-1 0 0,0 0 1 0 0,0-1-1 0 0,0 1 1 0 0,0 0-1 0 0,0-1 1 0 0,0 1 0 0 0,0-1-1 0 0,0 1 1 0 0,0 0-1 0 0,0-1 1 0 0,0 1-1 0 0,1 0 1 0 0,-1-1 0 0 0,0 1-1 0 0,0 0 1 0 0,0-1-1 0 0,1 1 1 0 0,-1 0-1 0 0,0 0 1 0 0,0-1 0 0 0,1 1-1 0 0,-1 0 1 0 0,0 0-1 0 0,0-1 1 0 0,1 1-1 0 0,-1 0 1 0 0,0 0 0 0 0,1 0-1 0 0,-1 0 1 0 0,0-1-1 0 0,1 1 1 0 0,-1 0-1 0 0,1 0 1 0 0,-1 0 0 0 0,0 0-1 0 0,1 0 1 0 0,22-4 150 0 0,-20 4-126 0 0,7 0-34 0 0,0 0 0 0 0,0 0 1 0 0,0 1-1 0 0,13 3 1 0 0,3 0-7 0 0,-20-3-9 0 0,42 6-5 0 0,-44-6-2 0 0,0 0 1 0 0,0 0 0 0 0,0 0-1 0 0,0 0 1 0 0,-1 1-1 0 0,1 0 1 0 0,-1 0-1 0 0,1 0 1 0 0,3 3-1 0 0,-6-4 7 0 0,0 0-1 0 0,-1 0 1 0 0,1 0 0 0 0,-1 1-1 0 0,1-1 1 0 0,-1 0-1 0 0,0 0 1 0 0,1 1 0 0 0,-1-1-1 0 0,0 0 1 0 0,0 1 0 0 0,0-1-1 0 0,0 0 1 0 0,0 0-1 0 0,0 1 1 0 0,0-1 0 0 0,0 0-1 0 0,-1 1 1 0 0,1-1-1 0 0,-1 0 1 0 0,1 0 0 0 0,-1 2-1 0 0,-15 33 81 0 0,12-29-67 0 0,-12 25 57 0 0,7-16-56 0 0,1 1 0 0 0,0 0 0 0 0,1 0-1 0 0,1 1 1 0 0,0 0 0 0 0,-4 30 0 0 0,-1 269 4 0 0,11-297-20 0 0,-1 18-17 0 0,0-15 15 0 0,1 0-1 0 0,4 29 0 0 0,1-35 5 0 0,-5-17-3 0 0,1 1-1 0 0,-1-1 1 0 0,0 1 0 0 0,0-1 0 0 0,0 0 0 0 0,0 1-1 0 0,1-1 1 0 0,-1 1 0 0 0,0-1 0 0 0,0 1-1 0 0,0-1 1 0 0,0 1 0 0 0,0-1 0 0 0,0 1 0 0 0,0-1-1 0 0,0 1 1 0 0,0-1 0 0 0,0 1 0 0 0,0-1 0 0 0,0 1-1 0 0,-1 0 1 0 0,-17 4 0 0 0,-17 0-7 0 0,-175 33-1412 0 0,177-29 643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13.521"/>
    </inkml:context>
    <inkml:brush xml:id="br0">
      <inkml:brushProperty name="width" value="0.05" units="cm"/>
      <inkml:brushProperty name="height" value="0.05" units="cm"/>
      <inkml:brushProperty name="color" value="#FFC114"/>
    </inkml:brush>
  </inkml:definitions>
  <inkml:trace contextRef="#ctx0" brushRef="#br0">170 117 8497 0 0,'6'-10'-180'0'0,"10"-21"-112"0"0,-17 26 306 0 0,0 1 0 0 0,0 0-1 0 0,-1 0 1 0 0,1 0 0 0 0,-1 0-1 0 0,-4-6 1 0 0,4 5 30 0 0,1 2-25 0 0,-1 0-1 0 0,1 1 0 0 0,-1-1 0 0 0,0 0 1 0 0,0 1-1 0 0,0-1 0 0 0,0 1 0 0 0,0 0 1 0 0,-1 0-1 0 0,1 0 0 0 0,-6-4 0 0 0,7 6-12 0 0,0-1 1 0 0,0 1-1 0 0,0-1 0 0 0,0 1 0 0 0,-1 0 0 0 0,1 0 1 0 0,0-1-1 0 0,0 1 0 0 0,-1 0 0 0 0,1 0 0 0 0,0 0 0 0 0,0 0 1 0 0,-1 0-1 0 0,1 0 0 0 0,0 1 0 0 0,0-1 0 0 0,-1 0 1 0 0,1 1-1 0 0,0-1 0 0 0,0 1 0 0 0,0-1 0 0 0,0 1 0 0 0,0 0 1 0 0,-1-1-1 0 0,1 1 0 0 0,0 0 0 0 0,0 0 0 0 0,1-1 1 0 0,-1 1-1 0 0,0 0 0 0 0,-1 1 0 0 0,-4 4-5 0 0,-1 0 1 0 0,0 0-1 0 0,-1-1 0 0 0,1 0 0 0 0,-1-1 0 0 0,-9 5 1 0 0,-13 7 6 0 0,29-15 2 0 0,1-1 1 0 0,-1 1-1 0 0,0 0 1 0 0,0-1 0 0 0,1 1-1 0 0,-1 0 1 0 0,0 0-1 0 0,1 0 1 0 0,-1-1-1 0 0,1 1 1 0 0,-1 0-1 0 0,1 0 1 0 0,-1 0 0 0 0,1 0-1 0 0,0 0 1 0 0,-1 0-1 0 0,1 0 1 0 0,0 0-1 0 0,0 0 1 0 0,0 0 0 0 0,-1 0-1 0 0,1 0 1 0 0,0 0-1 0 0,1 0 1 0 0,-1 0-1 0 0,0 0 1 0 0,0 0-1 0 0,0 0 1 0 0,1 0 0 0 0,-1 0-1 0 0,0 0 1 0 0,1 0-1 0 0,-1 0 1 0 0,1 1-1 0 0,3 5 147 0 0,1 1 0 0 0,-1-1 0 0 0,10 10 0 0 0,-1 1 93 0 0,-10-13-231 0 0,1 0-1 0 0,-2 1 0 0 0,1 0 0 0 0,0-1 1 0 0,-1 1-1 0 0,0 0 0 0 0,-1 0 1 0 0,1 0-1 0 0,-1 0 0 0 0,0 0 0 0 0,-1 0 1 0 0,1 1-1 0 0,-1-1 0 0 0,-1 0 1 0 0,1 0-1 0 0,-1 0 0 0 0,0 1 0 0 0,0-1 1 0 0,-1 0-1 0 0,-2 7 0 0 0,-2 0-12 0 0,1 0 0 0 0,-11 15 0 0 0,10-18 1 0 0,0 0 1 0 0,1 0 0 0 0,1 0-1 0 0,-6 16 1 0 0,5-11 4 0 0,5-13-12 0 0,-1-1 0 0 0,0 1 0 0 0,1-1 0 0 0,-1 1 1 0 0,1-1-1 0 0,-1 1 0 0 0,1-1 0 0 0,0 1 0 0 0,0-1 0 0 0,0 1 0 0 0,0 0 1 0 0,0-1-1 0 0,0 1 0 0 0,0-1 0 0 0,0 1 0 0 0,1 0 0 0 0,-1-1 0 0 0,0 1 1 0 0,1-1-1 0 0,0 1 0 0 0,-1-1 0 0 0,1 1 0 0 0,0-1 0 0 0,0 0 0 0 0,1 2 1 0 0,2 3 143 0 0,0 0 1 0 0,1 0 0 0 0,0 0 0 0 0,0-1 0 0 0,1 0-1 0 0,-1 0 1 0 0,1 0 0 0 0,0-1 0 0 0,10 6-1 0 0,-12-9-79 0 0,0 1-1 0 0,0-1 1 0 0,0 1-1 0 0,0-1 0 0 0,0-1 1 0 0,0 1-1 0 0,0 0 0 0 0,1-1 1 0 0,-1 0-1 0 0,0 0 1 0 0,0 0-1 0 0,1-1 0 0 0,-1 1 1 0 0,0-1-1 0 0,0 0 0 0 0,0 0 1 0 0,0-1-1 0 0,5-1 1 0 0,1-2-615 0 0,1 0 0 0 0,-1 0 0 0 0,0 0 0 0 0,0-2 0 0 0,15-11 1 0 0,-20 11-512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13.861"/>
    </inkml:context>
    <inkml:brush xml:id="br0">
      <inkml:brushProperty name="width" value="0.05" units="cm"/>
      <inkml:brushProperty name="height" value="0.05" units="cm"/>
      <inkml:brushProperty name="color" value="#FFC114"/>
    </inkml:brush>
  </inkml:definitions>
  <inkml:trace contextRef="#ctx0" brushRef="#br0">8 63 6881 0 0,'-2'-17'647'0'0,"2"15"-505"0"0,-1 0 1 0 0,1 0-1 0 0,0 0 1 0 0,0 0-1 0 0,0 1 1 0 0,0-1-1 0 0,1 0 0 0 0,-1 0 1 0 0,0 0-1 0 0,1 0 1 0 0,0 0-1 0 0,-1 0 1 0 0,1 1-1 0 0,0-1 0 0 0,0 0 1 0 0,0 1-1 0 0,0-1 1 0 0,0 0-1 0 0,0 1 0 0 0,0-1 1 0 0,0 1-1 0 0,1 0 1 0 0,-1-1-1 0 0,1 1 1 0 0,2-2-1 0 0,-3 3-106 0 0,-1 0 0 0 0,1 1 0 0 0,0-1 0 0 0,-1 0 0 0 0,1 0 1 0 0,0 1-1 0 0,-1-1 0 0 0,1 0 0 0 0,0 1 0 0 0,-1-1 0 0 0,1 1 0 0 0,-1-1 0 0 0,1 1 0 0 0,-1-1 0 0 0,1 1 0 0 0,-1-1 1 0 0,0 1-1 0 0,1-1 0 0 0,-1 1 0 0 0,1 0 0 0 0,-1-1 0 0 0,0 1 0 0 0,0 0 0 0 0,1-1 0 0 0,-1 1 0 0 0,0 0 1 0 0,0-1-1 0 0,0 1 0 0 0,0 0 0 0 0,0-1 0 0 0,0 2 0 0 0,6 29 450 0 0,-6-27-390 0 0,2 19 92 0 0,-2-1 0 0 0,0 0 0 0 0,-1 1 0 0 0,-6 27 1 0 0,0 3-52 0 0,4-28-279 0 0,-2-1 1 0 0,-8 28-1 0 0,2-35-2044 0 0,12-12 1052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14.385"/>
    </inkml:context>
    <inkml:brush xml:id="br0">
      <inkml:brushProperty name="width" value="0.05" units="cm"/>
      <inkml:brushProperty name="height" value="0.05" units="cm"/>
      <inkml:brushProperty name="color" value="#FFC114"/>
    </inkml:brush>
  </inkml:definitions>
  <inkml:trace contextRef="#ctx0" brushRef="#br0">46 40 7165 0 0,'-2'1'79'0'0,"0"-1"1"0"0,0 0-1 0 0,0 0 0 0 0,0 0 1 0 0,0 0-1 0 0,0 0 1 0 0,-1 0-1 0 0,1-1 1 0 0,0 1-1 0 0,-3-2 0 0 0,4 2 18 0 0,0 0-1 0 0,0 0 1 0 0,0 0-1 0 0,0-1 0 0 0,0 1 1 0 0,0 0-1 0 0,0 0 0 0 0,0-1 1 0 0,0 1-1 0 0,0-1 1 0 0,1 1-1 0 0,-1-1 0 0 0,0 1 1 0 0,0-1-1 0 0,1 1 0 0 0,-1-1 1 0 0,0 0-1 0 0,1 1 0 0 0,-1-1 1 0 0,0 0-1 0 0,1 0 1 0 0,-1 0-1 0 0,5-1 93 0 0,1 1 1 0 0,-1 0-1 0 0,1 0 0 0 0,0 0 0 0 0,-1 1 1 0 0,7 0-1 0 0,-10 0-164 0 0,323-19 69 0 0,-282 18-75 0 0,-63 25 199 0 0,8-9-151 0 0,1 0 0 0 0,0 1 1 0 0,-10 21-1 0 0,17-28-60 0 0,2-1 0 0 0,-1 1 0 0 0,1-1-1 0 0,0 1 1 0 0,1 0 0 0 0,0 0 0 0 0,1 0 0 0 0,0 0 0 0 0,0 11 0 0 0,9 156 2 0 0,-8-169-23 0 0,1-1-1 0 0,0 0 1 0 0,0 1 0 0 0,1-1-1 0 0,-1 0 1 0 0,1 0-1 0 0,1 0 1 0 0,-1 0 0 0 0,1 0-1 0 0,0 0 1 0 0,0-1-1 0 0,1 0 1 0 0,-1 1 0 0 0,1-1-1 0 0,0-1 1 0 0,1 1-1 0 0,-1 0 1 0 0,1-1 0 0 0,6 5-1 0 0,-5-5-368 0 0,-7-2-127 0 0,-13-3-440 0 0,-1 0 772 0 0,-236 12-1376 0 0,176-10-419 0 0,62-1 1215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14.724"/>
    </inkml:context>
    <inkml:brush xml:id="br0">
      <inkml:brushProperty name="width" value="0.05" units="cm"/>
      <inkml:brushProperty name="height" value="0.05" units="cm"/>
      <inkml:brushProperty name="color" value="#FFC114"/>
    </inkml:brush>
  </inkml:definitions>
  <inkml:trace contextRef="#ctx0" brushRef="#br0">1 184 7777 0 0,'21'-10'1115'0'0,"-7"5"-729"0"0,9-5-268 0 0,0 2 1 0 0,1 1 0 0 0,0 1 0 0 0,0 1 0 0 0,27-2 0 0 0,-1 0-35 0 0,447-102 147 0 0,-478 102-223 0 0,-16 4-34 0 0,-12 4-98 0 0,-8 1-146 0 0,-5 1-887 0 0,-29 1 0 0 0,32-4 366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15.063"/>
    </inkml:context>
    <inkml:brush xml:id="br0">
      <inkml:brushProperty name="width" value="0.05" units="cm"/>
      <inkml:brushProperty name="height" value="0.05" units="cm"/>
      <inkml:brushProperty name="color" value="#FFC114"/>
    </inkml:brush>
  </inkml:definitions>
  <inkml:trace contextRef="#ctx0" brushRef="#br0">71 9 6001 0 0,'-32'-6'2262'0'0,"41"3"268"0"0,6 3-1848 0 0,19 7 136 0 0,-1 1 1 0 0,0 1-1 0 0,61 27 1 0 0,-88-33-776 0 0,0 0 0 0 0,0 0 0 0 0,-1 0 1 0 0,1 1-1 0 0,-1 0 0 0 0,0 0 1 0 0,0 1-1 0 0,5 5 0 0 0,-8-8-33 0 0,-1-1 0 0 0,0 1 0 0 0,0 0 0 0 0,0-1 0 0 0,0 1-1 0 0,0 0 1 0 0,0 0 0 0 0,0 0 0 0 0,-1 0 0 0 0,1 0 0 0 0,-1 0 0 0 0,1 0 0 0 0,-1 0 0 0 0,0 0-1 0 0,0 0 1 0 0,0 0 0 0 0,0 0 0 0 0,0 0 0 0 0,0 1 0 0 0,0-1 0 0 0,-1 0 0 0 0,1 0 0 0 0,-1 0-1 0 0,0 0 1 0 0,1-1 0 0 0,-1 1 0 0 0,0 0 0 0 0,0 0 0 0 0,-3 3 0 0 0,-2 3-14 0 0,-1 0 1 0 0,0 0 0 0 0,-1 0-1 0 0,1-1 1 0 0,-2 0 0 0 0,1-1 0 0 0,-1 0-1 0 0,-11 7 1 0 0,-84 35-1122 0 0,72-35 394 0 0,-16 7-530 0 0,1 0-286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15.714"/>
    </inkml:context>
    <inkml:brush xml:id="br0">
      <inkml:brushProperty name="width" value="0.05" units="cm"/>
      <inkml:brushProperty name="height" value="0.05" units="cm"/>
      <inkml:brushProperty name="color" value="#FFC114"/>
    </inkml:brush>
  </inkml:definitions>
  <inkml:trace contextRef="#ctx0" brushRef="#br0">366 101 8265 0 0,'1'-1'28'0'0,"1"0"0"0"0,-1-1 1 0 0,0 1-1 0 0,0 0 0 0 0,0 0 0 0 0,1 0 1 0 0,-1-1-1 0 0,0 1 0 0 0,-1-1 0 0 0,1 1 1 0 0,0-1-1 0 0,0 1 0 0 0,0-1 0 0 0,-1 1 1 0 0,1-1-1 0 0,-1 1 0 0 0,0-1 0 0 0,1 0 1 0 0,-1 1-1 0 0,0-1 0 0 0,0 0 0 0 0,0 0 1 0 0,0 1-1 0 0,0-1 0 0 0,0 0 0 0 0,-1 1 1 0 0,1-1-1 0 0,0 0 0 0 0,-1 1 0 0 0,1-1 1 0 0,-1 1-1 0 0,0-1 0 0 0,0 1 0 0 0,-1-3 1 0 0,-1 0-5 0 0,0 0 0 0 0,-1 1 0 0 0,0-1 0 0 0,0 1 0 0 0,0-1 0 0 0,0 1 0 0 0,-1 1 0 0 0,1-1 0 0 0,-1 1 0 0 0,0-1 0 0 0,0 1 0 0 0,1 0 0 0 0,-1 1 0 0 0,0-1 0 0 0,-1 1 0 0 0,1 0 0 0 0,0 1 0 0 0,0-1 0 0 0,-8 1 0 0 0,-13 0-43 0 0,1 2-1 0 0,-45 7 0 0 0,50-5 73 0 0,1-1-41 0 0,0 1 0 0 0,0 0-1 0 0,0 2 1 0 0,-29 13 0 0 0,36-12-51 0 0,12-7 44 0 0,0 0 1 0 0,0 0-1 0 0,0 0 0 0 0,0 0 0 0 0,1 0 0 0 0,-1 0 0 0 0,0 0 0 0 0,0 0 0 0 0,0-1 0 0 0,0 1 1 0 0,0 0-1 0 0,0 0 0 0 0,1 0 0 0 0,-1 0 0 0 0,0 0 0 0 0,0 1 0 0 0,0-1 0 0 0,0 0 0 0 0,0 0 1 0 0,1 0-1 0 0,-1 0 0 0 0,0 0 0 0 0,0 0 0 0 0,0 0 0 0 0,0 0 0 0 0,0 0 0 0 0,0 0 0 0 0,0 0 1 0 0,1 0-1 0 0,-1 0 0 0 0,0 0 0 0 0,0 1 0 0 0,0-1 0 0 0,0 0 0 0 0,0 0 0 0 0,0 0 0 0 0,0 0 1 0 0,0 0-1 0 0,0 0 0 0 0,0 0 0 0 0,0 1 0 0 0,0-1 0 0 0,0 0 0 0 0,1 0 0 0 0,-1 0 0 0 0,0 0 1 0 0,0 0-1 0 0,0 1 0 0 0,0-1 0 0 0,0 0 0 0 0,0 0 0 0 0,0 0 0 0 0,-1 0 0 0 0,1 0 0 0 0,0 0 1 0 0,0 1-1 0 0,0-1 0 0 0,0 0 0 0 0,0 0 0 0 0,0 0 0 0 0,0 0 0 0 0,0 0 0 0 0,6 3 130 0 0,-1-1 0 0 0,1 1 0 0 0,-1 0 0 0 0,0 0 0 0 0,0 0 0 0 0,0 1 0 0 0,7 6 0 0 0,-10-9-96 0 0,2 3-15 0 0,0 0 1 0 0,-1 0-1 0 0,1 0 0 0 0,-1 0 0 0 0,0 1 1 0 0,0-1-1 0 0,0 1 0 0 0,-1 0 0 0 0,0 0 1 0 0,0 0-1 0 0,0 0 0 0 0,0 0 1 0 0,-1 0-1 0 0,0 0 0 0 0,0 0 0 0 0,0 1 1 0 0,-1-1-1 0 0,1 1 0 0 0,-1-1 0 0 0,-1 0 1 0 0,0 6-1 0 0,-2 13-21 0 0,-2 1-1 0 0,0-1 1 0 0,-13 32-1 0 0,6-15 32 0 0,6-17 0 0 0,0-1 0 0 0,3 1 0 0 0,0 0 0 0 0,1 0-1 0 0,1 1 1 0 0,1-1 0 0 0,1 0 0 0 0,2 0 0 0 0,7 36 0 0 0,-9-54-1 0 0,1-1 1 0 0,0 1-1 0 0,0-1 1 0 0,0 0-1 0 0,0 0 0 0 0,1 1 1 0 0,0-2-1 0 0,0 1 1 0 0,0 0-1 0 0,1 0 1 0 0,-1-1-1 0 0,1 0 1 0 0,0 0-1 0 0,7 5 0 0 0,-7-6-7 0 0,0-1-1 0 0,0 1 0 0 0,0-1 1 0 0,1 0-1 0 0,-1 0 1 0 0,1-1-1 0 0,-1 1 0 0 0,1-1 1 0 0,0 0-1 0 0,0 0 0 0 0,0-1 1 0 0,-1 1-1 0 0,1-1 0 0 0,0 0 1 0 0,0 0-1 0 0,0-1 1 0 0,6-1-1 0 0,13-4-480 0 0,-1-2 1 0 0,1 0-1 0 0,-2-1 0 0 0,1-2 1 0 0,-1 0-1 0 0,-1-1 0 0 0,0-1 1 0 0,32-27-1 0 0,-28 18-780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16.101"/>
    </inkml:context>
    <inkml:brush xml:id="br0">
      <inkml:brushProperty name="width" value="0.05" units="cm"/>
      <inkml:brushProperty name="height" value="0.05" units="cm"/>
      <inkml:brushProperty name="color" value="#FFC114"/>
    </inkml:brush>
  </inkml:definitions>
  <inkml:trace contextRef="#ctx0" brushRef="#br0">32 113 6845 0 0,'-3'-2'129'0'0,"1"-1"0"0"0,-1 0 0 0 0,0 0 0 0 0,1 0 0 0 0,0 0 0 0 0,-1 0 0 0 0,1 0 0 0 0,1 0 0 0 0,-1-1 0 0 0,0 1 0 0 0,1-1 0 0 0,0 0 0 0 0,0 1 0 0 0,0-1 0 0 0,0 0 0 0 0,0 0 0 0 0,0-6 0 0 0,2 9-53 0 0,-1-1 0 0 0,1 0 0 0 0,-1 0 0 0 0,1 0 0 0 0,0 1 0 0 0,0-1 0 0 0,-1 0 0 0 0,1 1 1 0 0,0-1-1 0 0,0 1 0 0 0,1-1 0 0 0,-1 1 0 0 0,0-1 0 0 0,1 1 0 0 0,-1 0 0 0 0,0 0 0 0 0,1 0 0 0 0,-1-1 0 0 0,1 1 0 0 0,0 1 0 0 0,-1-1 0 0 0,1 0 1 0 0,0 0-1 0 0,0 1 0 0 0,3-2 0 0 0,3-1 28 0 0,1 1 0 0 0,0 0 0 0 0,18-2 1 0 0,-22 4-93 0 0,1-1 0 0 0,0 1 0 0 0,-1 0-1 0 0,1 1 1 0 0,0-1 0 0 0,-1 1 0 0 0,1 0 0 0 0,0 1 0 0 0,-1-1 0 0 0,10 6 0 0 0,-13-6-11 0 0,0 0-1 0 0,0 0 1 0 0,0 0-1 0 0,-1 1 1 0 0,1-1 0 0 0,-1 1-1 0 0,1-1 1 0 0,-1 1-1 0 0,1 0 1 0 0,-1 0-1 0 0,0 0 1 0 0,0-1 0 0 0,0 1-1 0 0,0 0 1 0 0,0 0-1 0 0,0 0 1 0 0,-1 0 0 0 0,1 1-1 0 0,-1-1 1 0 0,1 0-1 0 0,-1 0 1 0 0,0 0-1 0 0,0 0 1 0 0,0 1 0 0 0,0-1-1 0 0,0 0 1 0 0,0 0-1 0 0,0 0 1 0 0,-1 0 0 0 0,0 1-1 0 0,0 1 1 0 0,-2 5 1 0 0,1-1 0 0 0,-2 0 0 0 0,1 0 0 0 0,-1 0 0 0 0,0 0 1 0 0,-1-1-1 0 0,-11 15 0 0 0,-1-3 7 0 0,-27 24 1 0 0,-3 3 64 0 0,47-45-68 0 0,0-1 1 0 0,-1 0 0 0 0,1 0-1 0 0,0 0 1 0 0,0 1 0 0 0,0-1-1 0 0,0 0 1 0 0,0 0 0 0 0,-1 0-1 0 0,1 1 1 0 0,0-1 0 0 0,0 0-1 0 0,0 0 1 0 0,0 1 0 0 0,0-1-1 0 0,0 0 1 0 0,0 0 0 0 0,0 1-1 0 0,0-1 1 0 0,0 0 0 0 0,0 0-1 0 0,0 1 1 0 0,0-1 0 0 0,0 0 0 0 0,0 0-1 0 0,0 1 1 0 0,1-1 0 0 0,-1 0-1 0 0,0 0 1 0 0,0 1 0 0 0,0-1-1 0 0,0 0 1 0 0,0 0 0 0 0,0 0-1 0 0,1 1 1 0 0,-1-1 0 0 0,0 0-1 0 0,0 0 1 0 0,1 0 0 0 0,13 8 300 0 0,20 1 108 0 0,-21-8-604 0 0,0 0 0 0 0,-1-1-1 0 0,1 0 1 0 0,0-1 0 0 0,0 0-1 0 0,-1-1 1 0 0,1-1 0 0 0,-1 0 0 0 0,1-1-1 0 0,-1 0 1 0 0,20-10 0 0 0,-15 4-806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16.552"/>
    </inkml:context>
    <inkml:brush xml:id="br0">
      <inkml:brushProperty name="width" value="0.05" units="cm"/>
      <inkml:brushProperty name="height" value="0.05" units="cm"/>
      <inkml:brushProperty name="color" value="#FFC114"/>
    </inkml:brush>
  </inkml:definitions>
  <inkml:trace contextRef="#ctx0" brushRef="#br0">50 67 6221 0 0,'-4'-1'80'0'0,"0"0"1"0"0,0-1-1 0 0,0 0 1 0 0,0 1-1 0 0,1-1 1 0 0,-1 0 0 0 0,1-1-1 0 0,-1 1 1 0 0,-2-4-1 0 0,5 6-34 0 0,0-1 0 0 0,1 1-1 0 0,-1 0 1 0 0,0-1-1 0 0,1 1 1 0 0,-1-1-1 0 0,1 1 1 0 0,-1-1 0 0 0,1 0-1 0 0,-1 1 1 0 0,1-1-1 0 0,-1 1 1 0 0,1-1 0 0 0,0 0-1 0 0,-1 1 1 0 0,1-1-1 0 0,0 0 1 0 0,0 0 0 0 0,0 1-1 0 0,-1-1 1 0 0,1 0-1 0 0,0 1 1 0 0,0-1-1 0 0,0 0 1 0 0,0 0 0 0 0,0 1-1 0 0,0-1 1 0 0,0 0-1 0 0,0 0 1 0 0,1 1 0 0 0,-1-1-1 0 0,0 0 1 0 0,0 0-1 0 0,1 1 1 0 0,-1-1-1 0 0,0 0 1 0 0,1 1 0 0 0,-1-1-1 0 0,0 1 1 0 0,1-1-1 0 0,-1 0 1 0 0,1 1 0 0 0,-1-1-1 0 0,1 1 1 0 0,0-1-1 0 0,-1 1 1 0 0,1-1-1 0 0,-1 1 1 0 0,1 0 0 0 0,0-1-1 0 0,-1 1 1 0 0,1 0-1 0 0,0-1 1 0 0,1 1 0 0 0,6-3 63 0 0,-1 1 0 0 0,1 0 1 0 0,0 0-1 0 0,0 1 1 0 0,1 0-1 0 0,10 0 1 0 0,50 2 92 0 0,-66 0-188 0 0,173 17 421 0 0,-175-18-422 0 0,0 0-1 0 0,0 0 1 0 0,0 0-1 0 0,-1 1 1 0 0,1-1 0 0 0,0 0-1 0 0,0 1 1 0 0,0-1 0 0 0,-1 1-1 0 0,1-1 1 0 0,0 1-1 0 0,-1-1 1 0 0,1 1 0 0 0,0-1-1 0 0,-1 1 1 0 0,1-1 0 0 0,-1 1-1 0 0,1 0 1 0 0,-1 0-1 0 0,1-1 1 0 0,-1 1 0 0 0,1 1-1 0 0,0 0 11 0 0,0 1 0 0 0,-1-1 0 0 0,1 0 0 0 0,-1 1 0 0 0,0-1 0 0 0,0 1 0 0 0,0-1-1 0 0,0 3 1 0 0,-1 7 39 0 0,-1 0 0 0 0,-6 18-1 0 0,7-24-57 0 0,-2 5 8 0 0,1-1-1 0 0,1 1 1 0 0,0-1-1 0 0,0 1 1 0 0,1-1-1 0 0,1 1 1 0 0,3 20 0 0 0,3 1-7 0 0,13 38 1 0 0,2 4-6 0 0,-19-54-3 0 0,0-1 0 0 0,-1 1 0 0 0,-1 23 0 0 0,-1-42 3 0 0,-1 1-1 0 0,1-1 0 0 0,0 0 0 0 0,-1 0 0 0 0,1 0 0 0 0,-1 0 0 0 0,0 0 0 0 0,1 1 0 0 0,-1-1 0 0 0,0 0 1 0 0,1 0-1 0 0,-1 0 0 0 0,0-1 0 0 0,0 1 0 0 0,0 0 0 0 0,0 0 0 0 0,0 0 0 0 0,0-1 0 0 0,0 1 0 0 0,0 0 1 0 0,0-1-1 0 0,0 1 0 0 0,0-1 0 0 0,-1 1 0 0 0,1-1 0 0 0,0 0 0 0 0,0 1 0 0 0,0-1 0 0 0,-2 0 0 0 0,-44 6-8 0 0,36-6 5 0 0,-14 3-8 0 0,-163 17-2098 0 0,151-18 564 0 0,20-1 587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15.975"/>
    </inkml:context>
    <inkml:brush xml:id="br0">
      <inkml:brushProperty name="width" value="0.05" units="cm"/>
      <inkml:brushProperty name="height" value="0.05" units="cm"/>
      <inkml:brushProperty name="color" value="#FFC114"/>
    </inkml:brush>
  </inkml:definitions>
  <inkml:trace contextRef="#ctx0" brushRef="#br0">24 5 24575,'-4'0'0,"-3"0"0,-1 3 0,4 1 0,6 0 0,8 0 0,10-2 0,7-4 0,11-1 0,9-1 0,8-2 0,-4-1-8191</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16.910"/>
    </inkml:context>
    <inkml:brush xml:id="br0">
      <inkml:brushProperty name="width" value="0.05" units="cm"/>
      <inkml:brushProperty name="height" value="0.05" units="cm"/>
      <inkml:brushProperty name="color" value="#FFC114"/>
    </inkml:brush>
  </inkml:definitions>
  <inkml:trace contextRef="#ctx0" brushRef="#br0">22 164 8397 0 0,'-13'3'367'0'0,"13"-3"-333"0"0,-1 0 0 0 0,1 0 0 0 0,0 0 0 0 0,0 0 0 0 0,-1 0-1 0 0,1 0 1 0 0,0 0 0 0 0,-1 0 0 0 0,1 0 0 0 0,0 0 0 0 0,-1 0 0 0 0,1 0 0 0 0,0 0 0 0 0,0-1 0 0 0,-1 1-1 0 0,1 0 1 0 0,0 0 0 0 0,0 0 0 0 0,-1 0 0 0 0,1 0 0 0 0,0-1 0 0 0,0 1 0 0 0,-1 0 0 0 0,1 0-1 0 0,0-1 1 0 0,0 1 0 0 0,0 0 0 0 0,-1 0 0 0 0,1 0 0 0 0,0-1 0 0 0,0 1 0 0 0,0 0 0 0 0,0-1-1 0 0,0 1 1 0 0,-1-1 0 0 0,2 1 36 0 0,-1-1 0 0 0,1 0 0 0 0,-1 0 0 0 0,1 0-1 0 0,-1 1 1 0 0,1-1 0 0 0,0 0 0 0 0,-1 1 0 0 0,1-1-1 0 0,0 0 1 0 0,-1 1 0 0 0,1-1 0 0 0,0 1 0 0 0,0-1-1 0 0,0 1 1 0 0,-1-1 0 0 0,1 1 0 0 0,0 0 0 0 0,1-1 0 0 0,18-6 94 0 0,43-7 161 0 0,126-14-1 0 0,-62 13 79 0 0,-80 8-288 0 0,-18 4-87 0 0,0-2 1 0 0,0-1-1 0 0,33-10 1 0 0,-61 15-50 0 0,1 1 0 0 0,-1-1 0 0 0,1 1 0 0 0,-1-1 0 0 0,1 0 0 0 0,-1 0 0 0 0,0 0 0 0 0,1 0 0 0 0,-1 0 0 0 0,0 0 0 0 0,0 0 0 0 0,0 0 0 0 0,2-2 0 0 0,-3 3-20 0 0,0-1 0 0 0,0 1-1 0 0,0 0 1 0 0,1-1-1 0 0,-1 1 1 0 0,0-1 0 0 0,0 1-1 0 0,0-1 1 0 0,0 1 0 0 0,0-1-1 0 0,0 1 1 0 0,0-1-1 0 0,0 1 1 0 0,0-1 0 0 0,0 1-1 0 0,0-1 1 0 0,-1 1 0 0 0,1 0-1 0 0,0-1 1 0 0,0 1-1 0 0,0-1 1 0 0,-1 1 0 0 0,1-1-1 0 0,0 1 1 0 0,0 0 0 0 0,-1-1-1 0 0,0 0 1 0 0,-1-1-219 0 0,-1 0 0 0 0,1 0-1 0 0,-1 0 1 0 0,0 0 0 0 0,0 1 0 0 0,0-1 0 0 0,0 1 0 0 0,0 0-1 0 0,-1 0 1 0 0,-4-1 0 0 0,-7 0-799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17.281"/>
    </inkml:context>
    <inkml:brush xml:id="br0">
      <inkml:brushProperty name="width" value="0.05" units="cm"/>
      <inkml:brushProperty name="height" value="0.05" units="cm"/>
      <inkml:brushProperty name="color" value="#FFC114"/>
    </inkml:brush>
  </inkml:definitions>
  <inkml:trace contextRef="#ctx0" brushRef="#br0">107 1 6941 0 0,'-4'-1'132'0'0,"0"1"1"0"0,0 1 0 0 0,0-1 0 0 0,0 0-1 0 0,0 1 1 0 0,0 0 0 0 0,0 0 0 0 0,-4 1-1 0 0,8-1-64 0 0,-1-1-1 0 0,0 1 1 0 0,1-1-1 0 0,-1 0 1 0 0,1 1-1 0 0,-1-1 0 0 0,1 1 1 0 0,-1-1-1 0 0,1 1 1 0 0,-1-1-1 0 0,1 1 1 0 0,0-1-1 0 0,-1 1 0 0 0,1 0 1 0 0,0-1-1 0 0,-1 1 1 0 0,1 0-1 0 0,0-1 1 0 0,0 1-1 0 0,-1 1 1 0 0,1-1 38 0 0,0 1 0 0 0,1 0 0 0 0,-1-1 0 0 0,0 1 0 0 0,0-1 0 0 0,1 1 0 0 0,-1 0 0 0 0,1-1 0 0 0,-1 1 0 0 0,1-1 0 0 0,0 1 0 0 0,0 1 0 0 0,4 3 125 0 0,-1 0 1 0 0,0 1-1 0 0,1-2 1 0 0,0 1-1 0 0,1-1 1 0 0,-1 0-1 0 0,1 0 1 0 0,0 0-1 0 0,0-1 1 0 0,7 4-1 0 0,15 8 250 0 0,32 12-1 0 0,-20-10-138 0 0,-35-16-310 0 0,4 2 35 0 0,0 1 1 0 0,0 0-1 0 0,-1 0 0 0 0,12 10 1 0 0,-18-14-60 0 0,-1 0 0 0 0,1 0 1 0 0,-1 1-1 0 0,0-1 0 0 0,0 0 1 0 0,1 1-1 0 0,-1-1 0 0 0,0 1 1 0 0,0-1-1 0 0,-1 1 0 0 0,1 0 1 0 0,0-1-1 0 0,0 1 0 0 0,-1 0 0 0 0,1 0 1 0 0,-1-1-1 0 0,1 1 0 0 0,-1 0 1 0 0,0 0-1 0 0,0 0 0 0 0,0-1 1 0 0,0 1-1 0 0,0 0 0 0 0,0 0 1 0 0,0 0-1 0 0,-1-1 0 0 0,1 1 1 0 0,-1 0-1 0 0,1 0 0 0 0,-1-1 0 0 0,0 1 1 0 0,-1 2-1 0 0,-2 2-6 0 0,0-1 0 0 0,-1 1 0 0 0,1-1 0 0 0,-1 0-1 0 0,0 0 1 0 0,0-1 0 0 0,-1 0 0 0 0,-7 5 0 0 0,-54 28-341 0 0,55-31 226 0 0,-111 51-1491 0 0,48-27 254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18.391"/>
    </inkml:context>
    <inkml:brush xml:id="br0">
      <inkml:brushProperty name="width" value="0.05" units="cm"/>
      <inkml:brushProperty name="height" value="0.05" units="cm"/>
      <inkml:brushProperty name="color" value="#FFC114"/>
    </inkml:brush>
  </inkml:definitions>
  <inkml:trace contextRef="#ctx0" brushRef="#br0">1 48 6785 0 0,'0'-2'40'0'0,"0"1"1"0"0,0-1 0 0 0,0 1 0 0 0,1-1 0 0 0,-1 0 0 0 0,0 1-1 0 0,1-1 1 0 0,0 1 0 0 0,-1-1 0 0 0,1 1 0 0 0,0-1-1 0 0,0 1 1 0 0,-1-1 0 0 0,1 1 0 0 0,0 0 0 0 0,0-1 0 0 0,1 1-1 0 0,-1 0 1 0 0,0 0 0 0 0,2-2 0 0 0,1 1 14 0 0,-1 0 0 0 0,0 0 1 0 0,1 1-1 0 0,-1-1 0 0 0,1 1 0 0 0,0 0 0 0 0,-1 0 1 0 0,8-1-1 0 0,-3 1-36 0 0,1 0 1 0 0,-1 1-1 0 0,1 0 0 0 0,-1 1 1 0 0,1-1-1 0 0,-1 2 1 0 0,0-1-1 0 0,9 3 0 0 0,-14-3-1 0 0,0 0 0 0 0,-1 1 0 0 0,1-1 0 0 0,0 0-1 0 0,-1 1 1 0 0,1 0 0 0 0,-1-1 0 0 0,0 1 0 0 0,1 0-1 0 0,-1 0 1 0 0,0 0 0 0 0,0 1 0 0 0,0-1-1 0 0,-1 0 1 0 0,1 1 0 0 0,0-1 0 0 0,-1 1 0 0 0,2 2-1 0 0,-2 0 25 0 0,1 0 1 0 0,-1 0-1 0 0,0 0 0 0 0,0 0 0 0 0,-1 1 0 0 0,0-1 0 0 0,1 0 0 0 0,-2 0 0 0 0,0 9 0 0 0,-3 5 86 0 0,-1 0-1 0 0,0-1 1 0 0,-1 1-1 0 0,-12 23 1 0 0,2-10 47 0 0,10-23-44 0 0,1 1 1 0 0,1 0-1 0 0,-1 0 0 0 0,2 0 0 0 0,-1 0 0 0 0,-2 17 1 0 0,6-25-105 0 0,0 0 0 0 0,-1 0 0 0 0,1 0 0 0 0,1 0 0 0 0,-1-1 1 0 0,0 1-1 0 0,0 0 0 0 0,1 0 0 0 0,-1 0 0 0 0,1-1 0 0 0,0 1 0 0 0,-1 0 1 0 0,1 0-1 0 0,0-1 0 0 0,0 1 0 0 0,0-1 0 0 0,0 1 0 0 0,0-1 0 0 0,3 3 1 0 0,-2-2-5 0 0,1 0-1 0 0,-1 0 1 0 0,1-1 0 0 0,0 1 0 0 0,0-1 0 0 0,-1 0 0 0 0,1 1 0 0 0,0-1 0 0 0,0-1 0 0 0,6 2 0 0 0,2-1-103 0 0,0 0 1 0 0,0 0-1 0 0,0-1 1 0 0,0-1-1 0 0,18-3 1 0 0,-18 2-270 0 0,0 0 1 0 0,-1-1-1 0 0,1-1 1 0 0,-1 0-1 0 0,13-6 1 0 0,3-5-690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18.738"/>
    </inkml:context>
    <inkml:brush xml:id="br0">
      <inkml:brushProperty name="width" value="0.05" units="cm"/>
      <inkml:brushProperty name="height" value="0.05" units="cm"/>
      <inkml:brushProperty name="color" value="#FFC114"/>
    </inkml:brush>
  </inkml:definitions>
  <inkml:trace contextRef="#ctx0" brushRef="#br0">33 6 9029 0 0,'-11'-1'-132'0'0,"0"-3"44"0"0,5 4-88 0 0,2 0 92 0 0,4 1 28 0 0,2 4 24 0 0,2-1 12 0 0,0 2 128 0 0,5 1-40 0 0,-1 0 8 0 0,5 2 0 0 0,0 1-32 0 0,-1-1-92 0 0,5 2-176 0 0,-2-5-168 0 0,0 2-8 0 0,0-1-232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19.078"/>
    </inkml:context>
    <inkml:brush xml:id="br0">
      <inkml:brushProperty name="width" value="0.05" units="cm"/>
      <inkml:brushProperty name="height" value="0.05" units="cm"/>
      <inkml:brushProperty name="color" value="#FFC114"/>
    </inkml:brush>
  </inkml:definitions>
  <inkml:trace contextRef="#ctx0" brushRef="#br0">13 97 8429 0 0,'-2'-4'37'0'0,"0"-1"0"0"0,0 0 0 0 0,1 0 1 0 0,-1 0-1 0 0,1 0 0 0 0,0 0 0 0 0,0 0 1 0 0,1 0-1 0 0,-1 0 0 0 0,1-1 0 0 0,1-6 0 0 0,-1 10 19 0 0,0 1 0 0 0,0-1 0 0 0,1 1-1 0 0,-1-1 1 0 0,0 1 0 0 0,1-1-1 0 0,-1 1 1 0 0,1-1 0 0 0,-1 1 0 0 0,1 0-1 0 0,0-1 1 0 0,-1 1 0 0 0,1 0-1 0 0,0-1 1 0 0,0 1 0 0 0,0 0 0 0 0,2-2-1 0 0,-2 3-23 0 0,-1 0-1 0 0,1-1 1 0 0,0 1-1 0 0,0 0 1 0 0,0-1-1 0 0,0 1 0 0 0,0 0 1 0 0,-1 0-1 0 0,1 0 1 0 0,0 0-1 0 0,0 0 1 0 0,0 0-1 0 0,0 0 1 0 0,0 0-1 0 0,0 0 0 0 0,0 0 1 0 0,0 0-1 0 0,-1 0 1 0 0,1 1-1 0 0,0-1 1 0 0,1 1-1 0 0,1 1 19 0 0,0 0-1 0 0,0-1 1 0 0,0 2-1 0 0,0-1 1 0 0,0 0-1 0 0,-1 1 1 0 0,1-1-1 0 0,-1 1 1 0 0,1 0 0 0 0,-1-1-1 0 0,0 1 1 0 0,0 0-1 0 0,2 5 1 0 0,0 6-11 0 0,0-1 1 0 0,-1 1 0 0 0,0 0 0 0 0,-2 0-1 0 0,2 24 1 0 0,-4 54-111 0 0,1-83 120 0 0,-1-32-27 0 0,2 0-1 0 0,1 0 1 0 0,8-38-1 0 0,-9 53-14 0 0,1 1-1 0 0,0 1 1 0 0,1-1-1 0 0,0 0 1 0 0,0 1-1 0 0,0-1 1 0 0,1 1-1 0 0,0 0 1 0 0,0 0-1 0 0,1 0 1 0 0,-1 1-1 0 0,1-1 1 0 0,0 1-1 0 0,1 0 1 0 0,11-7-1 0 0,-16 10-6 0 0,1 1 0 0 0,0 0-1 0 0,0 0 1 0 0,0 0-1 0 0,0 0 1 0 0,0 0 0 0 0,0 0-1 0 0,0 0 1 0 0,1 1 0 0 0,-1-1-1 0 0,0 1 1 0 0,0 0-1 0 0,0 0 1 0 0,1 0 0 0 0,-1 0-1 0 0,0 0 1 0 0,0 0-1 0 0,0 0 1 0 0,1 1 0 0 0,-1-1-1 0 0,3 2 1 0 0,-3-1 5 0 0,1 1 0 0 0,-1-1 1 0 0,0 1-1 0 0,0 0 0 0 0,-1-1 0 0 0,1 1 0 0 0,0 0 1 0 0,-1 0-1 0 0,1 0 0 0 0,-1 0 0 0 0,1 1 1 0 0,-1-1-1 0 0,0 0 0 0 0,0 1 0 0 0,0-1 0 0 0,0 0 1 0 0,-1 1-1 0 0,2 3 0 0 0,2 21 14 0 0,0 1 0 0 0,-2 0 0 0 0,-1 0 0 0 0,-4 40 0 0 0,1-54-188 0 0,0 0-1 0 0,-7 26 0 0 0,0-5-1699 0 0,9-31 1007 0 0,-5-2-189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19.398"/>
    </inkml:context>
    <inkml:brush xml:id="br0">
      <inkml:brushProperty name="width" value="0.05" units="cm"/>
      <inkml:brushProperty name="height" value="0.05" units="cm"/>
      <inkml:brushProperty name="color" value="#FFC114"/>
    </inkml:brush>
  </inkml:definitions>
  <inkml:trace contextRef="#ctx0" brushRef="#br0">41 9 8265 0 0,'-1'-1'33'0'0,"1"1"-1"0"0,-1-1 1 0 0,0 0 0 0 0,0 1 0 0 0,1-1 0 0 0,-1 0 0 0 0,0 1 0 0 0,0-1-1 0 0,0 1 1 0 0,0 0 0 0 0,0-1 0 0 0,0 1 0 0 0,0-1 0 0 0,0 1-1 0 0,-1 0 1 0 0,1 0-4 0 0,0 0 0 0 0,0 1 0 0 0,0-1-1 0 0,0 1 1 0 0,0-1 0 0 0,0 1 0 0 0,0-1 0 0 0,0 1-1 0 0,1 0 1 0 0,-1-1 0 0 0,0 1 0 0 0,0 0-1 0 0,1-1 1 0 0,-1 1 0 0 0,0 0 0 0 0,1 0 0 0 0,-1 0-1 0 0,1 0 1 0 0,-1 0 0 0 0,1 0 0 0 0,-1 1 0 0 0,-1 2 27 0 0,1 0 0 0 0,-1 0 1 0 0,1 0-1 0 0,0 0 0 0 0,1 1 1 0 0,-1-1-1 0 0,1 0 0 0 0,0 1 1 0 0,0-1-1 0 0,1 8 0 0 0,9 46 207 0 0,-7-42-199 0 0,15 60 103 0 0,-10-47-150 0 0,-1 1 0 0 0,-1-1 0 0 0,2 56-1 0 0,-8-80-209 0 0,0-1-1 0 0,0 1 0 0 0,-1-1 1 0 0,0 1-1 0 0,0-1 1 0 0,0 0-1 0 0,0 1 0 0 0,-1-1 1 0 0,0 0-1 0 0,0 0 1 0 0,0 0-1 0 0,0 0 0 0 0,-1 0 1 0 0,-5 6-1 0 0,2-7-765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19.783"/>
    </inkml:context>
    <inkml:brush xml:id="br0">
      <inkml:brushProperty name="width" value="0.05" units="cm"/>
      <inkml:brushProperty name="height" value="0.05" units="cm"/>
      <inkml:brushProperty name="color" value="#FFC114"/>
    </inkml:brush>
  </inkml:definitions>
  <inkml:trace contextRef="#ctx0" brushRef="#br0">117 116 4876 0 0,'-1'-2'24'0'0,"1"1"0"0"0,0 0 0 0 0,0-1 0 0 0,0 1 0 0 0,0 0 0 0 0,0-1 0 0 0,0 1 0 0 0,0 0 0 0 0,1-1 0 0 0,-1 1 0 0 0,0 0 0 0 0,1-1 0 0 0,-1 1 0 0 0,1 0-1 0 0,-1 0 1 0 0,1-1 0 0 0,0 1 0 0 0,-1 0 0 0 0,2-1 0 0 0,20-29 716 0 0,-12 17-278 0 0,-9 13-444 0 0,0 0 0 0 0,0 0 0 0 0,-1 0 0 0 0,1 0 0 0 0,-1 0 0 0 0,1 0 1 0 0,0 0-1 0 0,-1 0 0 0 0,0 0 0 0 0,1 0 0 0 0,-1 0 0 0 0,0 0 0 0 0,1-1 1 0 0,-1 1-1 0 0,0 0 0 0 0,0 0 0 0 0,0 0 0 0 0,0-1 0 0 0,0 1 0 0 0,-1 0 0 0 0,1 0 1 0 0,0 0-1 0 0,-1-3 0 0 0,0 3 26 0 0,0 0 0 0 0,0 0 0 0 0,0 0 0 0 0,0 0 0 0 0,0 0 1 0 0,0 1-1 0 0,0-1 0 0 0,0 0 0 0 0,-1 0 0 0 0,1 1 0 0 0,0-1 0 0 0,0 1 0 0 0,-1-1 0 0 0,1 1 0 0 0,0-1 1 0 0,-1 1-1 0 0,-1 0 0 0 0,-3-1 78 0 0,0 0 1 0 0,0 1-1 0 0,0 0 1 0 0,0 0 0 0 0,0 1-1 0 0,0-1 1 0 0,-1 2-1 0 0,-8 1 1 0 0,10-1-49 0 0,-1 1 0 0 0,0-1 0 0 0,1 1 0 0 0,-1 0 0 0 0,1 1 0 0 0,0-1 0 0 0,0 1 0 0 0,-7 7 0 0 0,10-9-36 0 0,0 0 0 0 0,0 0 0 0 0,1 0 0 0 0,-1 0 0 0 0,1 1 0 0 0,0-1 0 0 0,-1 0 0 0 0,1 1 0 0 0,0-1 0 0 0,0 1 0 0 0,1-1 1 0 0,-1 1-1 0 0,0 0 0 0 0,1-1 0 0 0,0 1 0 0 0,0 0 0 0 0,-1 0 0 0 0,1-1 0 0 0,1 1 0 0 0,0 4 0 0 0,0-2 13 0 0,0 0 0 0 0,1 0 0 0 0,-1 0 0 0 0,1 0 1 0 0,0-1-1 0 0,1 1 0 0 0,-1-1 0 0 0,1 1 0 0 0,0-1 0 0 0,0 0 0 0 0,0 0 0 0 0,1 0 0 0 0,-1 0 0 0 0,1-1 0 0 0,0 0 0 0 0,0 1 0 0 0,0-1 0 0 0,0-1 0 0 0,1 1 0 0 0,-1-1 0 0 0,1 1 0 0 0,0-1 0 0 0,0-1 0 0 0,0 1 0 0 0,0-1 1 0 0,0 1-1 0 0,0-2 0 0 0,5 2 0 0 0,-3-2-236 0 0,0 1 0 0 0,-1-1 0 0 0,1 0 0 0 0,0-1 1 0 0,0 0-1 0 0,0 0 0 0 0,0 0 0 0 0,-1-1 0 0 0,1 0 0 0 0,-1 0 1 0 0,1-1-1 0 0,-1 1 0 0 0,0-2 0 0 0,0 1 0 0 0,0 0 0 0 0,0-1 1 0 0,-1 0-1 0 0,0-1 0 0 0,1 1 0 0 0,7-10 0 0 0,-3 2-482 0 0,17-25-1244 0 0,-22 24 1340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20.138"/>
    </inkml:context>
    <inkml:brush xml:id="br0">
      <inkml:brushProperty name="width" value="0.05" units="cm"/>
      <inkml:brushProperty name="height" value="0.05" units="cm"/>
      <inkml:brushProperty name="color" value="#FFC114"/>
    </inkml:brush>
  </inkml:definitions>
  <inkml:trace contextRef="#ctx0" brushRef="#br0">22 64 5601 0 0,'2'-12'95'0'0,"-2"6"59"0"0,1 1 0 0 0,0 0-1 0 0,0 0 1 0 0,0 0 0 0 0,1 0 0 0 0,-1 0-1 0 0,1 0 1 0 0,3-6 0 0 0,-10 20 43 0 0,0 0 0 0 0,1 0-1 0 0,0 1 1 0 0,0-1 0 0 0,1 1 0 0 0,0 0 0 0 0,1 0 0 0 0,0 0-1 0 0,0 0 1 0 0,0 16 0 0 0,1 112 12 0 0,2-107-591 0 0,2-1 1 0 0,1 0 0 0 0,1 0 0 0 0,16 51 0 0 0,-15-68-466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20.617"/>
    </inkml:context>
    <inkml:brush xml:id="br0">
      <inkml:brushProperty name="width" value="0.05" units="cm"/>
      <inkml:brushProperty name="height" value="0.05" units="cm"/>
      <inkml:brushProperty name="color" value="#FFC114"/>
    </inkml:brush>
  </inkml:definitions>
  <inkml:trace contextRef="#ctx0" brushRef="#br0">30 141 6097 0 0,'0'-1'18'0'0,"0"1"0"0"0,0 0 0 0 0,1 0 0 0 0,-1 0 1 0 0,0 0-1 0 0,1-1 0 0 0,-1 1 0 0 0,0 0 1 0 0,1 0-1 0 0,-1 0 0 0 0,1 0 0 0 0,-1 0 1 0 0,0 0-1 0 0,1 0 0 0 0,-1 0 0 0 0,0 0 0 0 0,1 0 1 0 0,-1 0-1 0 0,0 0 0 0 0,1 0 0 0 0,-1 0 1 0 0,1 0-1 0 0,-1 0 0 0 0,0 1 0 0 0,1-1 0 0 0,-1 0 1 0 0,0 0-1 0 0,0 0 0 0 0,1 1 0 0 0,-1-1 1 0 0,0 0-1 0 0,1 1 0 0 0,12 8 574 0 0,-12-7-546 0 0,0 0 1 0 0,0 0-1 0 0,0-1 0 0 0,1 1 0 0 0,-1 0 1 0 0,0-1-1 0 0,1 1 0 0 0,-1-1 1 0 0,1 1-1 0 0,-1-1 0 0 0,1 1 0 0 0,0-1 1 0 0,-1 0-1 0 0,1 0 0 0 0,0 0 1 0 0,0 0-1 0 0,0 0 0 0 0,2 0 1 0 0,0 0-27 0 0,0 0 1 0 0,0-1 0 0 0,1 1 0 0 0,-1-1 0 0 0,0 0 0 0 0,0 0 0 0 0,1 0-1 0 0,6-2 1 0 0,-2 0-28 0 0,0 0 0 0 0,0-1 0 0 0,0 0-1 0 0,0-1 1 0 0,0 0 0 0 0,-1 0 0 0 0,13-10-1 0 0,-18 12 8 0 0,0-1-1 0 0,0 0 1 0 0,0 1 0 0 0,0-1-1 0 0,-1-1 1 0 0,1 1-1 0 0,-1 0 1 0 0,0-1-1 0 0,0 1 1 0 0,0-1-1 0 0,-1 1 1 0 0,1-1-1 0 0,-1 0 1 0 0,0 0-1 0 0,0 0 1 0 0,0 0 0 0 0,0 0-1 0 0,-1 0 1 0 0,1-7-1 0 0,-2 8 1 0 0,1 0 0 0 0,0 0 1 0 0,-1 0-1 0 0,1 0 0 0 0,-1 0 0 0 0,0 1 0 0 0,0-1 0 0 0,0 0 1 0 0,0 1-1 0 0,-1-1 0 0 0,1 0 0 0 0,-1 1 0 0 0,1 0 0 0 0,-1-1 1 0 0,0 1-1 0 0,0 0 0 0 0,0 0 0 0 0,0 0 0 0 0,-1 0 0 0 0,1 0 1 0 0,0 0-1 0 0,-1 1 0 0 0,1-1 0 0 0,-1 1 0 0 0,0 0 0 0 0,1 0 1 0 0,-6-2-1 0 0,1 2-4 0 0,1 0 0 0 0,0 0 0 0 0,-1 1 0 0 0,1 0 0 0 0,-1 0 0 0 0,1 1 0 0 0,0-1 0 0 0,-1 2 0 0 0,1-1 0 0 0,0 0 0 0 0,0 1 0 0 0,0 0 0 0 0,0 1 0 0 0,0-1 0 0 0,-7 6 0 0 0,5-4 17 0 0,1 0 1 0 0,-1 1-1 0 0,1 0 1 0 0,0 1-1 0 0,1-1 0 0 0,-1 1 1 0 0,1 1-1 0 0,1-1 0 0 0,-1 1 1 0 0,-7 13-1 0 0,11-17 38 0 0,0 1 0 0 0,1-1 0 0 0,-1 1 0 0 0,1 0 0 0 0,0-1 0 0 0,0 1 0 0 0,1 0 0 0 0,-1 0 0 0 0,1-1 0 0 0,0 1 0 0 0,0 0 1 0 0,0 0-1 0 0,0 0 0 0 0,2 7 0 0 0,0-5 68 0 0,0 0 0 0 0,0 0 1 0 0,1 0-1 0 0,0 0 1 0 0,0 0-1 0 0,0-1 0 0 0,1 1 1 0 0,5 5-1 0 0,2 2 115 0 0,1-2-1 0 0,0 1 0 0 0,0-2 1 0 0,1 1-1 0 0,1-2 0 0 0,16 9 1 0 0,-20-13-413 0 0,0 0-1 0 0,1-1 1 0 0,-1 0 0 0 0,1-1 0 0 0,0 0-1 0 0,0 0 1 0 0,1-1 0 0 0,-1-1 0 0 0,0 0 0 0 0,0-1-1 0 0,1 0 1 0 0,-1-1 0 0 0,0 0 0 0 0,18-4 0 0 0,-4 1-996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20.987"/>
    </inkml:context>
    <inkml:brush xml:id="br0">
      <inkml:brushProperty name="width" value="0.05" units="cm"/>
      <inkml:brushProperty name="height" value="0.05" units="cm"/>
      <inkml:brushProperty name="color" value="#FFC114"/>
    </inkml:brush>
  </inkml:definitions>
  <inkml:trace contextRef="#ctx0" brushRef="#br0">343 1 9165 0 0,'0'0'1'0'0,"-1"0"1"0"0,0 0-1 0 0,1 0 1 0 0,-1 0-1 0 0,0 0 1 0 0,1 0-1 0 0,-1 0 1 0 0,0 0-1 0 0,1 0 1 0 0,-1 0-1 0 0,0 0 1 0 0,1 1-1 0 0,-1-1 1 0 0,0 0-1 0 0,1 0 1 0 0,-1 1-1 0 0,1-1 1 0 0,-1 0-1 0 0,0 1 1 0 0,1-1-1 0 0,-1 0 1 0 0,0 2-1 0 0,1 0 77 0 0,-1 0-1 0 0,1 0 0 0 0,0 0 1 0 0,0 0-1 0 0,1 0 1 0 0,-1 0-1 0 0,0 0 1 0 0,1 0-1 0 0,-1 0 0 0 0,2 3 1 0 0,2 7 106 0 0,0 0 0 0 0,1-1 0 0 0,0 1 0 0 0,1-1-1 0 0,0-1 1 0 0,9 12 0 0 0,49 57 114 0 0,-42-55-262 0 0,48 47-1464 0 0,-70-70 1343 0 0,1-1-15 0 0,-1 1-1 0 0,0-1 1 0 0,1 1 0 0 0,-1-1-1 0 0,1 0 1 0 0,-1 1 0 0 0,1-1-1 0 0,-1 1 1 0 0,1-1-1 0 0,-1 0 1 0 0,1 1 0 0 0,-1-1-1 0 0,1 0 1 0 0,0 0 0 0 0,-1 0-1 0 0,1 1 1 0 0,-1-1 0 0 0,1 0-1 0 0,0 0 1 0 0,-1 0-1 0 0,1 0 1 0 0,0 0 0 0 0,3 0-990 0 0</inkml:trace>
  <inkml:trace contextRef="#ctx0" brushRef="#br0" timeOffset="1">570 25 7165 0 0,'0'-1'23'0'0,"0"0"0"0"0,-1-1 0 0 0,1 1 0 0 0,-1 0 0 0 0,1 0 1 0 0,-1-1-1 0 0,1 1 0 0 0,-1 0 0 0 0,0 0 0 0 0,1 0 0 0 0,-1 0 0 0 0,0 0 1 0 0,0 0-1 0 0,0 0 0 0 0,0 0 0 0 0,0 0 0 0 0,0 1 0 0 0,-2-3 0 0 0,1 3 37 0 0,1 0-1 0 0,-1 0 0 0 0,1 0 0 0 0,-1 0 0 0 0,0 0 0 0 0,1 0 0 0 0,-1 1 0 0 0,1-1 0 0 0,-1 1 0 0 0,1-1 0 0 0,-1 1 0 0 0,1-1 0 0 0,-1 1 0 0 0,1 0 0 0 0,0-1 0 0 0,-3 3 0 0 0,-58 38 1285 0 0,1 3-1 0 0,-62 59 1 0 0,38-30-998 0 0,-72 52-2309 0 0,118-95 726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16.521"/>
    </inkml:context>
    <inkml:brush xml:id="br0">
      <inkml:brushProperty name="width" value="0.05" units="cm"/>
      <inkml:brushProperty name="height" value="0.05" units="cm"/>
      <inkml:brushProperty name="color" value="#FFC114"/>
    </inkml:brush>
  </inkml:definitions>
  <inkml:trace contextRef="#ctx0" brushRef="#br0">273 350 24575,'-3'-4'0,"0"1"0,0 0 0,-1 0 0,0 0 0,1 1 0,-1-1 0,0 1 0,0 0 0,-1 0 0,1 1 0,0-1 0,-1 1 0,1 0 0,0 0 0,-1 0 0,-7 0 0,6 1 0,0 1 0,1 0 0,-1 0 0,0 0 0,1 1 0,-1 0 0,1 0 0,0 0 0,0 1 0,0 0 0,-9 6 0,3-1 0,1 1 0,0 1 0,0 0 0,1 0 0,0 1 0,1 0 0,0 0 0,0 1 0,2 0 0,-8 16 0,10-18 0,1 1 0,-1-1 0,2 1 0,-1-1 0,2 1 0,-1 0 0,1-1 0,1 1 0,0 0 0,3 19 0,-2-24 0,1 1 0,0 0 0,0 0 0,0-1 0,1 1 0,0-1 0,1 0 0,-1 0 0,1 0 0,0 0 0,1-1 0,-1 0 0,1 0 0,0 0 0,1 0 0,-1-1 0,10 7 0,-1-3 0,1-1 0,0 0 0,1-1 0,-1-1 0,1 0 0,0-1 0,27 4 0,-14-5 0,1-2 0,-1 0 0,41-5 0,-56 3 0,-1-1 0,1-1 0,-1 0 0,0 0 0,0-2 0,17-7 0,-27 11 0,-1-1 0,1 1 0,0-1 0,0 1 0,-1-1 0,1 0 0,-1 0 0,0 0 0,1-1 0,-1 1 0,0 0 0,0-1 0,0 1 0,-1-1 0,1 0 0,-1 0 0,1 1 0,-1-1 0,0 0 0,0 0 0,0 0 0,-1-1 0,1 1 0,-1 0 0,1 0 0,-1 0 0,0 0 0,-1 0 0,1-1 0,0 1 0,-1 0 0,-1-5 0,-1-1 0,-1 0 0,0-1 0,-1 2 0,0-1 0,0 1 0,-1-1 0,-11-11 0,-53-50 0,57 58 0,-102-87 0,67 60 0,2-2 0,2-1 0,-54-68 0,93 104 0,1 0 0,-1-1 0,1 0 0,1 0 0,0 0 0,-5-13 0,8 18 0,-1-1 0,1 1 0,-1-1 0,1 1 0,0-1 0,0 1 0,0-1 0,0 1 0,0-1 0,1 1 0,-1-1 0,1 1 0,0 0 0,-1-1 0,1 1 0,0 0 0,0-1 0,1 1 0,-1 0 0,0 0 0,1 0 0,-1 0 0,1 0 0,3-2 0,0 0 0,1 0 0,0 0 0,0 1 0,0 0 0,0 0 0,1 0 0,-1 1 0,1 0 0,-1 0 0,1 1 0,10-1 0,5 0 0,1 1 0,26 2 0,-20 1 0,1 1 0,-1 2 0,0 1 0,45 16 0,-55-15 0,-1 0 0,-1 1 0,0 1 0,0 1 0,0 0 0,-2 2 0,1-1 0,14 16 0,-26-23 0,1 1 0,-1 0 0,0 0 0,0 0 0,-1 1 0,1 0 0,-1-1 0,-1 1 0,1 0 0,-1 0 0,0 0 0,0 1 0,-1-1 0,0 0 0,0 1 0,0-1 0,-1 10 0,-1-7 0,0 1 0,-1-1 0,0 1 0,-1-1 0,0 1 0,0-1 0,-1 0 0,0-1 0,-1 1 0,-10 15 0,-13 11-341,0-1 0,-2-2-1,-35 29 1,34-33-6485</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23.136"/>
    </inkml:context>
    <inkml:brush xml:id="br0">
      <inkml:brushProperty name="width" value="0.05" units="cm"/>
      <inkml:brushProperty name="height" value="0.05" units="cm"/>
      <inkml:brushProperty name="color" value="#FFC114"/>
    </inkml:brush>
  </inkml:definitions>
  <inkml:trace contextRef="#ctx0" brushRef="#br0">56 16 6125 0 0,'-1'-2'46'0'0,"0"1"0"0"0,-1 0 1 0 0,1 0-1 0 0,0 0 1 0 0,0 0-1 0 0,-1 0 0 0 0,1 0 1 0 0,-1 0-1 0 0,1 0 1 0 0,-1 0-1 0 0,0 0 1 0 0,1 1-1 0 0,-1-1 0 0 0,1 1 1 0 0,-1-1-1 0 0,0 1 1 0 0,0 0-1 0 0,1 0 1 0 0,-3 0-1 0 0,2 0-6 0 0,1 1 1 0 0,0 0 0 0 0,0-1-1 0 0,0 1 1 0 0,0 0-1 0 0,0 0 1 0 0,0 0-1 0 0,0 0 1 0 0,0 0-1 0 0,0 0 1 0 0,0 0-1 0 0,0 0 1 0 0,0 0-1 0 0,1 0 1 0 0,-1 1-1 0 0,1-1 1 0 0,-1 0-1 0 0,1 0 1 0 0,-1 1-1 0 0,1-1 1 0 0,0 0-1 0 0,-1 1 1 0 0,1 2-1 0 0,-2 7 109 0 0,1 1-1 0 0,0 0 0 0 0,2 15 1 0 0,-1 10 108 0 0,-1 26 245 0 0,12 110-1 0 0,27 63 75 0 0,108 329 251 0 0,-31-143-625 0 0,-58-145-21 0 0,35 474 0 0 0,-86-685-790 0 0,-4-1 1 0 0,-3 1-1 0 0,-10 80 1 0 0,7-129-331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23.492"/>
    </inkml:context>
    <inkml:brush xml:id="br0">
      <inkml:brushProperty name="width" value="0.05" units="cm"/>
      <inkml:brushProperty name="height" value="0.05" units="cm"/>
      <inkml:brushProperty name="color" value="#FFC114"/>
    </inkml:brush>
  </inkml:definitions>
  <inkml:trace contextRef="#ctx0" brushRef="#br0">34 1 8133 0 0,'-17'-1'-88'0'0,"6"1"402"0"0,11 1-291 0 0,-1 0 1 0 0,0 0-1 0 0,1 0 0 0 0,-1 0 0 0 0,1-1 0 0 0,-1 1 1 0 0,1 0-1 0 0,0 0 0 0 0,-1 0 0 0 0,1 0 0 0 0,0 0 0 0 0,0 0 1 0 0,0 0-1 0 0,-1 0 0 0 0,1 2 0 0 0,0 6 20 0 0,1 0 0 0 0,-1 0 0 0 0,1 0 0 0 0,1 0-1 0 0,3 11 1 0 0,0 3 23 0 0,-2-9-65 0 0,1 0-1 0 0,0 1 1 0 0,1-2-1 0 0,1 1 1 0 0,1-1-1 0 0,0 0 1 0 0,0 0-1 0 0,1-1 0 0 0,14 18 1 0 0,-16-24-63 0 0,-1 0 0 0 0,1-1 1 0 0,0 1-1 0 0,1-1 0 0 0,-1-1 1 0 0,1 1-1 0 0,0-1 0 0 0,10 5 1 0 0,-12-7-9 0 0,0-1 0 0 0,0 1 0 0 0,0-1 1 0 0,0 0-1 0 0,0 0 0 0 0,0 0 1 0 0,0-1-1 0 0,0 0 0 0 0,0 0 0 0 0,1 0 1 0 0,-1-1-1 0 0,0 1 0 0 0,0-1 0 0 0,5-2 1 0 0,6-2 9 0 0,-1-1 1 0 0,0-1 0 0 0,0 0 0 0 0,-1-1-1 0 0,0-1 1 0 0,14-11 0 0 0,74-69 162 0 0,28-51 3092 0 0,-166 182-475 0 0,9-9-2857 0 0,-2-1 0 0 0,-1-1 0 0 0,-51 39 0 0 0,41-46-1202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24.718"/>
    </inkml:context>
    <inkml:brush xml:id="br0">
      <inkml:brushProperty name="width" value="0.05" units="cm"/>
      <inkml:brushProperty name="height" value="0.05" units="cm"/>
      <inkml:brushProperty name="color" value="#FFC114"/>
    </inkml:brush>
  </inkml:definitions>
  <inkml:trace contextRef="#ctx0" brushRef="#br0">147 32 8297 0 0,'0'-10'516'0'0,"1"9"-378"0"0,-1 1 1 0 0,0-1 0 0 0,1 0 0 0 0,-1 0-1 0 0,0 0 1 0 0,0 0 0 0 0,0 0 0 0 0,0 0 0 0 0,0 0-1 0 0,0 0 1 0 0,0 0 0 0 0,-1 0 0 0 0,1 0-1 0 0,0 0 1 0 0,0 0 0 0 0,-1 0 0 0 0,1 1 0 0 0,0-1-1 0 0,-1 0 1 0 0,1 0 0 0 0,-1 0 0 0 0,0-1-1 0 0,0 4-66 0 0,-1 1 0 0 0,1-1 0 0 0,0 0 0 0 0,1 0 0 0 0,-1 1 0 0 0,0-1 0 0 0,1 0 0 0 0,-1 1 0 0 0,1-1 0 0 0,0 0 0 0 0,0 4 0 0 0,-34 254 495 0 0,17-142-319 0 0,7-64-410 0 0,-1-1 1 0 0,-3-1-1 0 0,-30 73 0 0 0,38-106-1479 0 0,12-31-1170 0 0,10-16 604 0 0,-4 10 1110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25.061"/>
    </inkml:context>
    <inkml:brush xml:id="br0">
      <inkml:brushProperty name="width" value="0.05" units="cm"/>
      <inkml:brushProperty name="height" value="0.05" units="cm"/>
      <inkml:brushProperty name="color" value="#FFC114"/>
    </inkml:brush>
  </inkml:definitions>
  <inkml:trace contextRef="#ctx0" brushRef="#br0">1 393 6033 0 0,'19'-293'2362'0'0,"-8"193"1067"0"0,8 116-2541 0 0,23 29-614 0 0,1-1 27 0 0,-2 1-1 0 0,54 78 0 0 0,-85-108-280 0 0,-1 1 0 0 0,0 0 0 0 0,-1 1 0 0 0,-1 0 0 0 0,0 0 0 0 0,-2 1 0 0 0,0-1 0 0 0,0 1 0 0 0,-2 1 0 0 0,0-1 0 0 0,-2 0 0 0 0,0 35 0 0 0,-8 26-375 0 0,-2 50-4063 0 0,10-110 3057 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25.415"/>
    </inkml:context>
    <inkml:brush xml:id="br0">
      <inkml:brushProperty name="width" value="0.05" units="cm"/>
      <inkml:brushProperty name="height" value="0.05" units="cm"/>
      <inkml:brushProperty name="color" value="#FFC114"/>
    </inkml:brush>
  </inkml:definitions>
  <inkml:trace contextRef="#ctx0" brushRef="#br0">15 170 8297 0 0,'-9'-11'68'0'0,"3"7"48"0"0,8-11 0 0 0,-2 3 0 0 0,4 3 4 0 0,7-3 0 0 0,2 1 0 0 0,6-1-8 0 0,0 3-68 0 0,6-2-52 0 0,3 0-64 0 0,6 3-60 0 0,-2-2-144 0 0,-1 1-144 0 0,3 0 4 0 0,-2 0-204 0 0,-2 2-156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25.784"/>
    </inkml:context>
    <inkml:brush xml:id="br0">
      <inkml:brushProperty name="width" value="0.05" units="cm"/>
      <inkml:brushProperty name="height" value="0.05" units="cm"/>
      <inkml:brushProperty name="color" value="#FFC114"/>
    </inkml:brush>
  </inkml:definitions>
  <inkml:trace contextRef="#ctx0" brushRef="#br0">2 241 9465 0 0,'0'-1'-3'0'0,"-1"0"-1"0"0,1 0 1 0 0,0 1 0 0 0,0-1-1 0 0,0 0 1 0 0,0 0 0 0 0,-1 1-1 0 0,1-1 1 0 0,0 0 0 0 0,0 0-1 0 0,1 0 1 0 0,-1 1 0 0 0,0-1-1 0 0,0 0 1 0 0,0 0 0 0 0,0 1 0 0 0,1-1-1 0 0,-1 0 1 0 0,0 1 0 0 0,1-1-1 0 0,-1 0 1 0 0,1 1 0 0 0,-1-1-1 0 0,0 0 1 0 0,1 1 0 0 0,0-1-1 0 0,0 0 1 0 0,-1 1 14 0 0,1-1-1 0 0,-1 1 1 0 0,1-1-1 0 0,-1 1 1 0 0,0-1-1 0 0,1 0 1 0 0,-1 1-1 0 0,1-1 1 0 0,-1 1-1 0 0,0-1 1 0 0,0 0-1 0 0,1 1 1 0 0,-1-1-1 0 0,0 1 1 0 0,0-1-1 0 0,0 0 1 0 0,0 1-1 0 0,0-1 1 0 0,0 0-1 0 0,0 1 1 0 0,0-1-1 0 0,0 0 1 0 0,0 0-1 0 0,0 0 1 0 0,0 1-1 0 0,0 0 1 0 0,0 0-1 0 0,0 0 0 0 0,0 0 1 0 0,0 0-1 0 0,0-1 1 0 0,0 1-1 0 0,0 0 0 0 0,0 0 1 0 0,0 0-1 0 0,0 0 1 0 0,0 0-1 0 0,0 0 0 0 0,0 0 1 0 0,0-1-1 0 0,0 1 1 0 0,0 0-1 0 0,0 0 0 0 0,0 0 1 0 0,0 0-1 0 0,0 0 0 0 0,0 0 1 0 0,0 0-1 0 0,-1 0 1 0 0,1-1-1 0 0,0 1 0 0 0,0 0 1 0 0,0 0-1 0 0,0 0 1 0 0,0 0-1 0 0,0 0 0 0 0,0 0 1 0 0,0 0-1 0 0,0 0 1 0 0,0 0-1 0 0,-1 0 0 0 0,1 0 1 0 0,0 0-1 0 0,0 0 0 0 0,0 0 1 0 0,0 0-1 0 0,0 0 1 0 0,0 0-1 0 0,0 0 0 0 0,-1 0 1 0 0,1 0-1 0 0,0 0 1 0 0,0 0-1 0 0,0 0 0 0 0,0 0 1 0 0,0 0-1 0 0,0 0 1 0 0,0 0-1 0 0,-1 0 0 0 0,1 0 1 0 0,0 0-1 0 0,0 0 1 0 0,0 0-1 0 0,0 0 0 0 0,1 14 240 0 0,15 104-58 0 0,-11-77-163 0 0,11 261-336 0 0,-20-465-314 0 0,0 74 759 0 0,4-1 0 0 0,13-105 0 0 0,-11 184-69 0 0,0 1 1 0 0,0-1-1 0 0,2 0 1 0 0,-1 1-1 0 0,1 0 0 0 0,1 0 1 0 0,-1 0-1 0 0,10-13 1 0 0,-12 21-55 0 0,-1-1 0 0 0,1 1 0 0 0,0 0 0 0 0,0 0 0 0 0,0-1 0 0 0,0 1 1 0 0,0 1-1 0 0,1-1 0 0 0,-1 0 0 0 0,1 0 0 0 0,-1 1 0 0 0,1-1 0 0 0,0 1 1 0 0,-1 0-1 0 0,1 0 0 0 0,0 0 0 0 0,0 0 0 0 0,0 0 0 0 0,0 1 0 0 0,-1 0 0 0 0,1-1 1 0 0,0 1-1 0 0,0 0 0 0 0,0 0 0 0 0,0 0 0 0 0,0 1 0 0 0,0-1 0 0 0,0 1 0 0 0,0 0 1 0 0,0-1-1 0 0,0 1 0 0 0,-1 1 0 0 0,1-1 0 0 0,0 0 0 0 0,4 3 0 0 0,-2 0-13 0 0,0 0 0 0 0,0 0-1 0 0,0 0 1 0 0,-1 1 0 0 0,0-1 0 0 0,0 1-1 0 0,0 0 1 0 0,0 0 0 0 0,-1 1-1 0 0,1-1 1 0 0,-1 1 0 0 0,-1 0-1 0 0,1 0 1 0 0,-1 0 0 0 0,0 0-1 0 0,-1 0 1 0 0,1 0 0 0 0,-1 0 0 0 0,0 1-1 0 0,0 8 1 0 0,-1 1-6 0 0,0 1 1 0 0,0-1-1 0 0,-2 1 1 0 0,0-1-1 0 0,-1 0 1 0 0,-8 28-1 0 0,7-31-5 0 0,-2 1 0 0 0,0-1 0 0 0,-1 0 0 0 0,0-1 1 0 0,-1 1-1 0 0,-16 19 0 0 0,18-24 12 0 0,-1-1 1 0 0,0 0-1 0 0,0 0 1 0 0,-1-1-1 0 0,0 0 1 0 0,0 0 0 0 0,0-1-1 0 0,-1 0 1 0 0,0 0-1 0 0,-15 6 1 0 0,24-12-1 0 0,0 1-1 0 0,0 0 1 0 0,0 0 0 0 0,0 0 0 0 0,0 0 0 0 0,0-1-1 0 0,0 1 1 0 0,0 0 0 0 0,0 0 0 0 0,0 0 0 0 0,0 0-1 0 0,0-1 1 0 0,0 1 0 0 0,0 0 0 0 0,0 0 0 0 0,0 0-1 0 0,0-1 1 0 0,0 1 0 0 0,0 0 0 0 0,0 0 0 0 0,0 0-1 0 0,0-1 1 0 0,0 1 0 0 0,0 0 0 0 0,0 0 0 0 0,0 0-1 0 0,0 0 1 0 0,0-1 0 0 0,0 1 0 0 0,-1 0 0 0 0,1 0-1 0 0,0 0 1 0 0,0 0 0 0 0,0 0 0 0 0,0-1 0 0 0,0 1-1 0 0,-1 0 1 0 0,1 0 0 0 0,0 0 0 0 0,0 0 0 0 0,0 0-1 0 0,0 0 1 0 0,-1 0 0 0 0,1 0 0 0 0,0 0 0 0 0,0 0-1 0 0,0 0 1 0 0,0 0 0 0 0,-1 0 0 0 0,1 0 0 0 0,0 0 0 0 0,0 0-1 0 0,0 0 1 0 0,-1 0 0 0 0,1 0 0 0 0,0 0 0 0 0,0 0-1 0 0,0 0 1 0 0,-1 0 0 0 0,12-12 65 0 0,-8 11-66 0 0,-1 0 1 0 0,1 0 0 0 0,-1 1 0 0 0,1-1-1 0 0,-1 1 1 0 0,1-1 0 0 0,-1 1-1 0 0,1 0 1 0 0,0 0 0 0 0,-1 1 0 0 0,1-1-1 0 0,-1 0 1 0 0,1 1 0 0 0,0-1-1 0 0,-1 1 1 0 0,1 0 0 0 0,-1 0 0 0 0,0 0-1 0 0,1 0 1 0 0,-1 1 0 0 0,0-1-1 0 0,3 2 1 0 0,0 1 6 0 0,0-1 0 0 0,-1 1-1 0 0,1 0 1 0 0,-1 0 0 0 0,0 1 0 0 0,0-1 0 0 0,0 1-1 0 0,5 8 1 0 0,-4-1 12 0 0,0 0 0 0 0,0 1 0 0 0,-1-1 0 0 0,4 26 0 0 0,-7-27-233 0 0,1-1 1 0 0,1 1-1 0 0,0-1 0 0 0,0 0 0 0 0,1 0 1 0 0,0-1-1 0 0,0 1 0 0 0,12 16 0 0 0,-5-16-572 0 0,0-2-171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26.126"/>
    </inkml:context>
    <inkml:brush xml:id="br0">
      <inkml:brushProperty name="width" value="0.05" units="cm"/>
      <inkml:brushProperty name="height" value="0.05" units="cm"/>
      <inkml:brushProperty name="color" value="#FFC114"/>
    </inkml:brush>
  </inkml:definitions>
  <inkml:trace contextRef="#ctx0" brushRef="#br0">72 369 8329 0 0,'-8'-9'85'0'0,"-19"-16"748"0"0,25 24-720 0 0,0 0 0 0 0,1-1 0 0 0,-1 1 0 0 0,0 0-1 0 0,0 0 1 0 0,0 0 0 0 0,0 0 0 0 0,0 0 0 0 0,0 0 0 0 0,0 1 0 0 0,0-1 0 0 0,-3 0 0 0 0,5 2-101 0 0,-1-1 1 0 0,1 0-1 0 0,0 1 1 0 0,-1-1-1 0 0,1 1 1 0 0,-1-1-1 0 0,1 1 1 0 0,0-1-1 0 0,0 0 1 0 0,-1 1-1 0 0,1-1 1 0 0,0 1-1 0 0,0-1 1 0 0,-1 1-1 0 0,1 0 1 0 0,0-1-1 0 0,0 1 1 0 0,0-1-1 0 0,0 1 1 0 0,0-1-1 0 0,0 1 1 0 0,0-1-1 0 0,0 1 1 0 0,0-1-1 0 0,0 1 1 0 0,0 0-1 0 0,0-1 1 0 0,1 1-1 0 0,-1-1 1 0 0,0 1-1 0 0,4 20-28 0 0,-4-21 23 0 0,11 42 27 0 0,-2-9 0 0 0,-2 0-1 0 0,-1 0 1 0 0,3 54-1 0 0,-8-62-18 0 0,-1 18 3 0 0,-1-36-18 0 0,-3 12 29 0 0,2-18-3 0 0,0-14 3 0 0,-4-132-22 0 0,4 43-14 0 0,0-73 7 0 0,3 151 20 0 0,1 1 0 0 0,2-1 0 0 0,0 1 0 0 0,2 0 0 0 0,10-30 0 0 0,-14 48-13 0 0,1 0 0 0 0,-1 1 0 0 0,1-1 0 0 0,0 0-1 0 0,0 1 1 0 0,1 0 0 0 0,0 0 0 0 0,-1 0 0 0 0,1 0-1 0 0,0 0 1 0 0,1 1 0 0 0,-1 0 0 0 0,1-1-1 0 0,-1 2 1 0 0,1-1 0 0 0,0 1 0 0 0,0-1 0 0 0,0 1-1 0 0,11-2 1 0 0,-13 3-5 0 0,1 0-1 0 0,-1 1 0 0 0,1 0 0 0 0,0-1 1 0 0,-1 1-1 0 0,1 1 0 0 0,0-1 1 0 0,-1 0-1 0 0,1 1 0 0 0,0 0 0 0 0,-1 0 1 0 0,1 0-1 0 0,-1 0 0 0 0,0 0 1 0 0,1 1-1 0 0,-1 0 0 0 0,0-1 1 0 0,0 1-1 0 0,0 1 0 0 0,0-1 0 0 0,0 0 1 0 0,0 1-1 0 0,-1-1 0 0 0,1 1 1 0 0,-1 0-1 0 0,0 0 0 0 0,1 0 1 0 0,-1 0-1 0 0,-1 0 0 0 0,3 4 0 0 0,-1 1 6 0 0,1-1-1 0 0,-1 1 1 0 0,-1 0-1 0 0,0 1 1 0 0,0-1-1 0 0,0 0 0 0 0,-1 1 1 0 0,0-1-1 0 0,-1 1 1 0 0,0-1-1 0 0,0 1 1 0 0,-1-1-1 0 0,0 1 1 0 0,-1-1-1 0 0,1 0 0 0 0,-2 0 1 0 0,1 0-1 0 0,-1 0 1 0 0,0 0-1 0 0,-1 0 1 0 0,0 0-1 0 0,0-1 0 0 0,-9 11 1 0 0,3-4 3 0 0,-1-1 0 0 0,0-1 0 0 0,-1 0-1 0 0,-1 0 1 0 0,0-1 0 0 0,0-1 0 0 0,-1 0 0 0 0,-1-1 0 0 0,1-1 0 0 0,-32 13 0 0 0,29-15-7 0 0,-24 12-22 0 0,40-18 13 0 0,9 2 66 0 0,0 0-1 0 0,0 0 1 0 0,0 1 0 0 0,0 0 0 0 0,-1 0-1 0 0,0 1 1 0 0,1 0 0 0 0,-2 0 0 0 0,8 6 0 0 0,2 0 72 0 0,223 150 1558 0 0,-180-110-2452 0 0,-49-38-906 0 0,-4-10 531 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26.697"/>
    </inkml:context>
    <inkml:brush xml:id="br0">
      <inkml:brushProperty name="width" value="0.05" units="cm"/>
      <inkml:brushProperty name="height" value="0.05" units="cm"/>
      <inkml:brushProperty name="color" value="#FFC114"/>
    </inkml:brush>
  </inkml:definitions>
  <inkml:trace contextRef="#ctx0" brushRef="#br0">284 130 10357 0 0,'-1'-6'133'0'0,"1"-1"0"0"0,0 1 0 0 0,1-1 0 0 0,-1 0 1 0 0,1 1-1 0 0,1-1 0 0 0,-1 1 0 0 0,5-12 0 0 0,-3 11 222 0 0,-1-1 0 0 0,0 1 0 0 0,-1-1 0 0 0,1 0 0 0 0,-1-8 0 0 0,-1 15-342 0 0,0 1-1 0 0,-1 0 1 0 0,1-1-1 0 0,0 1 0 0 0,0 0 1 0 0,0-1-1 0 0,-1 1 1 0 0,1 0-1 0 0,0 0 1 0 0,-1-1-1 0 0,1 1 1 0 0,0 0-1 0 0,0 0 1 0 0,-1-1-1 0 0,1 1 0 0 0,-1 0 1 0 0,1 0-1 0 0,0 0 1 0 0,-1 0-1 0 0,1 0 1 0 0,0 0-1 0 0,-1-1 1 0 0,1 1-1 0 0,-1 0 0 0 0,1 0 1 0 0,0 0-1 0 0,-1 0 1 0 0,1 0-1 0 0,0 0 1 0 0,-1 0-1 0 0,1 1 1 0 0,-1-1-1 0 0,1 0 1 0 0,0 0-1 0 0,-1 0 0 0 0,1 0 1 0 0,0 0-1 0 0,-1 1 1 0 0,1-1-1 0 0,-1 0 1 0 0,-20 8-2 0 0,17-6 33 0 0,-88 34 27 0 0,-82 26-51 0 0,179-62 30 0 0,0 1-1 0 0,1-1 1 0 0,-1 1 0 0 0,0 0 0 0 0,0 0-1 0 0,0 0 1 0 0,-1 1 0 0 0,1-1 0 0 0,8 5-1 0 0,7 3 23 0 0,28 17 0 0 0,-45-24-12 0 0,4 20 7 0 0,3 13-55 0 0,-1 1 0 0 0,-1 0 0 0 0,3 50 0 0 0,-11-79-8 0 0,-1-1 1 0 0,1 1-1 0 0,-1-1 0 0 0,0 1 0 0 0,0-1 1 0 0,-1 1-1 0 0,0-1 0 0 0,-5 11 1 0 0,-2 7 9 0 0,-57 197 106 0 0,65-200-66 0 0,5 58 612 0 0,5-67-528 0 0,26 37-27 0 0,-26-37 72 0 0,14-17-121 0 0,75-13-51 0 0,-89 16-15 0 0,0 0 1 0 0,0 0-1 0 0,0-1 1 0 0,9-4 0 0 0,0 0-3 0 0,-11 5-150 0 0,0 0 0 0 0,1-1 0 0 0,-1 0 0 0 0,0 0 0 0 0,0 0 0 0 0,-1-1 0 0 0,1-1 0 0 0,-1 1 0 0 0,9-8 0 0 0,-14 10-673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27.160"/>
    </inkml:context>
    <inkml:brush xml:id="br0">
      <inkml:brushProperty name="width" value="0.05" units="cm"/>
      <inkml:brushProperty name="height" value="0.05" units="cm"/>
      <inkml:brushProperty name="color" value="#FFC114"/>
    </inkml:brush>
  </inkml:definitions>
  <inkml:trace contextRef="#ctx0" brushRef="#br0">85 118 7197 0 0,'0'0'1713'0'0,"1"-10"-1205"0"0,7-29-2 0 0,-7 30 1226 0 0,-1 2-1619 0 0,-3-18-10 0 0,2 18 489 0 0,-6 18-515 0 0,-23 32-1 0 0,23-32 0 0 0,1 5-5 0 0,-19 50-21 0 0,21-56-31 0 0,1 0 1 0 0,1 0-1 0 0,0 0 1 0 0,0 1-1 0 0,1-1 1 0 0,0 16-1 0 0,1-20 8 0 0,1 1-1 0 0,0-1 0 0 0,0 0 1 0 0,1 1-1 0 0,0-1 1 0 0,0 0-1 0 0,0 0 1 0 0,0 0-1 0 0,6 8 1 0 0,-6-11-6 0 0,-1 0 1 0 0,1 0 0 0 0,1 0-1 0 0,-1 0 1 0 0,0-1 0 0 0,1 1-1 0 0,-1-1 1 0 0,1 0 0 0 0,0 0-1 0 0,0 0 1 0 0,-1 0 0 0 0,1 0-1 0 0,1-1 1 0 0,-1 1 0 0 0,0-1-1 0 0,6 2 1 0 0,-3-2-2 0 0,0 0 0 0 0,0 0 0 0 0,0-1 0 0 0,0 0 0 0 0,0 0 0 0 0,-1 0 0 0 0,1-1 0 0 0,0 0 0 0 0,7-2 0 0 0,0-1-50 0 0,0 0 1 0 0,0-1 0 0 0,-1-1-1 0 0,1 0 1 0 0,-1 0 0 0 0,-1-1-1 0 0,21-16 1 0 0,-24 16-22 0 0,-1 0 1 0 0,0 0-1 0 0,0-1 1 0 0,0 1-1 0 0,-1-1 0 0 0,0-1 1 0 0,-1 1-1 0 0,0-1 1 0 0,0 0-1 0 0,-1-1 0 0 0,6-15 1 0 0,-9 19 24 0 0,1-1 0 0 0,-1 0-1 0 0,-1 0 1 0 0,1 1 0 0 0,-1-1 0 0 0,0 0 0 0 0,-1 0 0 0 0,1 0 0 0 0,-1 1 0 0 0,-1-1-1 0 0,1 0 1 0 0,-1 1 0 0 0,0-1 0 0 0,-1 1 0 0 0,0 0 0 0 0,0 0 0 0 0,0 0 0 0 0,-6-9-1 0 0,5 11-6 0 0,0-1 0 0 0,-1 1 0 0 0,1-1 0 0 0,-1 1 0 0 0,0 1 0 0 0,0-1 0 0 0,0 1 0 0 0,0-1 0 0 0,-1 1 0 0 0,1 1 0 0 0,-1-1 0 0 0,0 1 0 0 0,0 0 0 0 0,0 1 0 0 0,0-1 0 0 0,0 1 0 0 0,0 0 0 0 0,0 1-1 0 0,0-1 1 0 0,0 1 0 0 0,0 0 0 0 0,-1 1 0 0 0,1 0 0 0 0,0 0 0 0 0,0 0 0 0 0,0 0 0 0 0,0 1 0 0 0,0 0 0 0 0,1 1 0 0 0,-1-1 0 0 0,0 1 0 0 0,-5 4 0 0 0,-3 8-1088 0 0,14-15 1060 0 0,0 0 1 0 0,0 1-1 0 0,0-1 1 0 0,0 0-1 0 0,0 1 1 0 0,0-1-1 0 0,0 1 1 0 0,0-1-1 0 0,0 0 1 0 0,0 1 0 0 0,0-1-1 0 0,0 0 1 0 0,0 1-1 0 0,0-1 1 0 0,0 1-1 0 0,0-1 1 0 0,0 0-1 0 0,0 1 1 0 0,1-1 0 0 0,-1 0-1 0 0,0 1 1 0 0,0-1-1 0 0,0 0 1 0 0,1 0-1 0 0,-1 1 1 0 0,0-1-1 0 0,0 0 1 0 0,1 0-1 0 0,-1 1 1 0 0,0-1 0 0 0,0 0-1 0 0,1 0 1 0 0,-1 1-1 0 0,0-1 1 0 0,1 0-1 0 0,-1 0 1 0 0,0 0-1 0 0,1 0 1 0 0,-1 0 0 0 0,0 0-1 0 0,1 1 1 0 0,-1-1-1 0 0,1 0 1 0 0,-1 0-1 0 0,0 0 1 0 0,1 0-1 0 0,-1 0 1 0 0,0 0-1 0 0,1-1 1 0 0,9 3-905 0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27.731"/>
    </inkml:context>
    <inkml:brush xml:id="br0">
      <inkml:brushProperty name="width" value="0.05" units="cm"/>
      <inkml:brushProperty name="height" value="0.05" units="cm"/>
      <inkml:brushProperty name="color" value="#FFC114"/>
    </inkml:brush>
  </inkml:definitions>
  <inkml:trace contextRef="#ctx0" brushRef="#br0">28 147 7581 0 0,'0'-29'210'0'0,"0"-20"657"0"0,3-20 2267 0 0,1 71-3015 0 0,0 0-1 0 0,0 0 0 0 0,1-1 1 0 0,-1 1-1 0 0,9 1 0 0 0,26 2-78 0 0,-15 0-37 0 0,0-2 0 0 0,-1-1 0 0 0,1 0-1 0 0,0-2 1 0 0,33-4 0 0 0,-48 0 246 0 0,-14 0 478 0 0,4 4-681 0 0,1 0 0 0 0,-1 0-1 0 0,1 0 1 0 0,-1 0 0 0 0,1 0 0 0 0,-1 0 0 0 0,1 0 0 0 0,-1 0 0 0 0,1 0 0 0 0,-1 0 0 0 0,1 0-1 0 0,-1 0 1 0 0,1 0 0 0 0,-1 1 0 0 0,1-1 0 0 0,-1 0 0 0 0,1 0 0 0 0,0 0 0 0 0,-1 1 0 0 0,1-1-1 0 0,-1 0 1 0 0,1 1 0 0 0,-1-1 0 0 0,1 0 0 0 0,0 1 0 0 0,-1-1 0 0 0,1 0 0 0 0,0 1 0 0 0,0-1 0 0 0,-1 1-1 0 0,1-1 1 0 0,0 1 0 0 0,0-1 0 0 0,-1 0 0 0 0,1 1 0 0 0,0-1 0 0 0,0 1 0 0 0,0-1 0 0 0,0 1-1 0 0,0-1 1 0 0,0 1 0 0 0,0 0 0 0 0,7 76 20 0 0,2 60 39 0 0,34 297 762 0 0,-15-298-745 0 0,-27-132 3313 0 0,-14 0-3336 0 0,-149 39 30 0 0,149-41-329 0 0,-1 1 0 0 0,1-2 0 0 0,-1 0 0 0 0,0-1 0 0 0,-15-1 0 0 0,18 0-753 0 0,1 1 0 0 0,-1 0 0 0 0,-16 2 0 0 0,2 0-1121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37:57.007"/>
    </inkml:context>
    <inkml:brush xml:id="br0">
      <inkml:brushProperty name="width" value="0.05" units="cm"/>
      <inkml:brushProperty name="height" value="0.05" units="cm"/>
      <inkml:brushProperty name="color" value="#FFC114"/>
    </inkml:brush>
  </inkml:definitions>
  <inkml:trace contextRef="#ctx0" brushRef="#br0">5 0 24575,'-3'0'0,"2"0"0,4 0 0,8 0 0,6 0 0,5 0 0,2 0 0,4 0 0,3 0 0,6 0 0,2 0 0,1 0 0,0 0 0,3 0 0,-7 0-8191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16.833"/>
    </inkml:context>
    <inkml:brush xml:id="br0">
      <inkml:brushProperty name="width" value="0.05" units="cm"/>
      <inkml:brushProperty name="height" value="0.05" units="cm"/>
      <inkml:brushProperty name="color" value="#FFC114"/>
    </inkml:brush>
  </inkml:definitions>
  <inkml:trace contextRef="#ctx0" brushRef="#br0">258 1 24575,'-7'1'0,"1"0"0,0 1 0,0 0 0,-1 0 0,1 0 0,1 1 0,-1 0 0,0 0 0,-4 4 0,-7 3 0,0-1 0,1 0 0,1 1 0,0 1 0,0 1 0,1 0 0,0 1 0,-21 26 0,31-34 0,0 0 0,0 0 0,1 1 0,0-1 0,0 1 0,1 0 0,-1 0 0,1 0 0,1 0 0,-1 0 0,1 0 0,0 1 0,0-1 0,1 0 0,0 1 0,0-1 0,0 0 0,1 1 0,0-1 0,0 0 0,1 0 0,-1 1 0,1-1 0,1 0 0,-1-1 0,6 10 0,-2-7 0,0 1 0,1-1 0,0 0 0,1 0 0,-1 0 0,2-1 0,-1-1 0,1 1 0,0-1 0,0-1 0,0 0 0,1 0 0,17 5 0,-15-5 0,0-2 0,0 0 0,0 0 0,0-1 0,1-1 0,-1 0 0,0-1 0,1 0 0,-1 0 0,0-2 0,21-3 0,-27 2 0,1 1 0,-1-1 0,1 0 0,-1 0 0,0 0 0,-1-1 0,1 0 0,0 0 0,-1-1 0,0 1 0,0-1 0,-1 0 0,1-1 0,-1 1 0,0-1 0,0 0 0,-1 0 0,0 0 0,0 0 0,0 0 0,-1-1 0,0 0 0,0 1 0,0-1 0,0-12 0,-1 10 0,0 0 0,-1 0 0,0 0 0,-1 0 0,0-1 0,0 1 0,-1 0 0,0 0 0,0 0 0,-1 1 0,0-1 0,-1 0 0,0 1 0,0 0 0,-1 0 0,0 0 0,-1 1 0,-10-13 0,-24-9-1365,0 8-5461</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36.514"/>
    </inkml:context>
    <inkml:brush xml:id="br0">
      <inkml:brushProperty name="width" value="0.05" units="cm"/>
      <inkml:brushProperty name="height" value="0.05" units="cm"/>
      <inkml:brushProperty name="color" value="#FFC114"/>
    </inkml:brush>
  </inkml:definitions>
  <inkml:trace contextRef="#ctx0" brushRef="#br0">22 58 10533 0 0,'-9'0'144'0'0,"1"0"128"0"0,3 0 40 0 0,14-4 0 0 0,-9 0 4 0 0,0 3-16 0 0,6-3 0 0 0,5-1-4 0 0,1 0-228 0 0,5-3-232 0 0,3 1-180 0 0,-1 2-204 0 0,6-1-192 0 0,0 2-148 0 0,3 0 12 0 0,-3 3-224 0 0,-1 1-68 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36.860"/>
    </inkml:context>
    <inkml:brush xml:id="br0">
      <inkml:brushProperty name="width" value="0.05" units="cm"/>
      <inkml:brushProperty name="height" value="0.05" units="cm"/>
      <inkml:brushProperty name="color" value="#FFC114"/>
    </inkml:brush>
  </inkml:definitions>
  <inkml:trace contextRef="#ctx0" brushRef="#br0">47 19 6221 0 0,'-17'16'328'0'0,"0"-11"-144"0"0,13 2 84 0 0,0-3 112 0 0,-1-3 96 0 0,5 3 672 0 0,5-4-484 0 0,3-3-328 0 0,5 2 148 0 0,4-2-64 0 0,2-1-136 0 0,6 0-156 0 0,5-2-224 0 0,6-1-280 0 0,-2 1-340 0 0,4-5-116 0 0,2 0-380 0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37.197"/>
    </inkml:context>
    <inkml:brush xml:id="br0">
      <inkml:brushProperty name="width" value="0.05" units="cm"/>
      <inkml:brushProperty name="height" value="0.05" units="cm"/>
      <inkml:brushProperty name="color" value="#FFC114"/>
    </inkml:brush>
  </inkml:definitions>
  <inkml:trace contextRef="#ctx0" brushRef="#br0">29 321 9265 0 0,'-2'0'37'0'0,"0"-1"0"0"0,-1 1 0 0 0,1-1 0 0 0,0 0 0 0 0,0 0 0 0 0,0 0 0 0 0,0 0 1 0 0,0-1-1 0 0,-2-1 0 0 0,4 3 40 0 0,-1-1 1 0 0,0 0 0 0 0,1 1-1 0 0,-1-1 1 0 0,1 1 0 0 0,0-1 0 0 0,-1 0-1 0 0,1 1 1 0 0,0-1 0 0 0,-1 0-1 0 0,1 0 1 0 0,0 1 0 0 0,0-1-1 0 0,-1 0 1 0 0,1 0 0 0 0,0 1 0 0 0,0-1-1 0 0,0 0 1 0 0,0-1 0 0 0,1 0 27 0 0,0 0 0 0 0,0 0 0 0 0,0 0 0 0 0,0 0 0 0 0,0 0 0 0 0,0 0 0 0 0,0 0 0 0 0,1 1 0 0 0,-1-1 0 0 0,1 0 0 0 0,-1 1 0 0 0,1-1 0 0 0,0 1 0 0 0,-1 0 0 0 0,1-1 0 0 0,0 1 0 0 0,0 0 0 0 0,3-1 0 0 0,9-5-26 0 0,0 1-1 0 0,1 0 1 0 0,0 2 0 0 0,0-1-1 0 0,0 2 1 0 0,0 0-1 0 0,27-1 1 0 0,-34 3-29 0 0,1 1 0 0 0,0 0 0 0 0,-1 0 0 0 0,1 1 0 0 0,-1 0 0 0 0,1 1 0 0 0,-1-1 0 0 0,1 2 0 0 0,-1-1 0 0 0,0 1 0 0 0,0 1 0 0 0,0-1 0 0 0,-1 1 0 0 0,1 1 0 0 0,9 7 0 0 0,-14-10-33 0 0,-1 1 1 0 0,1-1-1 0 0,-1 1 1 0 0,0 0-1 0 0,0-1 1 0 0,0 1-1 0 0,-1 0 1 0 0,1 0-1 0 0,-1 1 1 0 0,1-1-1 0 0,-1 0 0 0 0,0 0 1 0 0,-1 1-1 0 0,1-1 1 0 0,0 4-1 0 0,0 0 7 0 0,-1 0-1 0 0,0-1 1 0 0,-1 1 0 0 0,0 0-1 0 0,0 0 1 0 0,0 0 0 0 0,-3 7-1 0 0,-2 4 17 0 0,-2 1-1 0 0,0-1 1 0 0,-1-1-1 0 0,-14 23 1 0 0,5-16 27 0 0,-23 26 0 0 0,24-31 31 0 0,1 1 0 0 0,-18 29 0 0 0,33-47-74 0 0,-1 1 0 0 0,1-1 0 0 0,0 1 0 0 0,0-1 0 0 0,0 0 0 0 0,0 1 0 0 0,0 0-1 0 0,1-1 1 0 0,-1 1 0 0 0,1-1 0 0 0,0 1 0 0 0,0 0 0 0 0,0-1 0 0 0,0 1 0 0 0,0 0 0 0 0,0-1 0 0 0,1 1 0 0 0,0 3 0 0 0,0-4-10 0 0,0-1 1 0 0,0 1 0 0 0,0-1 0 0 0,0 1 0 0 0,0-1 0 0 0,1 1-1 0 0,-1-1 1 0 0,0 1 0 0 0,1-1 0 0 0,-1 0 0 0 0,1 0 0 0 0,0 0-1 0 0,-1 0 1 0 0,1 0 0 0 0,0 0 0 0 0,-1 0 0 0 0,1 0 0 0 0,0-1-1 0 0,0 1 1 0 0,0-1 0 0 0,0 1 0 0 0,0-1 0 0 0,-1 0 0 0 0,1 0-1 0 0,4 0 1 0 0,7 0-396 0 0,0-1 1 0 0,0 0-1 0 0,-1-1 0 0 0,1 0 0 0 0,0-1 0 0 0,-1-1 1 0 0,1 0-1 0 0,-1 0 0 0 0,0-2 0 0 0,0 1 0 0 0,-1-1 1 0 0,0-1-1 0 0,0 0 0 0 0,0-1 0 0 0,-1 0 0 0 0,0 0 0 0 0,-1-1 1 0 0,17-20-1 0 0,-8 2-1059 0 0</inkml:trace>
  <inkml:trace contextRef="#ctx0" brushRef="#br0" timeOffset="1">309 45 7005 0 0,'-53'-38'1045'0'0,"41"34"20"0"0,8 2 389 0 0,13 2-884 0 0,-4 1-887 0 0,0 0 1 0 0,-1 0-1 0 0,1 1 1 0 0,-1-1-1 0 0,0 1 1 0 0,1 0-1 0 0,6 4 1 0 0,-1 2-798 0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37.632"/>
    </inkml:context>
    <inkml:brush xml:id="br0">
      <inkml:brushProperty name="width" value="0.05" units="cm"/>
      <inkml:brushProperty name="height" value="0.05" units="cm"/>
      <inkml:brushProperty name="color" value="#FFC114"/>
    </inkml:brush>
  </inkml:definitions>
  <inkml:trace contextRef="#ctx0" brushRef="#br0">82 553 7969 0 0,'17'-20'-208'0'0,"2"2"1"0"0,22-20 0 0 0,-24 24 432 0 0,0-1 1 0 0,-2 0 0 0 0,26-32-1 0 0,-41 47-219 0 0,0-1 0 0 0,0 1-1 0 0,0 0 1 0 0,0 0 0 0 0,1 0-1 0 0,-1 0 1 0 0,0 0-1 0 0,0-1 1 0 0,0 1 0 0 0,0 0-1 0 0,0 0 1 0 0,0 0 0 0 0,0-1-1 0 0,0 1 1 0 0,0 0-1 0 0,0 0 1 0 0,0 0 0 0 0,0-1-1 0 0,0 1 1 0 0,0 0 0 0 0,0 0-1 0 0,0 0 1 0 0,0-1-1 0 0,0 1 1 0 0,0 0 0 0 0,0 0-1 0 0,0 0 1 0 0,0 0 0 0 0,0-1-1 0 0,0 1 1 0 0,-1 0-1 0 0,1 0 1 0 0,0 0 0 0 0,0 0-1 0 0,0-1 1 0 0,0 1 0 0 0,0 0-1 0 0,0 0 1 0 0,-1 0-1 0 0,1 0 1 0 0,0 0 0 0 0,0 0-1 0 0,0-1 1 0 0,0 1 0 0 0,-1 0-1 0 0,1 0 1 0 0,-14-2 405 0 0,-16 3 147 0 0,30-1-557 0 0,-31 3 116 0 0,17-3 128 0 0,0 2 0 0 0,-1 0 0 0 0,1 0-1 0 0,-19 7 1 0 0,29-8-193 0 0,0 1 0 0 0,-1 0 0 0 0,1 1 0 0 0,0-1 0 0 0,0 1 0 0 0,0-1 0 0 0,1 1 0 0 0,-1 0 0 0 0,1 1 0 0 0,-1-1 0 0 0,1 0 0 0 0,0 1 0 0 0,0 0 0 0 0,1 0 0 0 0,-1 0 0 0 0,1 0 0 0 0,-3 7 0 0 0,1 0 38 0 0,1 0 0 0 0,0-1 0 0 0,0 1 0 0 0,1 0 0 0 0,1 1 0 0 0,0-1 0 0 0,0 0 0 0 0,1 0 0 0 0,1 0 0 0 0,0 1 0 0 0,4 20 0 0 0,-4-27-68 0 0,1 1 1 0 0,0-1 0 0 0,0 1 0 0 0,1-1-1 0 0,-1 0 1 0 0,1 0 0 0 0,0 0 0 0 0,0 0-1 0 0,1 0 1 0 0,7 7 0 0 0,-8-9-21 0 0,0 0 1 0 0,1-1-1 0 0,-1 1 1 0 0,1-1-1 0 0,0 0 1 0 0,0 0-1 0 0,0 0 1 0 0,0 0-1 0 0,0-1 1 0 0,0 0-1 0 0,0 0 1 0 0,0 0-1 0 0,1 0 1 0 0,-1-1-1 0 0,9 1 1 0 0,-8-2-52 0 0,0 0 0 0 0,0 0 0 0 0,1 0 0 0 0,-1-1 0 0 0,0 1 1 0 0,0-1-1 0 0,0 0 0 0 0,0-1 0 0 0,-1 1 0 0 0,1-1 1 0 0,-1 0-1 0 0,1 0 0 0 0,-1 0 0 0 0,0-1 0 0 0,0 0 0 0 0,-1 0 1 0 0,1 0-1 0 0,-1 0 0 0 0,0 0 0 0 0,0-1 0 0 0,3-4 0 0 0,3-7-262 0 0,0 0 0 0 0,-1-1-1 0 0,0-1 1 0 0,8-31 0 0 0,46-226-611 0 0,-13 48 1612 0 0,-45 210-330 0 0,-10 28 24 0 0,-9 29-191 0 0,2 0-1 0 0,1 1 1 0 0,2 0-1 0 0,-5 49 1 0 0,12-63-140 0 0,2 1 1 0 0,0 0-1 0 0,2-1 1 0 0,1 1 0 0 0,1-1-1 0 0,2 1 1 0 0,10 37-1 0 0,-13-58-234 0 0,1 0 0 0 0,-1 0 0 0 0,1 0 0 0 0,1 0-1 0 0,5 8 1 0 0,-8-13 2 0 0,1 0-1 0 0,-1 0 1 0 0,1 0-1 0 0,-1-1 1 0 0,1 1-1 0 0,0 0 0 0 0,0-1 1 0 0,0 0-1 0 0,0 1 1 0 0,0-1-1 0 0,0 0 1 0 0,0 0-1 0 0,0 0 1 0 0,0 0-1 0 0,1-1 1 0 0,-1 1-1 0 0,0-1 1 0 0,1 1-1 0 0,-1-1 1 0 0,4 1-1 0 0,5-1-1021 0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37.973"/>
    </inkml:context>
    <inkml:brush xml:id="br0">
      <inkml:brushProperty name="width" value="0.05" units="cm"/>
      <inkml:brushProperty name="height" value="0.05" units="cm"/>
      <inkml:brushProperty name="color" value="#FFC114"/>
    </inkml:brush>
  </inkml:definitions>
  <inkml:trace contextRef="#ctx0" brushRef="#br0">22 313 7037 0 0,'-20'4'2400'0'0,"18"-1"-309"0"0,15-1-1344 0 0,0-4-669 0 0,-1 0 0 0 0,1-1 0 0 0,-1 0 1 0 0,0-1-1 0 0,0 0 0 0 0,20-10 0 0 0,-15 6-67 0 0,-14 7-12 0 0,7-3-6 0 0,-1 0-1 0 0,-1 0 1 0 0,1-1-1 0 0,0 0 1 0 0,10-9-1 0 0,-16 12 6 0 0,-1-1 0 0 0,0 1-1 0 0,0-1 1 0 0,0 1 0 0 0,0-1-1 0 0,0 0 1 0 0,-1 0 0 0 0,1 0 0 0 0,-1 0-1 0 0,0 0 1 0 0,0 0 0 0 0,0 0-1 0 0,0 0 1 0 0,0-1 0 0 0,-1 1 0 0 0,1 0-1 0 0,-1-1 1 0 0,0 1 0 0 0,0 0-1 0 0,-1-4 1 0 0,0-3-9 0 0,0 0 0 0 0,-1 0 0 0 0,-1 0 0 0 0,1 0-1 0 0,-1 1 1 0 0,-1-1 0 0 0,0 1 0 0 0,0 0 0 0 0,-1 0 0 0 0,0 0 0 0 0,-1 1-1 0 0,0 0 1 0 0,0 0 0 0 0,0 0 0 0 0,-1 1 0 0 0,0 0 0 0 0,-15-11-1 0 0,20 17 11 0 0,1 0-1 0 0,-1 0 1 0 0,0 0-1 0 0,1 0 0 0 0,-1 0 1 0 0,0 1-1 0 0,1-1 0 0 0,-1 0 1 0 0,0 1-1 0 0,0 0 0 0 0,0-1 1 0 0,0 1-1 0 0,1 0 0 0 0,-1 0 1 0 0,0 0-1 0 0,0 0 0 0 0,0 0 1 0 0,0 1-1 0 0,-3 0 1 0 0,3 0 4 0 0,-1 0 1 0 0,0 0-1 0 0,1 1 1 0 0,0-1 0 0 0,-1 1-1 0 0,1 0 1 0 0,0 0 0 0 0,0 0-1 0 0,0 0 1 0 0,0 0-1 0 0,-3 4 1 0 0,0 2 27 0 0,0-1 0 0 0,1 1 0 0 0,0 0 0 0 0,1 1 0 0 0,-1-1 0 0 0,2 0 0 0 0,-4 13 0 0 0,2 6 235 0 0,0 1 0 0 0,1 51 0 0 0,3-63-113 0 0,1 0 0 0 0,1 0 1 0 0,1-1-1 0 0,0 1 0 0 0,1-1 1 0 0,8 22-1 0 0,-9-30-136 0 0,1-1 0 0 0,-1 1 0 0 0,1-1 0 0 0,0 0 0 0 0,1 0 0 0 0,-1 0 0 0 0,1 0 0 0 0,0-1 0 0 0,1 0 0 0 0,-1 0 1 0 0,1 0-1 0 0,0-1 0 0 0,0 0 0 0 0,1 0 0 0 0,10 4 0 0 0,-11-5-327 0 0,1-1 0 0 0,-1 0-1 0 0,1 0 1 0 0,0-1 0 0 0,-1 0 0 0 0,1 0 0 0 0,0 0 0 0 0,0-1 0 0 0,-1 0 0 0 0,14-2 0 0 0,1-2-1119 0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38.472"/>
    </inkml:context>
    <inkml:brush xml:id="br0">
      <inkml:brushProperty name="width" value="0.05" units="cm"/>
      <inkml:brushProperty name="height" value="0.05" units="cm"/>
      <inkml:brushProperty name="color" value="#FFC114"/>
    </inkml:brush>
  </inkml:definitions>
  <inkml:trace contextRef="#ctx0" brushRef="#br0">36 35 10533 0 0,'-16'-17'521'0'0,"15"16"-339"0"0,0-1 0 0 0,0 1 0 0 0,0 0-1 0 0,0-1 1 0 0,0 1 0 0 0,0 0 0 0 0,0 0 0 0 0,0 0-1 0 0,0 0 1 0 0,0 0 0 0 0,-1 0 0 0 0,1 0 0 0 0,-1 0-1 0 0,-2 0 1121 0 0,19 17-180 0 0,23 59-273 0 0,-18-33-666 0 0,1-1 0 0 0,3-2 0 0 0,47 63 0 0 0,-61-91-470 0 0,1 0 1 0 0,0 0 0 0 0,0-1 0 0 0,15 9 0 0 0,-17-13-707 0 0,1 0 1 0 0,0-1-1 0 0,16 6 0 0 0,-25-10 842 0 0,0-1 0 0 0,0 0-1 0 0,0 0 1 0 0,0 0-1 0 0,0 0 1 0 0,-1 0-1 0 0,1 0 1 0 0,0 0-1 0 0,0 0 1 0 0,0 0-1 0 0,0 0 1 0 0,0-1-1 0 0,-1 1 1 0 0,1 0 0 0 0,0-1-1 0 0,0 1 1 0 0,1-1-1 0 0,5-6-1267 0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38.843"/>
    </inkml:context>
    <inkml:brush xml:id="br0">
      <inkml:brushProperty name="width" value="0.05" units="cm"/>
      <inkml:brushProperty name="height" value="0.05" units="cm"/>
      <inkml:brushProperty name="color" value="#FFC114"/>
    </inkml:brush>
  </inkml:definitions>
  <inkml:trace contextRef="#ctx0" brushRef="#br0">333 97 7485 0 0,'-5'-21'-34'0'0,"4"13"141"0"0,-1 1-1 0 0,0-1 0 0 0,0 1 0 0 0,-1-1 1 0 0,-6-10-1 0 0,6 12-12 0 0,2 5 22 0 0,1 0-1 0 0,-1 0 1 0 0,1 0 0 0 0,-1 0-1 0 0,0 0 1 0 0,1 0 0 0 0,-1 0-1 0 0,0 0 1 0 0,0 0 0 0 0,0 0-1 0 0,0 1 1 0 0,-1-2 0 0 0,1 2-40 0 0,-1 0 0 0 0,1 0 1 0 0,0 0-1 0 0,0 0 0 0 0,0 0 0 0 0,0 0 1 0 0,0 0-1 0 0,0 0 0 0 0,0 1 1 0 0,0-1-1 0 0,0 0 0 0 0,0 1 0 0 0,0-1 1 0 0,0 1-1 0 0,1-1 0 0 0,-1 1 1 0 0,0-1-1 0 0,0 1 0 0 0,-1 1 0 0 0,-6 5 226 0 0,0 0 0 0 0,1 1-1 0 0,0 0 1 0 0,0 0 0 0 0,1 1-1 0 0,0 0 1 0 0,-7 14-1 0 0,-5 8 85 0 0,-6 10-106 0 0,2 2 0 0 0,-21 57 0 0 0,-4 7-656 0 0,9-24-1360 0 0,19-46 426 0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39.463"/>
    </inkml:context>
    <inkml:brush xml:id="br0">
      <inkml:brushProperty name="width" value="0.05" units="cm"/>
      <inkml:brushProperty name="height" value="0.05" units="cm"/>
      <inkml:brushProperty name="color" value="#FFC114"/>
    </inkml:brush>
  </inkml:definitions>
  <inkml:trace contextRef="#ctx0" brushRef="#br0">1 258 5789 0 0,'2'-8'50'0'0,"1"0"1"0"0,1 1-1 0 0,6-12 1 0 0,5-11 69 0 0,-7 16 3 0 0,-7 12-112 0 0,1 0-1 0 0,-1 0 1 0 0,0 0 0 0 0,0 0-1 0 0,0-1 1 0 0,0 1 0 0 0,0 0-1 0 0,1-5 1 0 0,-2 7-13 0 0,-1 0 0 0 0,1 0 0 0 0,0 0 0 0 0,0 0 0 0 0,0 0-1 0 0,-1 0 1 0 0,1 0 0 0 0,0 0 0 0 0,0 0 0 0 0,0 0 0 0 0,-1 0 0 0 0,1 0 0 0 0,0 0 0 0 0,0 0 0 0 0,0 0 0 0 0,-1 0 0 0 0,1 0 0 0 0,0 0 0 0 0,0 0-1 0 0,0 1 1 0 0,0-1 0 0 0,-1 0 0 0 0,1 0 0 0 0,0 0 0 0 0,0 0 0 0 0,0 0 0 0 0,0 0 0 0 0,0 1 0 0 0,-1-1 0 0 0,1 0 0 0 0,0 0 0 0 0,0 0-1 0 0,0 0 1 0 0,0 1 0 0 0,0-1 0 0 0,0 0 0 0 0,0 0 0 0 0,0 0 0 0 0,0 1 0 0 0,0-1 0 0 0,0 0 0 0 0,-1 0 0 0 0,1 0 0 0 0,0 1 0 0 0,1-1 3 0 0,-1 0 1 0 0,0 0-1 0 0,0 0 1 0 0,0 0 0 0 0,0-1-1 0 0,1 1 1 0 0,-1 0-1 0 0,0 0 1 0 0,0 0 0 0 0,0 0-1 0 0,0 0 1 0 0,0 0-1 0 0,1 0 1 0 0,-1 0 0 0 0,0 1-1 0 0,0-1 1 0 0,0 0-1 0 0,0 0 1 0 0,0 0 0 0 0,1 0-1 0 0,-1 0 1 0 0,0 0-1 0 0,0 0 1 0 0,0 0 0 0 0,0 0-1 0 0,0 0 1 0 0,1 0-1 0 0,-1 0 1 0 0,0 1 0 0 0,0-1-1 0 0,0 0 1 0 0,0 0-1 0 0,0 0 1 0 0,0 0 0 0 0,0 0-1 0 0,0 0 1 0 0,0 1-1 0 0,0-1 1 0 0,1 0 0 0 0,-1 0-1 0 0,0 0 1 0 0,0 0-1 0 0,0 1 1 0 0,0-1-1 0 0,0 0 1 0 0,0 0 0 0 0,0 0-1 0 0,0 0 1 0 0,0 0-1 0 0,0 1 1 0 0,0-1 0 0 0,0 0-1 0 0,-1 0 1 0 0,1 0-1 0 0,0 0 1 0 0,0 1 0 0 0,0-1-1 0 0,0 0 1 0 0,0 0-1 0 0,0 0 1 0 0,0 0 0 0 0,0 0-1 0 0,0 0 24 0 0,1 0-1 0 0,-1-1 0 0 0,0 1 1 0 0,1 0-1 0 0,-1-1 1 0 0,0 1-1 0 0,1-1 1 0 0,-1 1-1 0 0,0 0 0 0 0,1-1 1 0 0,-1 1-1 0 0,0-1 1 0 0,0 1-1 0 0,1-1 0 0 0,-1 1 1 0 0,0-1-1 0 0,0 0 1 0 0,0 1-1 0 0,0-1 0 0 0,0 1 1 0 0,0-1-1 0 0,0 1 1 0 0,0-1-1 0 0,0 1 1 0 0,0-1-1 0 0,0 1 0 0 0,0-1 1 0 0,-1 0-1 0 0,-3-22 458 0 0,1 12-86 0 0,0-5 198 0 0,2 13-156 0 0,0-1 1 0 0,1 1 0 0 0,-1 0-1 0 0,1 0 1 0 0,0-1 0 0 0,0 1-1 0 0,0 0 1 0 0,1-5-1 0 0,2-51 2515 0 0,-5 73-2807 0 0,-10 43-24 0 0,9-42 144 0 0,1 31-129 0 0,-9 150-5 0 0,10-176-93 0 0,1-1-1 0 0,0 1 0 0 0,1 0 1 0 0,5 25-1 0 0,-2-25-3 0 0,3 17 78 0 0,1 0 0 0 0,25 70-1 0 0,-27-94-443 0 0,0 0-1 0 0,0 1 1 0 0,1-2-1 0 0,1 1 1 0 0,0-1-1 0 0,0 0 1 0 0,1-1-1 0 0,1 0 1 0 0,0-1-1 0 0,18 15 1 0 0,-26-23-1120 0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40.221"/>
    </inkml:context>
    <inkml:brush xml:id="br0">
      <inkml:brushProperty name="width" value="0.05" units="cm"/>
      <inkml:brushProperty name="height" value="0.05" units="cm"/>
      <inkml:brushProperty name="color" value="#FFC114"/>
    </inkml:brush>
  </inkml:definitions>
  <inkml:trace contextRef="#ctx0" brushRef="#br0">197 353 7905 0 0,'0'0'1146'0'0,"-2"-9"-687"0"0,-5-28 17 0 0,5 28 1586 0 0,3 6-2046 0 0,0 0 1 0 0,-1-1 0 0 0,0 1-1 0 0,0 0 1 0 0,0-1 0 0 0,0 1-1 0 0,-2-6 1 0 0,-2-28 95 0 0,2 3 456 0 0,-9 38-459 0 0,-33 13 26 0 0,33-13 861 0 0,-8 12-844 0 0,-57 45-20 0 0,57-45 426 0 0,19-13-546 0 0,1 0 1 0 0,0-1-1 0 0,-1 1 1 0 0,1 0 0 0 0,0-1-1 0 0,0 1 1 0 0,1-1-1 0 0,-1 1 1 0 0,0-1 0 0 0,1 1-1 0 0,-1-1 1 0 0,1 0-1 0 0,0 0 1 0 0,0 1-1 0 0,3 1 1 0 0,26 20-31 0 0,-28-22 9 0 0,-1-1-1 0 0,1 0 1 0 0,0 0-1 0 0,-1 0 1 0 0,1-1-1 0 0,0 1 0 0 0,0-1 1 0 0,0 1-1 0 0,-1-1 1 0 0,1 0-1 0 0,0 0 1 0 0,0 0-1 0 0,0 0 1 0 0,-1-1-1 0 0,1 1 1 0 0,5-3-1 0 0,2 1-51 0 0,2 1-2 0 0,0-1-55 0 0,0 1-1 0 0,-1-2 1 0 0,19-5 0 0 0,-28 7 107 0 0,0 0 0 0 0,0 1 0 0 0,0-1-1 0 0,0 0 1 0 0,-1 0 0 0 0,1 0 0 0 0,0 0 0 0 0,0 0 0 0 0,-1-1 0 0 0,1 1 0 0 0,0-1 0 0 0,-1 1 0 0 0,0-1 0 0 0,1 1 0 0 0,-1-1 0 0 0,0 0 0 0 0,0 1 0 0 0,0-1-1 0 0,0 0 1 0 0,0 0 0 0 0,0 0 0 0 0,0 0 0 0 0,-1 0 0 0 0,1 0 0 0 0,-1 0 0 0 0,1-4 0 0 0,-3-12 19 0 0,0 1 0 0 0,-1-1 0 0 0,-1 1 0 0 0,-1 0 0 0 0,-1 0 0 0 0,-10-23 0 0 0,8 75 79 0 0,3-16-25 0 0,3-9-43 0 0,-1 8 83 0 0,0 1 0 0 0,0-1 0 0 0,1 30 0 0 0,2-44-72 0 0,0 1 0 0 0,1-1 0 0 0,-1 1 0 0 0,1-1 0 0 0,0 0 1 0 0,0 0-1 0 0,1 1 0 0 0,-1-1 0 0 0,1 0 0 0 0,0 0 1 0 0,0 0-1 0 0,0-1 0 0 0,0 1 0 0 0,1 0 0 0 0,0-1 0 0 0,-1 0 1 0 0,1 1-1 0 0,0-1 0 0 0,1 0 0 0 0,6 4 0 0 0,-6-5-23 0 0,0 0-1 0 0,0-1 0 0 0,0 0 0 0 0,0 0 0 0 0,0 0 0 0 0,0 0 0 0 0,0-1 1 0 0,0 1-1 0 0,1-1 0 0 0,-1 0 0 0 0,0-1 0 0 0,0 1 0 0 0,1-1 0 0 0,-1 1 1 0 0,0-1-1 0 0,0-1 0 0 0,0 1 0 0 0,0 0 0 0 0,5-4 0 0 0,9-3-6 0 0,-1-1 0 0 0,29-20-1 0 0,22-16-12 0 0,-37 26 24 0 0,-1-1-1 0 0,-1-1 0 0 0,-1-2 0 0 0,37-37 0 0 0,-59 53 26 0 0,-1 0-1 0 0,0 0 0 0 0,0 0 0 0 0,0-1 0 0 0,-1 0 0 0 0,0 1 0 0 0,0-1 0 0 0,-1-1 0 0 0,0 1 1 0 0,-1 0-1 0 0,0-1 0 0 0,0 0 0 0 0,0 1 0 0 0,-1-1 0 0 0,-1 0 0 0 0,0 0 0 0 0,-1-16 0 0 0,0 16 46 0 0,1 8-54 0 0,0-1 0 0 0,0 1-1 0 0,-1-1 1 0 0,1 1 0 0 0,0-1 0 0 0,-1 1-1 0 0,1-1 1 0 0,-1 1 0 0 0,1-1-1 0 0,-1 1 1 0 0,0 0 0 0 0,0-1-1 0 0,-1 0 1 0 0,2 1-23 0 0,-1 1 1 0 0,0 0-1 0 0,1 0 0 0 0,-1 0 0 0 0,0 0 0 0 0,1 0 1 0 0,-1 0-1 0 0,0 0 0 0 0,0 0 0 0 0,1 0 0 0 0,-1 0 1 0 0,0 0-1 0 0,0 0 0 0 0,1 0 0 0 0,-1 1 0 0 0,0-1 1 0 0,1 0-1 0 0,-1 0 0 0 0,0 1 0 0 0,1-1 0 0 0,-1 1 1 0 0,1-1-1 0 0,-1 0 0 0 0,0 1 0 0 0,1-1 0 0 0,-1 1 1 0 0,1-1-1 0 0,0 1 0 0 0,-1 0 0 0 0,-25 24-53 0 0,18-17 60 0 0,5-5-7 0 0,0 0 0 0 0,0 0 0 0 0,0 1 1 0 0,1-1-1 0 0,0 1 0 0 0,-1-1 0 0 0,1 1 0 0 0,1 0 0 0 0,-1 0 0 0 0,0-1 0 0 0,1 1 0 0 0,0 0 0 0 0,0 1 0 0 0,0-1 1 0 0,0 0-1 0 0,1 0 0 0 0,0 0 0 0 0,0 1 0 0 0,0-1 0 0 0,0 0 0 0 0,0 0 0 0 0,1 0 0 0 0,1 6 0 0 0,2 4 50 0 0,1-1 0 0 0,0 0 0 0 0,1 0 0 0 0,1 0 0 0 0,12 18 0 0 0,-6-8 392 0 0,18 44-1 0 0,-28-59-385 0 0,0-1-40 0 0,0 0-1 0 0,-1 0 1 0 0,0 1-1 0 0,0-1 1 0 0,-1 1-1 0 0,0-1 1 0 0,0 1-1 0 0,0-1 1 0 0,-1 1 0 0 0,0 0-1 0 0,-1-1 1 0 0,0 1-1 0 0,0 0 1 0 0,-3 9-1 0 0,3-15-32 0 0,0 0-1 0 0,0 0 0 0 0,0 0 0 0 0,0 0 0 0 0,0 0 0 0 0,-1 0 0 0 0,1 0 1 0 0,-1 0-1 0 0,1 0 0 0 0,-1-1 0 0 0,0 1 0 0 0,0 0 0 0 0,0-1 1 0 0,0 0-1 0 0,0 1 0 0 0,0-1 0 0 0,0 0 0 0 0,0 0 0 0 0,0 0 0 0 0,0 0 1 0 0,-1-1-1 0 0,1 1 0 0 0,0-1 0 0 0,-1 1 0 0 0,1-1 0 0 0,-1 0 1 0 0,-3 0-1 0 0,1 0-186 0 0,1-1 1 0 0,0 1 0 0 0,0-1-1 0 0,0 0 1 0 0,-1-1-1 0 0,1 1 1 0 0,0-1 0 0 0,1 1-1 0 0,-1-1 1 0 0,0 0 0 0 0,0-1-1 0 0,1 1 1 0 0,0-1-1 0 0,-6-4 1 0 0,2 0-614 0 0,0-1 0 0 0,1 1 0 0 0,-1-1 0 0 0,2-1 0 0 0,-1 1 0 0 0,-8-18 1 0 0,9 8-517 0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40.841"/>
    </inkml:context>
    <inkml:brush xml:id="br0">
      <inkml:brushProperty name="width" value="0.05" units="cm"/>
      <inkml:brushProperty name="height" value="0.05" units="cm"/>
      <inkml:brushProperty name="color" value="#FFC114"/>
    </inkml:brush>
  </inkml:definitions>
  <inkml:trace contextRef="#ctx0" brushRef="#br0">0 102 6533 0 0,'63'-101'4576'0'0,"-70"144"-1138"0"0,2-18-2880 0 0,-6 28 448 0 0,-6 95 0 0 0,16-128-886 0 0,0 40 266 0 0,5 61-1 0 0,-2-103-349 0 0,0-1 0 0 0,1 0 0 0 0,1-1 0 0 0,1 1 0 0 0,0 0 1 0 0,1-1-1 0 0,1 0 0 0 0,11 20 0 0 0,-14-30-72 0 0,1 1 0 0 0,0-1 0 0 0,1 0 0 0 0,-1 0 0 0 0,1 0 0 0 0,0-1 0 0 0,0 0 0 0 0,1 0 0 0 0,-1-1 0 0 0,12 6 0 0 0,-13-7-206 0 0,-1-1 0 0 0,1 0 0 0 0,0 0 0 0 0,0-1-1 0 0,0 0 1 0 0,0 1 0 0 0,0-2 0 0 0,1 1 0 0 0,-1-1-1 0 0,0 1 1 0 0,0-1 0 0 0,0-1 0 0 0,1 1 0 0 0,-1-1-1 0 0,0 0 1 0 0,0 0 0 0 0,5-2 0 0 0,-8 2-74 0 0,1-1 1 0 0,-1 1-1 0 0,1-1 1 0 0,-1 0-1 0 0,0 1 1 0 0,0-1-1 0 0,0 0 1 0 0,0 0-1 0 0,0 0 1 0 0,0-1-1 0 0,-1 1 1 0 0,1 0-1 0 0,1-5 1 0 0,4-7-1281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17.320"/>
    </inkml:context>
    <inkml:brush xml:id="br0">
      <inkml:brushProperty name="width" value="0.05" units="cm"/>
      <inkml:brushProperty name="height" value="0.05" units="cm"/>
      <inkml:brushProperty name="color" value="#FFC114"/>
    </inkml:brush>
  </inkml:definitions>
  <inkml:trace contextRef="#ctx0" brushRef="#br0">395 221 24575,'4'-5'0,"1"-1"0,-1 1 0,0-1 0,-1 0 0,0 0 0,1 0 0,-2-1 0,3-7 0,1-3 0,5-33 0,-11 46 0,1 0 0,0 0 0,-1 0 0,0-1 0,0 1 0,0 0 0,-1 0 0,1 0 0,-1 0 0,0 0 0,0 0 0,-2-5 0,1 6 0,1 1 0,-1 0 0,0-1 0,0 1 0,0 0 0,0 0 0,0 1 0,0-1 0,0 0 0,0 1 0,-1-1 0,1 1 0,-1 0 0,1 0 0,-1 0 0,0 0 0,1 0 0,-1 0 0,-3 0 0,-6 0 0,0 0 0,-1 0 0,1 1 0,0 1 0,0 0 0,0 1 0,0 0 0,0 0 0,0 2 0,0-1 0,1 1 0,0 1 0,-11 6 0,-2 2 0,0 1 0,1 1 0,1 1 0,-36 33 0,51-42 0,0 0 0,0 1 0,1 0 0,-1 0 0,2 0 0,-1 1 0,-5 13 0,9-18 0,1 0 0,-1 0 0,1 0 0,0 0 0,0 0 0,1 0 0,-1 0 0,1 0 0,0 1 0,0-1 0,1 0 0,-1 0 0,1 0 0,0 0 0,0 0 0,0 0 0,0 0 0,1 0 0,-1 0 0,1-1 0,3 5 0,1 0 0,1 1 0,0-1 0,1-1 0,-1 1 0,2-2 0,-1 1 0,1-1 0,0 0 0,0 0 0,13 4 0,15 6 0,51 15 0,-76-27 0,45 13 0,-24-8 0,-2 1 0,58 27 0,-86-36 0,-1 0 0,0 1 0,0-1 0,0 0 0,0 0 0,0 1 0,-1-1 0,1 1 0,0 0 0,-1-1 0,1 1 0,-1 0 0,1 0 0,-1 0 0,0 0 0,0 0 0,1 4 0,-1-5 0,-1 0 0,0 0 0,0 0 0,0-1 0,-1 1 0,1 0 0,0 0 0,0 0 0,0 0 0,-1 0 0,1-1 0,0 1 0,-1 0 0,1 0 0,0-1 0,-1 1 0,1 0 0,-2 1 0,0-1 0,0 1 0,0 0 0,0-1 0,0 1 0,0-1 0,0 0 0,0 0 0,-5 2 0,-12 3 0,0 0 0,0-2 0,-1 0 0,-37 2 0,-83-4 0,128-3 0,-11 1-455,-1-2 0,-46-9 0,25-2-6371</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41.213"/>
    </inkml:context>
    <inkml:brush xml:id="br0">
      <inkml:brushProperty name="width" value="0.05" units="cm"/>
      <inkml:brushProperty name="height" value="0.05" units="cm"/>
      <inkml:brushProperty name="color" value="#FFC114"/>
    </inkml:brush>
  </inkml:definitions>
  <inkml:trace contextRef="#ctx0" brushRef="#br0">67 148 8201 0 0,'-8'-3'334'0'0,"-1"-1"0"0"0,1 0 0 0 0,0 0 0 0 0,0-1 0 0 0,1-1 0 0 0,-11-8 0 0 0,18 14-253 0 0,0-1 0 0 0,0 1 0 0 0,-1-1 0 0 0,1 1 0 0 0,0-1 0 0 0,0 1 0 0 0,0-1 0 0 0,0 1 0 0 0,0-1 0 0 0,0 1 0 0 0,0-1 0 0 0,1 1 0 0 0,-1-1 0 0 0,0 1 0 0 0,0-1 0 0 0,0 1 0 0 0,0-1 0 0 0,1 1 0 0 0,-1-1 0 0 0,0 1 0 0 0,0 0 0 0 0,1-1 0 0 0,-1 1 0 0 0,0-1 0 0 0,1 1 0 0 0,-1 0 0 0 0,0-1 0 0 0,1 1 1 0 0,-1 0-1 0 0,1-1 0 0 0,0 1 0 0 0,14-12 930 0 0,11 0-898 0 0,1 0 0 0 0,1 2 0 0 0,-1 1 0 0 0,50-9 0 0 0,-13 2-2116 0 0,-43 11 667 0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8:05.974"/>
    </inkml:context>
    <inkml:brush xml:id="br0">
      <inkml:brushProperty name="width" value="0.05" units="cm"/>
      <inkml:brushProperty name="height" value="0.05" units="cm"/>
      <inkml:brushProperty name="color" value="#FFC114"/>
    </inkml:brush>
  </inkml:definitions>
  <inkml:trace contextRef="#ctx0" brushRef="#br0">81 23 7549 0 0,'0'-13'-38'0'0,"0"12"40"0"0,0 1-1 0 0,1 0 0 0 0,-1 0 1 0 0,0-1-1 0 0,0 1 0 0 0,0 0 1 0 0,0 0-1 0 0,0-1 0 0 0,0 1 1 0 0,0 0-1 0 0,0 0 0 0 0,0-1 0 0 0,0 1 1 0 0,0 0-1 0 0,0-1 0 0 0,0 1 1 0 0,0 0-1 0 0,0 0 0 0 0,0-1 1 0 0,0 1-1 0 0,0 0 0 0 0,0 0 1 0 0,0-1-1 0 0,0 1 0 0 0,0 0 1 0 0,-1 0-1 0 0,1-1 0 0 0,0 1 0 0 0,0 0 1 0 0,0 0-1 0 0,0-1 0 0 0,-1 1 1 0 0,1 0-1 0 0,0 0 0 0 0,-3 2 24 0 0,1 1-1 0 0,0 0 1 0 0,0 1-1 0 0,1-1 1 0 0,-1 0-1 0 0,1 0 1 0 0,-2 4-1 0 0,1-2-52 0 0,-13 30 55 0 0,2 1 1 0 0,1 0-1 0 0,-8 48 1 0 0,19-47-826 0 0,1-28 234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8:06.329"/>
    </inkml:context>
    <inkml:brush xml:id="br0">
      <inkml:brushProperty name="width" value="0.05" units="cm"/>
      <inkml:brushProperty name="height" value="0.05" units="cm"/>
      <inkml:brushProperty name="color" value="#FFC114"/>
    </inkml:brush>
  </inkml:definitions>
  <inkml:trace contextRef="#ctx0" brushRef="#br0">11 37 7133 0 0,'6'-21'673'0'0,"-1"5"143"0"0,-3 53 1651 0 0,-1-25-2489 0 0,0 0 0 0 0,-1 0-1 0 0,-1 1 1 0 0,0-1 0 0 0,0 0-1 0 0,-6 23 1 0 0,0-12-547 0 0,-2-3-278 0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8:09.749"/>
    </inkml:context>
    <inkml:brush xml:id="br0">
      <inkml:brushProperty name="width" value="0.05" units="cm"/>
      <inkml:brushProperty name="height" value="0.05" units="cm"/>
      <inkml:brushProperty name="color" value="#FFC114"/>
    </inkml:brush>
  </inkml:definitions>
  <inkml:trace contextRef="#ctx0" brushRef="#br0">51 64 7581 0 0,'-51'5'644'0'0,"117"1"3355"0"0,186-26-2892 0 0,-72 2-1033 0 0,-153 17-66 0 0,-11 1-7 0 0,0-1 1 0 0,0 0-1 0 0,27-7 1 0 0,-72-7-2100 0 0,12 7 111 0 0,9 5 674 0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8:10.134"/>
    </inkml:context>
    <inkml:brush xml:id="br0">
      <inkml:brushProperty name="width" value="0.05" units="cm"/>
      <inkml:brushProperty name="height" value="0.05" units="cm"/>
      <inkml:brushProperty name="color" value="#FFC114"/>
    </inkml:brush>
  </inkml:definitions>
  <inkml:trace contextRef="#ctx0" brushRef="#br0">78 35 7613 0 0,'5'-9'-51'0'0,"-5"8"109"0"0,1 1 1 0 0,-1-1-1 0 0,1 1 1 0 0,-1-1 0 0 0,1 0-1 0 0,-1 0 1 0 0,1 1-1 0 0,-1-1 1 0 0,1 0-1 0 0,-1 0 1 0 0,0 1 0 0 0,0-1-1 0 0,1 0 1 0 0,-1 0-1 0 0,0 0 1 0 0,0 0-1 0 0,0 0 1 0 0,0 1 0 0 0,0-1-1 0 0,0 0 1 0 0,0 0-1 0 0,0 0 1 0 0,0 0-1 0 0,0 0 1 0 0,-1 1 0 0 0,1-1-1 0 0,0 0 1 0 0,0 0-1 0 0,-1 0 1 0 0,0 0 0 0 0,1 1-25 0 0,0 0 1 0 0,0 0 0 0 0,0-1 0 0 0,0 1 0 0 0,-1 0-1 0 0,1 0 1 0 0,0 0 0 0 0,0 0 0 0 0,0 0 0 0 0,0 0-1 0 0,0 0 1 0 0,-1 0 0 0 0,1 0 0 0 0,0 0 0 0 0,0 0-1 0 0,0 0 1 0 0,0 0 0 0 0,0 0 0 0 0,-1 1 0 0 0,1-1-1 0 0,0 0 1 0 0,0 0 0 0 0,0 0 0 0 0,0 0 0 0 0,0 0-1 0 0,0 0 1 0 0,-1 0 0 0 0,1 0 0 0 0,0 0 0 0 0,0 0-1 0 0,0 1 1 0 0,0-1 0 0 0,0 0 0 0 0,0 0 0 0 0,0 0-1 0 0,0 0 1 0 0,0 0 0 0 0,0 0 0 0 0,0 1 0 0 0,-1-1-1 0 0,1 0 1 0 0,0 0 0 0 0,0 0 0 0 0,0 0 0 0 0,-2 13 819 0 0,1 16-325 0 0,1-26-484 0 0,-13 151 945 0 0,2-62-513 0 0,-21 193 311 0 0,13-134-716 0 0,17-118-843 0 0,1-1 0 0 0,6 50 0 0 0,-5-81 761 0 0,0 0-109 0 0,0 0 0 0 0,1 0 0 0 0,-1 0 0 0 0,0 0 0 0 0,1 0 0 0 0,-1 0 0 0 0,1 0 0 0 0,-1 0 0 0 0,1-1 0 0 0,-1 1 0 0 0,1 0 0 0 0,0 0 0 0 0,-1 0 0 0 0,1 0 0 0 0,1 0 0 0 0,0 1-240 0 0,3 5-1085 0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8:10.476"/>
    </inkml:context>
    <inkml:brush xml:id="br0">
      <inkml:brushProperty name="width" value="0.05" units="cm"/>
      <inkml:brushProperty name="height" value="0.05" units="cm"/>
      <inkml:brushProperty name="color" value="#FFC114"/>
    </inkml:brush>
  </inkml:definitions>
  <inkml:trace contextRef="#ctx0" brushRef="#br0">23 30 8429 0 0,'-7'-9'240'0'0,"7"9"-220"0"0,-1 0 0 0 0,1-1 0 0 0,-1 1 0 0 0,1 0-1 0 0,0-1 1 0 0,-1 1 0 0 0,1-1 0 0 0,-1 1 0 0 0,1-1 0 0 0,0 1 0 0 0,0 0 0 0 0,-1-1 0 0 0,1 1 0 0 0,0-1-1 0 0,0 1 1 0 0,-1-1 0 0 0,1 1 0 0 0,0-1 0 0 0,0 0 0 0 0,0 0 0 0 0,-4-9 829 0 0,3 10-832 0 0,1 0 1 0 0,0 0-1 0 0,0 0 0 0 0,0 0 0 0 0,0 0 0 0 0,0-1 0 0 0,0 1 1 0 0,-1 0-1 0 0,1 0 0 0 0,0 0 0 0 0,0 0 0 0 0,0 0 1 0 0,0 0-1 0 0,-1 0 0 0 0,1 0 0 0 0,0 0 0 0 0,0 0 1 0 0,0 0-1 0 0,0 0 0 0 0,0 1 0 0 0,-1-1 0 0 0,1 0 0 0 0,0 0 1 0 0,0 0-1 0 0,0 0 0 0 0,0 0 0 0 0,0 0 0 0 0,0 0 1 0 0,-1 0-1 0 0,1 0 0 0 0,0 0 0 0 0,0 0 0 0 0,0 1 1 0 0,0-1-1 0 0,0 0 0 0 0,0 0 0 0 0,0 0 0 0 0,0 0 0 0 0,0 0 1 0 0,0 0-1 0 0,-1 1 0 0 0,1-1 0 0 0,0 0 0 0 0,0 0 1 0 0,0 0-1 0 0,0 0 0 0 0,0 1 0 0 0,0-1 0 0 0,0 0 0 0 0,0 0 1 0 0,0 0-1 0 0,0 0 0 0 0,0 0 0 0 0,0 1 0 0 0,0-1 1 0 0,0 0-1 0 0,1 0 0 0 0,-1 0 0 0 0,0 0 0 0 0,0 0 1 0 0,0 0-1 0 0,0 1 0 0 0,0-1 0 0 0,0 0 0 0 0,0 0 0 0 0,0 0 1 0 0,2 57 775 0 0,16 91 0 0 0,-16-136-825 0 0,0 0-1 0 0,-1-1 1 0 0,0 1 0 0 0,-1 0 0 0 0,0 0 0 0 0,-4 21-1 0 0,4-32-45 0 0,0 0 0 0 0,0-1 0 0 0,-1 1-1 0 0,1 0 1 0 0,0 0 0 0 0,0-1-1 0 0,-1 1 1 0 0,1 0 0 0 0,-1-1 0 0 0,1 1-1 0 0,-1 0 1 0 0,1-1 0 0 0,-1 1-1 0 0,1-1 1 0 0,-1 1 0 0 0,0-1 0 0 0,1 1-1 0 0,-1-1 1 0 0,1 1 0 0 0,-1-1-1 0 0,0 0 1 0 0,0 1 0 0 0,1-1-1 0 0,-1 0 1 0 0,0 0 0 0 0,0 1 0 0 0,-1-1-1 0 0,-1-2-968 0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8:10.809"/>
    </inkml:context>
    <inkml:brush xml:id="br0">
      <inkml:brushProperty name="width" value="0.05" units="cm"/>
      <inkml:brushProperty name="height" value="0.05" units="cm"/>
      <inkml:brushProperty name="color" value="#FFC114"/>
    </inkml:brush>
  </inkml:definitions>
  <inkml:trace contextRef="#ctx0" brushRef="#br0">49 34 7805 0 0,'-6'-8'36'0'0,"-5"0"32"0"0,5-8 28 0 0,1 16 4 0 0,1 1-8 0 0,-2-4 0 0 0,2 5-12 0 0,1-1 24 0 0,-1 3-52 0 0,4-1-80 0 0,4-2-56 0 0,-4 3-148 0 0,7-1-88 0 0,3 1 68 0 0,-5-2-128 0 0,5 1-152 0 0,1 1-108 0 0,4 0-97 0 0</inkml:trace>
  <inkml:trace contextRef="#ctx0" brushRef="#br0" timeOffset="1">223 61 6437 0 0,'0'0'9'0'0,"0"-1"1"0"0,1 1 0 0 0,-1-1-1 0 0,0 1 1 0 0,0-1 0 0 0,0 1-1 0 0,0-1 1 0 0,1 1-1 0 0,-1-1 1 0 0,0 1 0 0 0,0-1-1 0 0,0 0 1 0 0,0 1 0 0 0,0-1-1 0 0,0 1 1 0 0,0-1 0 0 0,0 1-1 0 0,-1-1 1 0 0,1 0 0 0 0,0 1-1 0 0,0-1 1 0 0,0 1 0 0 0,-1-1-1 0 0,1 1 1 0 0,-1-1 0 0 0,1 1 3 0 0,0 0 1 0 0,0 0-1 0 0,-1-1 1 0 0,1 1-1 0 0,0 0 1 0 0,0 0-1 0 0,-1 0 1 0 0,1 0-1 0 0,0 0 1 0 0,-1 0-1 0 0,1 0 1 0 0,0 0 0 0 0,0 0-1 0 0,-1 1 1 0 0,1-1-1 0 0,0 0 1 0 0,0 0-1 0 0,-1 0 1 0 0,1 0-1 0 0,0 0 1 0 0,0 0-1 0 0,-1 0 1 0 0,1 1-1 0 0,0-1 1 0 0,0 0 0 0 0,-1 0-1 0 0,1 0 1 0 0,0 1-1 0 0,0-1 1 0 0,0 0-1 0 0,0 0 1 0 0,-1 0-1 0 0,1 1 1 0 0,0-1-1 0 0,0 0 1 0 0,0 0-1 0 0,0 1 1 0 0,0-1 0 0 0,0 0-1 0 0,0 1 1 0 0,0-1-1 0 0,0 0 1 0 0,0 0-1 0 0,0 1 1 0 0,0-1-1 0 0,0 0 1 0 0,0 1-1 0 0,0-1 1 0 0,0 0-1 0 0,0 1 1 0 0,-10 44 2708 0 0,6-4-2838 0 0,3-19 293 0 0,-2 33-67 0 0,-5 90 3 0 0,2 166 22 0 0,6-282-246 0 0,-2 30-2860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8:11.132"/>
    </inkml:context>
    <inkml:brush xml:id="br0">
      <inkml:brushProperty name="width" value="0.05" units="cm"/>
      <inkml:brushProperty name="height" value="0.05" units="cm"/>
      <inkml:brushProperty name="color" value="#FFC114"/>
    </inkml:brush>
  </inkml:definitions>
  <inkml:trace contextRef="#ctx0" brushRef="#br0">14 286 5789 0 0,'0'0'294'0'0,"-2"-7"-152"0"0,-7-22 60 0 0,7 21 176 0 0,5 5-303 0 0,10-10-142 0 0,-8 10 70 0 0,16 1 17 0 0,155-4-28 0 0,-130 5 22 0 0,42-3-17 0 0,-77 3 10 0 0,-1-1 0 0 0,1 0 0 0 0,-1-1-1 0 0,1 0 1 0 0,17-8 0 0 0,-26 10-8 0 0,1 0 1 0 0,-1-1-1 0 0,0 1 1 0 0,1-1-1 0 0,-1 1 1 0 0,0-1-1 0 0,0 0 1 0 0,0 0-1 0 0,0 0 1 0 0,-1 0-1 0 0,1-1 1 0 0,-1 1-1 0 0,1 0 1 0 0,-1-1-1 0 0,0 1 0 0 0,1-1 1 0 0,-1 1-1 0 0,-1-1 1 0 0,1 1-1 0 0,1-4 1 0 0,-2 1 14 0 0,1 0 0 0 0,-1 0 0 0 0,0 0 0 0 0,-1 0 0 0 0,1 0 0 0 0,-1 0 0 0 0,0 0-1 0 0,0 0 1 0 0,0 0 0 0 0,-4-8 0 0 0,2 7 27 0 0,0-1 0 0 0,0 2 0 0 0,-1-1 0 0 0,1 0-1 0 0,-1 1 1 0 0,-1-1 0 0 0,-9-8 0 0 0,12 11-7 0 0,-1 1 0 0 0,0 0-1 0 0,1 0 1 0 0,-1 0 0 0 0,0 0 0 0 0,0 0 0 0 0,-1 1 0 0 0,1-1 0 0 0,0 1-1 0 0,-1 0 1 0 0,1 0 0 0 0,0 0 0 0 0,-1 0 0 0 0,-5 0 0 0 0,6 1-28 0 0,0 0 0 0 0,1 1 0 0 0,-1-1 0 0 0,0 0 0 0 0,1 1 0 0 0,-1 0 0 0 0,0 0 0 0 0,1 0 0 0 0,-1 0 0 0 0,1 0 0 0 0,0 0 0 0 0,-1 1 0 0 0,1-1 0 0 0,0 1 0 0 0,0-1 0 0 0,-3 4 0 0 0,1-1 9 0 0,1 0 0 0 0,-1 0 0 0 0,1 1 0 0 0,0 0 0 0 0,0-1 0 0 0,1 1 0 0 0,-4 8 0 0 0,0 6 71 0 0,1 0 1 0 0,0 0-1 0 0,-2 28 1 0 0,5-32 56 0 0,1 1 1 0 0,1-1-1 0 0,2 29 0 0 0,-1-37-102 0 0,0 0 0 0 0,1 0-1 0 0,-1 1 1 0 0,1-1-1 0 0,1-1 1 0 0,-1 1-1 0 0,1 0 1 0 0,1 0-1 0 0,-1-1 1 0 0,6 8-1 0 0,-7-12-115 0 0,0 0 0 0 0,0 0 0 0 0,0 0 0 0 0,0 0 0 0 0,1 0-1 0 0,-1 0 1 0 0,1-1 0 0 0,-1 1 0 0 0,1-1 0 0 0,0 1 0 0 0,-1-1 0 0 0,1 0 0 0 0,0 0 0 0 0,0 0-1 0 0,0-1 1 0 0,0 1 0 0 0,3 0 0 0 0,9 0-736 0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8:11.488"/>
    </inkml:context>
    <inkml:brush xml:id="br0">
      <inkml:brushProperty name="width" value="0.05" units="cm"/>
      <inkml:brushProperty name="height" value="0.05" units="cm"/>
      <inkml:brushProperty name="color" value="#FFC114"/>
    </inkml:brush>
  </inkml:definitions>
  <inkml:trace contextRef="#ctx0" brushRef="#br0">14 100 6721 0 0,'-3'-9'189'0'0,"0"0"0"0"0,1 0 0 0 0,0 1 1 0 0,0-1-1 0 0,1 0 0 0 0,0-13 0 0 0,1 22-180 0 0,0 0-1 0 0,0 0 1 0 0,0 0-1 0 0,0-1 0 0 0,0 1 1 0 0,0 0-1 0 0,0 0 1 0 0,0 0-1 0 0,0-1 1 0 0,0 1-1 0 0,0 0 0 0 0,0 0 1 0 0,1 0-1 0 0,-1 0 1 0 0,0-1-1 0 0,0 1 0 0 0,0 0 1 0 0,0 0-1 0 0,0 0 1 0 0,0 0-1 0 0,0-1 1 0 0,1 1-1 0 0,-1 0 0 0 0,0 0 1 0 0,0 0-1 0 0,0 0 1 0 0,0 0-1 0 0,1 0 0 0 0,-1 0 1 0 0,0-1-1 0 0,0 1 1 0 0,0 0-1 0 0,0 0 0 0 0,1 0 1 0 0,-1 0-1 0 0,0 0 1 0 0,0 0-1 0 0,0 0 1 0 0,1 0-1 0 0,-1 0 0 0 0,0 0 1 0 0,0 0-1 0 0,0 0 1 0 0,1 0-1 0 0,-1 0 0 0 0,0 0 1 0 0,0 0-1 0 0,0 0 1 0 0,1 1-1 0 0,14 7 141 0 0,10 12 42 0 0,-15-8-112 0 0,-1 1 0 0 0,0-1-1 0 0,-1 1 1 0 0,0 1 0 0 0,-2-1 0 0 0,1 1-1 0 0,-1 1 1 0 0,-1-1 0 0 0,-1 1 0 0 0,0 0 0 0 0,-1 0-1 0 0,0 0 1 0 0,-1 0 0 0 0,-1 20 0 0 0,-1-32-77 0 0,0 1 1 0 0,0-1-1 0 0,0 1 1 0 0,-1-1-1 0 0,0 0 1 0 0,0 1-1 0 0,0-1 1 0 0,0 0-1 0 0,0 1 1 0 0,0-1-1 0 0,-1 0 1 0 0,0 0 0 0 0,1 0-1 0 0,-1-1 1 0 0,0 1-1 0 0,-1 0 1 0 0,1-1-1 0 0,0 1 1 0 0,-6 4-1 0 0,6-6 1 0 0,-1 1-1 0 0,1-1 0 0 0,-1 0 1 0 0,0 0-1 0 0,1 0 0 0 0,-1 0 1 0 0,0 0-1 0 0,0-1 0 0 0,0 1 1 0 0,1-1-1 0 0,-1 0 0 0 0,0 1 1 0 0,0-1-1 0 0,0-1 0 0 0,0 1 1 0 0,0 0-1 0 0,1-1 1 0 0,-1 1-1 0 0,0-1 0 0 0,0 0 1 0 0,0 0-1 0 0,1 0 0 0 0,-1 0 1 0 0,-3-3-1 0 0,4 3-2 0 0,0-1 0 0 0,0 1 0 0 0,1-1 0 0 0,-1 0 0 0 0,0 1 0 0 0,1-1 0 0 0,-1 0 0 0 0,1 0 0 0 0,0 0 0 0 0,0 0 0 0 0,0 0 0 0 0,0 0 0 0 0,0 0 0 0 0,0-1 0 0 0,0 1 0 0 0,1 0 0 0 0,-1 0 0 0 0,1-1 0 0 0,0 1 0 0 0,-1 0 0 0 0,1-1 0 0 0,0 1 0 0 0,0-1 0 0 0,1 1 0 0 0,-1 0 0 0 0,0 0 0 0 0,2-4 0 0 0,1-6-2 0 0,0 1 1 0 0,0-1-1 0 0,2 1 1 0 0,5-11 0 0 0,7-14 12 0 0,26-38 1 0 0,-33 59-13 0 0,0 1 0 0 0,0 1 0 0 0,2 0 0 0 0,-1 1 0 0 0,19-15 0 0 0,-29 26-4 0 0,0 0 1 0 0,0 0-1 0 0,0 0 1 0 0,1 0-1 0 0,-1 0 1 0 0,0 0-1 0 0,1 0 1 0 0,-1 1-1 0 0,1-1 1 0 0,-1 1-1 0 0,1-1 1 0 0,-1 1-1 0 0,1-1 1 0 0,-1 1-1 0 0,1 0 1 0 0,-1 0-1 0 0,1 0 1 0 0,0 0-1 0 0,-1 0 1 0 0,3 0-1 0 0,-3 1-57 0 0,-1 0 0 0 0,1-1 0 0 0,0 1 0 0 0,0 0 0 0 0,0 0 0 0 0,-1 0 0 0 0,1-1 0 0 0,0 1 0 0 0,-1 0 0 0 0,1 0 0 0 0,-1 0 0 0 0,1 0 0 0 0,-1 0 0 0 0,1 0 0 0 0,-1 1 0 0 0,0-1 0 0 0,1 0 0 0 0,-1 0 0 0 0,0 0 0 0 0,0 0 0 0 0,0 0 0 0 0,0 0 0 0 0,0 0 0 0 0,0 1 0 0 0,0-1 0 0 0,0 0 0 0 0,-1 0 0 0 0,1 2 0 0 0,-2 7-727 0 0,2 1-199 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8:12.011"/>
    </inkml:context>
    <inkml:brush xml:id="br0">
      <inkml:brushProperty name="width" value="0.05" units="cm"/>
      <inkml:brushProperty name="height" value="0.05" units="cm"/>
      <inkml:brushProperty name="color" value="#FFC114"/>
    </inkml:brush>
  </inkml:definitions>
  <inkml:trace contextRef="#ctx0" brushRef="#br0">150 600 5541 0 0,'2'-1'16'0'0,"0"1"1"0"0,-1-1 0 0 0,1 0 0 0 0,0 1 0 0 0,-1-1-1 0 0,1 0 1 0 0,-1 0 0 0 0,1 0 0 0 0,-1 0 0 0 0,0 0 0 0 0,2-2-1 0 0,11-7 38 0 0,-5 6 3 0 0,-2 2 25 0 0,0-2 1 0 0,-1 1 0 0 0,1 0 0 0 0,6-6-1 0 0,-12 8-57 0 0,0 0-1 0 0,0 1 1 0 0,0-1-1 0 0,0 0 1 0 0,0 0-1 0 0,0 0 1 0 0,-1 1-1 0 0,1-1 1 0 0,0 0-1 0 0,-1 0 1 0 0,1 0-1 0 0,-1 0 1 0 0,1-1-1 0 0,-1 1 1 0 0,1 0-1 0 0,-1 0 1 0 0,1 0-1 0 0,-1 0 1 0 0,0 0-1 0 0,0-1 1 0 0,0 1-1 0 0,0 0 1 0 0,0 0-1 0 0,0 0 1 0 0,0-1-1 0 0,0 1 1 0 0,0 0-1 0 0,0 0 1 0 0,-1 0-1 0 0,1 0 1 0 0,-1 0-1 0 0,0-2 1 0 0,-3-6 72 0 0,-2 0 1 0 0,1 0 0 0 0,-1 0 0 0 0,-1 1 0 0 0,1 0 0 0 0,-2 0-1 0 0,1 1 1 0 0,-1 0 0 0 0,-16-12 0 0 0,23 18-98 0 0,0 1 1 0 0,0-1 0 0 0,0 0-1 0 0,0 1 1 0 0,-1-1-1 0 0,1 1 1 0 0,0-1 0 0 0,0 1-1 0 0,-1-1 1 0 0,1 1-1 0 0,0 0 1 0 0,-1 0 0 0 0,1 0-1 0 0,0 0 1 0 0,-1 0 0 0 0,1 0-1 0 0,0 0 1 0 0,-1 0-1 0 0,1 0 1 0 0,0 1 0 0 0,0-1-1 0 0,-1 0 1 0 0,1 1-1 0 0,0-1 1 0 0,-2 2 0 0 0,-1 1-9 0 0,1 0-1 0 0,-1 0 1 0 0,1 0 0 0 0,0 0 0 0 0,0 1 0 0 0,-3 3-1 0 0,-5 7 12 0 0,-2 2 89 0 0,0 0 0 0 0,-20 35-1 0 0,28-42-34 0 0,0 1-1 0 0,1-1 0 0 0,0 1 0 0 0,1 0 0 0 0,0 0 0 0 0,0 0 0 0 0,-1 16 0 0 0,3-24-52 0 0,1 0 0 0 0,0 0 1 0 0,0 0-1 0 0,0 0 0 0 0,0 0 0 0 0,1 1 0 0 0,-1-1 0 0 0,0 0 0 0 0,1 0 1 0 0,-1 0-1 0 0,1 0 0 0 0,0 0 0 0 0,0 0 0 0 0,0-1 0 0 0,0 1 1 0 0,0 0-1 0 0,0 0 0 0 0,0-1 0 0 0,1 1 0 0 0,1 2 0 0 0,0-2 2 0 0,-1-1 0 0 0,1 1 0 0 0,0-1-1 0 0,-1 1 1 0 0,1-1 0 0 0,0 0 0 0 0,0 0-1 0 0,-1 0 1 0 0,1-1 0 0 0,0 1 0 0 0,0-1-1 0 0,0 1 1 0 0,3-1 0 0 0,1 0-4 0 0,0 0 0 0 0,-1-1 0 0 0,1 1 0 0 0,0-1 0 0 0,-1-1 0 0 0,1 1 0 0 0,-1-1 0 0 0,0 0 0 0 0,1-1 0 0 0,-1 0 0 0 0,11-6 0 0 0,-14 7-2 0 0,0 0 0 0 0,0 0 0 0 0,0 0 0 0 0,-1-1 0 0 0,1 1 0 0 0,-1-1 0 0 0,0 1 0 0 0,1-1 0 0 0,-1 0-1 0 0,-1 0 1 0 0,1 0 0 0 0,0 0 0 0 0,-1 0 0 0 0,1 0 0 0 0,-1-1 0 0 0,0 1 0 0 0,0 0 0 0 0,0-1 0 0 0,0 1 0 0 0,-1-1 0 0 0,0 1 0 0 0,1-1 0 0 0,-1 1 0 0 0,-1-1-1 0 0,1 1 1 0 0,0 0 0 0 0,-1-1 0 0 0,1 1 0 0 0,-1-1 0 0 0,0 1 0 0 0,0 0 0 0 0,-1-1 0 0 0,1 1 0 0 0,-1 0 0 0 0,0 0 0 0 0,1 0 0 0 0,-1 0 0 0 0,0 0 0 0 0,-3-2-1 0 0,4 4-1 0 0,1 0-1 0 0,0 0 1 0 0,-1 1-1 0 0,1-1 1 0 0,0 1-1 0 0,-1-1 0 0 0,1 0 1 0 0,-1 1-1 0 0,1-1 1 0 0,-1 1-1 0 0,1-1 1 0 0,-1 1-1 0 0,0-1 0 0 0,1 1 1 0 0,-1-1-1 0 0,0 1 1 0 0,1 0-1 0 0,-1-1 0 0 0,0 1 1 0 0,1 0-1 0 0,-2-1 1 0 0,-1 15-23 0 0,2 3 133 0 0,-1-5 30 0 0,1 1 0 0 0,0-1 1 0 0,1 0-1 0 0,0 0 0 0 0,1 0 0 0 0,0 0 0 0 0,1 0 0 0 0,1 0 0 0 0,0 0 0 0 0,0 0 1 0 0,9 18-1 0 0,-11-27-123 0 0,0-1-1 0 0,1 0 1 0 0,-1 0 0 0 0,1 1 0 0 0,0-1 0 0 0,0 0 0 0 0,0 0 0 0 0,0 0 0 0 0,0-1 0 0 0,0 1 0 0 0,0 0 0 0 0,0-1-1 0 0,1 1 1 0 0,-1-1 0 0 0,1 0 0 0 0,-1 0 0 0 0,4 1 0 0 0,-2-1-5 0 0,1 0 0 0 0,-1-1 0 0 0,1 1-1 0 0,-1-1 1 0 0,1 0 0 0 0,-1-1 0 0 0,1 1 0 0 0,-1-1 0 0 0,8-1 0 0 0,2-3-10 0 0,0 0 0 0 0,-1 0 0 0 0,0-1-1 0 0,0-1 1 0 0,19-13 0 0 0,-9 2-12 0 0,-1 0-1 0 0,-1-1 1 0 0,-1-1-1 0 0,-1-1 1 0 0,0-1-1 0 0,-2 0 1 0 0,-1-1-1 0 0,0-1 1 0 0,-2-1-1 0 0,-1 0 1 0 0,-1-1-1 0 0,10-30 1 0 0,-14 30 4 0 0,-1 0 1 0 0,-1-1 0 0 0,-1 1-1 0 0,-2-1 1 0 0,0 0 0 0 0,-2 0-1 0 0,-1 0 1 0 0,-1 0 0 0 0,-2 0-1 0 0,-8-40 1 0 0,10 63 0 0 0,0 0 1 0 0,0 1-1 0 0,0-1 1 0 0,-1 0 0 0 0,1 1-1 0 0,-1-1 1 0 0,0 1-1 0 0,0 0 1 0 0,0-1-1 0 0,0 1 1 0 0,-1 0-1 0 0,0 0 1 0 0,1 1-1 0 0,-4-4 1 0 0,4 5 1 0 0,0 0 1 0 0,0 0 0 0 0,0 0 0 0 0,0 0 0 0 0,0 1 0 0 0,0-1 0 0 0,0 1 0 0 0,-1-1 0 0 0,1 1 0 0 0,0 0-1 0 0,0 0 1 0 0,0 0 0 0 0,0 0 0 0 0,-1 0 0 0 0,1 0 0 0 0,0 1 0 0 0,0-1 0 0 0,0 1 0 0 0,0-1 0 0 0,0 1 0 0 0,0 0-1 0 0,0 0 1 0 0,0 0 0 0 0,0 0 0 0 0,0 0 0 0 0,-2 2 0 0 0,0 0 6 0 0,0 0-1 0 0,1 1 1 0 0,-1-1 0 0 0,1 1-1 0 0,0 0 1 0 0,0 0 0 0 0,0 0-1 0 0,0 0 1 0 0,1 1-1 0 0,0-1 1 0 0,0 1 0 0 0,0-1-1 0 0,0 1 1 0 0,1 0 0 0 0,0 0-1 0 0,-2 7 1 0 0,0 11 87 0 0,0 1 0 0 0,2 26 0 0 0,0-36-16 0 0,11 296 2288 0 0,-6-240-1816 0 0,-3-52-427 0 0,-1-1-50 0 0,1 0 0 0 0,0 0 0 0 0,2 0 0 0 0,0-1 0 0 0,1 1 0 0 0,10 28 0 0 0,-14-43-160 0 0,1 0 0 0 0,1 0 0 0 0,-1 0 0 0 0,0-1 0 0 0,0 1 0 0 0,1 0 0 0 0,-1 0 0 0 0,0-1 0 0 0,1 1 0 0 0,0-1 0 0 0,-1 1 0 0 0,1-1-1 0 0,0 0 1 0 0,0 0 0 0 0,0 0 0 0 0,0 0 0 0 0,0 0 0 0 0,0 0 0 0 0,0 0 0 0 0,0-1 0 0 0,0 1 0 0 0,0-1 0 0 0,1 1 0 0 0,-1-1 0 0 0,0 0 0 0 0,0 0 0 0 0,0 0-1 0 0,1 0 1 0 0,-1 0 0 0 0,0 0 0 0 0,0-1 0 0 0,0 1 0 0 0,0-1 0 0 0,4-1 0 0 0,7-3-1272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17.572"/>
    </inkml:context>
    <inkml:brush xml:id="br0">
      <inkml:brushProperty name="width" value="0.05" units="cm"/>
      <inkml:brushProperty name="height" value="0.05" units="cm"/>
      <inkml:brushProperty name="color" value="#FFC114"/>
    </inkml:brush>
  </inkml:definitions>
  <inkml:trace contextRef="#ctx0" brushRef="#br0">94 64 24575,'14'-4'0,"35"-15"0,-46 18 0,-1 0 0,1-1 0,-1 1 0,1-1 0,-1 1 0,1-1 0,-1 0 0,0 0 0,0 0 0,0 0 0,0-1 0,0 1 0,2-5 0,-4 7 0,1-1 0,-1 1 0,0 0 0,0 0 0,0-1 0,0 1 0,0 0 0,1 0 0,-1-1 0,0 1 0,0 0 0,0-1 0,0 1 0,0 0 0,0-1 0,0 1 0,0 0 0,0-1 0,0 1 0,0 0 0,0 0 0,0-1 0,-1 1 0,1 0 0,0-1 0,0 1 0,0 0 0,0 0 0,0-1 0,-1 1 0,1 0 0,0 0 0,0-1 0,0 1 0,-1 0 0,1-1 0,-14 2 0,-14 10 0,18-5 0,0 2 0,1-1 0,0 1 0,0 1 0,1 0 0,0 0 0,0 0 0,1 1 0,0 0 0,1 1 0,0-1 0,1 1 0,-5 12 0,2-1 0,1 0 0,1 1 0,1 0 0,1 0 0,-1 43 0,4-55 0,1 1 0,1-1 0,0 0 0,1 0 0,0 0 0,0 0 0,1 0 0,1 0 0,0 0 0,0-1 0,7 11 0,-7-13 0,1-1 0,1 0 0,-1 0 0,1-1 0,1 1 0,-1-1 0,1-1 0,0 1 0,0-1 0,1 0 0,-1-1 0,1 0 0,0 0 0,14 4 0,-10-4-136,0-1-1,0 0 1,1-1-1,-1-1 1,1 0-1,-1 0 1,1-2-1,0 1 0,14-4 1,11-4-6690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8:12.401"/>
    </inkml:context>
    <inkml:brush xml:id="br0">
      <inkml:brushProperty name="width" value="0.05" units="cm"/>
      <inkml:brushProperty name="height" value="0.05" units="cm"/>
      <inkml:brushProperty name="color" value="#FFC114"/>
    </inkml:brush>
  </inkml:definitions>
  <inkml:trace contextRef="#ctx0" brushRef="#br0">85 275 7005 0 0,'0'0'-5'0'0,"0"-1"1"0"0,-1 1 0 0 0,1 0 0 0 0,0-1 0 0 0,0 1 0 0 0,0-1 0 0 0,-1 1-1 0 0,1-1 1 0 0,0 1 0 0 0,0 0 0 0 0,0-1 0 0 0,0 1 0 0 0,0-1 0 0 0,0 1-1 0 0,0-1 1 0 0,0 1 0 0 0,0-1 0 0 0,0 1 0 0 0,0-1 0 0 0,0 1 0 0 0,0 0-1 0 0,0-1 1 0 0,0 1 0 0 0,0-1 0 0 0,0 1 0 0 0,1-1 0 0 0,-1 1 0 0 0,0 0-1 0 0,0-1 1 0 0,0 1 0 0 0,1-1 0 0 0,-1 1 0 0 0,0 0 0 0 0,1-1 0 0 0,-1 1-1 0 0,0 0 1 0 0,1 0 0 0 0,-1-1 0 0 0,0 1 0 0 0,1 0 0 0 0,-1 0 0 0 0,1-1-1 0 0,0 1 1 0 0,18-14 9 0 0,59-37 607 0 0,-44 27 172 0 0,-28 20-555 0 0,0 0 1 0 0,0-1-1 0 0,0 0 1 0 0,-1 0-1 0 0,0 0 1 0 0,0 0 0 0 0,-1-1-1 0 0,8-11 1 0 0,-11 15-215 0 0,0 0 0 0 0,0 0 0 0 0,0 0 0 0 0,0-1 0 0 0,-1 1 0 0 0,1 0 0 0 0,-1 0 0 0 0,1 0 0 0 0,-1-1 0 0 0,0 1 1 0 0,0 0-1 0 0,0-1 0 0 0,0 1 0 0 0,0 0 0 0 0,-1 0 0 0 0,1-1 0 0 0,-1 1 0 0 0,1 0 0 0 0,-1 0 0 0 0,0 0 0 0 0,0 0 0 0 0,0 0 0 0 0,0 0 1 0 0,0 0-1 0 0,0 0 0 0 0,-1 0 0 0 0,1 0 0 0 0,-1 0 0 0 0,1 1 0 0 0,-1-1 0 0 0,0 1 0 0 0,-2-3 0 0 0,-3-1-26 0 0,-1 0 0 0 0,1 1 0 0 0,-1-1 0 0 0,0 2 0 0 0,0-1-1 0 0,0 1 1 0 0,-1 0 0 0 0,1 1 0 0 0,-1 0 0 0 0,-14-2 0 0 0,13 3 3 0 0,-1 0-1 0 0,1 1 1 0 0,0 0 0 0 0,-1 1 0 0 0,1 0 0 0 0,0 0 0 0 0,0 1-1 0 0,-20 6 1 0 0,27-7 8 0 0,1 0-1 0 0,-1 0 1 0 0,1 1 0 0 0,-1-1-1 0 0,1 0 1 0 0,-1 1-1 0 0,1 0 1 0 0,0-1-1 0 0,0 1 1 0 0,0 0 0 0 0,0 0-1 0 0,0 0 1 0 0,0 0-1 0 0,1 1 1 0 0,-1-1-1 0 0,1 0 1 0 0,-1 1 0 0 0,-1 4-1 0 0,2-3 3 0 0,0-1-1 0 0,1 1 1 0 0,-1 0-1 0 0,1-1 1 0 0,0 1 0 0 0,0 0-1 0 0,0 0 1 0 0,1-1-1 0 0,-1 1 1 0 0,1-1-1 0 0,0 1 1 0 0,2 5 0 0 0,1 2 11 0 0,1 0 1 0 0,1-1 0 0 0,-1 1 0 0 0,2-2 0 0 0,-1 1 0 0 0,1-1 0 0 0,17 17 0 0 0,6 0 17 0 0,-22-20-25 0 0,-1 0 0 0 0,0 0 0 0 0,0 1 1 0 0,0-1-1 0 0,-1 2 0 0 0,0-1 1 0 0,0 1-1 0 0,-1-1 0 0 0,9 18 1 0 0,-13-21-7 0 0,0 0 0 0 0,-1 0 1 0 0,1 0-1 0 0,-1 0 1 0 0,0 1-1 0 0,0-1 0 0 0,0 0 1 0 0,0 0-1 0 0,-1 0 1 0 0,0 0-1 0 0,-1 6 0 0 0,1-8-140 0 0,-6 2-886 0 0,-21 16 411 0 0,21-15-62 0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18:12.745"/>
    </inkml:context>
    <inkml:brush xml:id="br0">
      <inkml:brushProperty name="width" value="0.05" units="cm"/>
      <inkml:brushProperty name="height" value="0.05" units="cm"/>
      <inkml:brushProperty name="color" value="#FFC114"/>
    </inkml:brush>
  </inkml:definitions>
  <inkml:trace contextRef="#ctx0" brushRef="#br0">475 60 6565 0 0,'12'-17'207'0'0,"4"-7"-63"0"0,-12 6 3400 0 0,-15 22-3025 0 0,-136 60 436 0 0,115-47-446 0 0,1 2-1 0 0,1 1 1 0 0,-40 35 0 0 0,41-32-129 0 0,16-12-204 0 0,-14 10 347 0 0,-28 29 0 0 0,48-43-414 0 0,0 1-1 0 0,1 0 0 0 0,0 0 1 0 0,0 0-1 0 0,1 1 0 0 0,0 0 1 0 0,0 0-1 0 0,-5 15 0 0 0,9-19-47 0 0,0-1 0 0 0,0 1 0 0 0,0 0 0 0 0,1 0 0 0 0,-1 0 0 0 0,1 0-1 0 0,0 0 1 0 0,1 0 0 0 0,-1 0 0 0 0,1 0 0 0 0,0 0 0 0 0,0 0 0 0 0,1-1 0 0 0,-1 1 0 0 0,1 0-1 0 0,0-1 1 0 0,0 1 0 0 0,1-1 0 0 0,0 0 0 0 0,2 5 0 0 0,1-2 55 0 0,0-1 1 0 0,0 1 0 0 0,1-1-1 0 0,-1 0 1 0 0,1 0-1 0 0,0-1 1 0 0,1 0-1 0 0,-1 0 1 0 0,1-1 0 0 0,10 4-1 0 0,-17-7-95 0 0,0-1 1 0 0,0 1-1 0 0,-1-1 0 0 0,1 0 0 0 0,0 1 1 0 0,0-1-1 0 0,0 0 0 0 0,-1 0 0 0 0,1 0 1 0 0,0 1-1 0 0,0-1 0 0 0,0 0 0 0 0,0 0 1 0 0,0 0-1 0 0,-1 0 0 0 0,1 0 0 0 0,0-1 1 0 0,0 1-1 0 0,0 0 0 0 0,0 0 1 0 0,0-1-1 0 0,-1 1 0 0 0,1 0 0 0 0,0-1 1 0 0,0 1-1 0 0,-1 0 0 0 0,1-1 0 0 0,0 1 1 0 0,0-1-1 0 0,0 0 0 0 0,0-1 6 0 0,0-1 0 0 0,1 1 0 0 0,-1 0-1 0 0,0-1 1 0 0,-1 1 0 0 0,1-1 0 0 0,0 1 0 0 0,0-4-1 0 0,5-13-105 0 0,-5 17-68 0 0,0 0-1 0 0,-1 0 1 0 0,1 0 0 0 0,0 0 0 0 0,0-1 0 0 0,-1 1-1 0 0,1 0 1 0 0,-1 0 0 0 0,0 0 0 0 0,0 0 0 0 0,0-3-1 0 0,0 4-88 0 0,0 1 0 0 0,0-1 0 0 0,0 0 0 0 0,0 0 0 0 0,-1 0 0 0 0,1 1 0 0 0,0-1 0 0 0,-1 0 0 0 0,1 0 0 0 0,-1 1 0 0 0,1-1-1 0 0,0 0 1 0 0,-1 1 0 0 0,0-1 0 0 0,1 0 0 0 0,-1 1 0 0 0,1-1 0 0 0,-1 1 0 0 0,-1-1 0 0 0,-6-5-1843 0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29.474"/>
    </inkml:context>
    <inkml:brush xml:id="br0">
      <inkml:brushProperty name="width" value="0.05" units="cm"/>
      <inkml:brushProperty name="height" value="0.05" units="cm"/>
      <inkml:brushProperty name="color" value="#FFC114"/>
    </inkml:brush>
  </inkml:definitions>
  <inkml:trace contextRef="#ctx0" brushRef="#br0">66 347 8497 0 0,'16'-87'1843'0'0,"-13"79"-1013"0"0,-3 17-426 0 0,0 19-83 0 0,-40 190 1361 0 0,4-32-1031 0 0,34-176-642 0 0,-4 55 29 0 0,5-60-34 0 0,1 1 1 0 0,1 0-1 0 0,-1 0 1 0 0,1 0-1 0 0,0-1 1 0 0,0 1-1 0 0,1 0 1 0 0,2 7-1 0 0,-4-12-3 0 0,1-1-1 0 0,-1 1 1 0 0,0-1-1 0 0,0 0 1 0 0,0 1-1 0 0,0-1 0 0 0,1 0 1 0 0,-1 1-1 0 0,0-1 1 0 0,0 0-1 0 0,1 1 1 0 0,-1-1-1 0 0,0 0 0 0 0,0 0 1 0 0,1 1-1 0 0,-1-1 1 0 0,0 0-1 0 0,1 0 1 0 0,-1 0-1 0 0,0 1 1 0 0,1-1-1 0 0,-1 0 0 0 0,1 0 1 0 0,-1 0-1 0 0,0 0 1 0 0,1 0-1 0 0,-1 0 1 0 0,0 0-1 0 0,1 0 0 0 0,-1 0 1 0 0,1 0-1 0 0,-1 0 1 0 0,0 0-1 0 0,1 0 1 0 0,0 0-1 0 0,13-12-20 0 0,8-25-81 0 0,-20 34 85 0 0,29-56-129 0 0,-2-1 0 0 0,-4-1 0 0 0,-1-1 0 0 0,-4-1 0 0 0,19-100 1 0 0,-25 66 150 0 0,12-59 36 0 0,-26 154-42 0 0,9-31 6 0 0,-8 31-5 0 0,-1 0 0 0 0,1 0 0 0 0,0 1 0 0 0,-1-1 0 0 0,1 0 0 0 0,0 1 0 0 0,0-1 1 0 0,0 1-1 0 0,0-1 0 0 0,0 1 0 0 0,0 0 0 0 0,0-1 0 0 0,0 1 0 0 0,3-2 0 0 0,-3 3 5 0 0,-1 0 0 0 0,1 0 0 0 0,0 0 0 0 0,0 0 0 0 0,0 0 0 0 0,0 0 0 0 0,-1 0-1 0 0,1 0 1 0 0,0 0 0 0 0,0 0 0 0 0,0 1 0 0 0,-1-1 0 0 0,1 0 0 0 0,0 0 0 0 0,-1 1 0 0 0,1-1-1 0 0,0 1 1 0 0,0-1 0 0 0,-1 1 0 0 0,1-1 0 0 0,-1 1 0 0 0,1-1 0 0 0,0 1 0 0 0,-1-1 0 0 0,1 1 0 0 0,-1 0-1 0 0,1 1 1 0 0,13 22 139 0 0,-12-20-116 0 0,19 45 208 0 0,-3 0 0 0 0,24 101 1 0 0,-26-85-184 0 0,3 12-123 0 0,22 76 244 0 0,-35-136-566 0 0,1-1-1 0 0,0 0 0 0 0,1 0 1 0 0,1 0-1 0 0,0-1 0 0 0,21 24 0 0 0,-13-23-780 0 0,0-5-123 0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29.828"/>
    </inkml:context>
    <inkml:brush xml:id="br0">
      <inkml:brushProperty name="width" value="0.05" units="cm"/>
      <inkml:brushProperty name="height" value="0.05" units="cm"/>
      <inkml:brushProperty name="color" value="#FFC114"/>
    </inkml:brush>
  </inkml:definitions>
  <inkml:trace contextRef="#ctx0" brushRef="#br0">24 126 8461 0 0,'-12'3'96'0'0,"5"1"48"0"0,3-8 28 0 0,12 3 28 0 0,-5-1 20 0 0,5-4-8 0 0,5 0-16 0 0,6 0 12 0 0,6 0-96 0 0,3-2-56 0 0,6-1-76 0 0,6 0-104 0 0,0-3-124 0 0,5 3-148 0 0,-5-5-136 0 0,2 0-36 0 0,3 1-188 0 0,-5-1-176 0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30.168"/>
    </inkml:context>
    <inkml:brush xml:id="br0">
      <inkml:brushProperty name="width" value="0.05" units="cm"/>
      <inkml:brushProperty name="height" value="0.05" units="cm"/>
      <inkml:brushProperty name="color" value="#FFC114"/>
    </inkml:brush>
  </inkml:definitions>
  <inkml:trace contextRef="#ctx0" brushRef="#br0">67 254 7357 0 0,'-3'-2'119'0'0,"-1"1"1"0"0,1 0-1 0 0,-1 0 1 0 0,1 0 0 0 0,-1 0-1 0 0,1 0 1 0 0,-1 0-1 0 0,0 1 1 0 0,1 0 0 0 0,-1 0-1 0 0,0 0 1 0 0,1 0-1 0 0,-1 1 1 0 0,0-1 0 0 0,-5 3-1 0 0,8-3-73 0 0,1 1 0 0 0,-1-1 0 0 0,1 1 0 0 0,0 0 0 0 0,-1 0 0 0 0,1-1 1 0 0,0 1-1 0 0,0 0 0 0 0,0-1 0 0 0,-1 1 0 0 0,1 0 0 0 0,0 0 0 0 0,0-1 0 0 0,0 1 0 0 0,0 0 0 0 0,0 0 0 0 0,0-1 0 0 0,0 1 0 0 0,1 0 0 0 0,-1 0 0 0 0,0-1 0 0 0,0 1 0 0 0,1 0 0 0 0,-1-1 0 0 0,1 2 0 0 0,9 21 285 0 0,-8-20-233 0 0,18 38 179 0 0,17 46 0 0 0,-31-70-282 0 0,-1 0 0 0 0,-1 1 0 0 0,-1-1 0 0 0,0 1 0 0 0,1 33 0 0 0,-3-25-8 0 0,-1-17 17 0 0,1-1-1 0 0,-1 0 0 0 0,0 1 1 0 0,-1-1-1 0 0,0 0 1 0 0,0 1-1 0 0,-3 8 0 0 0,4-17-2 0 0,0 0-1 0 0,0 0 1 0 0,0 0-1 0 0,0 1 0 0 0,0-1 1 0 0,0 0-1 0 0,0 0 1 0 0,0 0-1 0 0,0 0 1 0 0,0 1-1 0 0,0-1 0 0 0,0 0 1 0 0,0 0-1 0 0,0 0 1 0 0,0 0-1 0 0,-1 1 1 0 0,1-1-1 0 0,0 0 0 0 0,0 0 1 0 0,0 0-1 0 0,0 0 1 0 0,0 0-1 0 0,0 1 0 0 0,-1-1 1 0 0,1 0-1 0 0,0 0 1 0 0,0 0-1 0 0,0 0 1 0 0,0 0-1 0 0,-1 0 0 0 0,1 0 1 0 0,0 0-1 0 0,0 0 1 0 0,0 0-1 0 0,-1 0 1 0 0,1 0-1 0 0,0 0 0 0 0,0 0 1 0 0,0 0-1 0 0,-1 0 1 0 0,1 0-1 0 0,0 0 0 0 0,0 0 1 0 0,0 0-1 0 0,0 0 1 0 0,-1 0-1 0 0,1 0 1 0 0,-6-11 3 0 0,-1-14-9 0 0,0-63 10 0 0,4 1-1 0 0,9-101 0 0 0,-5 179 0 0 0,0-25 137 0 0,1 1 0 0 0,2 0 0 0 0,1 0 0 0 0,11-37 0 0 0,-15 67-102 0 0,0 0 0 0 0,1 0 0 0 0,-1 0-1 0 0,1 0 1 0 0,-1 1 0 0 0,1-1-1 0 0,0 0 1 0 0,0 1 0 0 0,0-1 0 0 0,0 1-1 0 0,1 0 1 0 0,-1-1 0 0 0,1 1-1 0 0,-1 0 1 0 0,1 1 0 0 0,0-1-1 0 0,0 0 1 0 0,-1 1 0 0 0,1 0 0 0 0,0-1-1 0 0,5 0 1 0 0,-1 0 16 0 0,1 1 1 0 0,-1 1-1 0 0,1-1 1 0 0,-1 1-1 0 0,1 0 0 0 0,-1 1 1 0 0,1-1-1 0 0,9 4 1 0 0,-7-2-17 0 0,-1 0 1 0 0,0 1 0 0 0,1 0 0 0 0,-1 1 0 0 0,0 0-1 0 0,0 0 1 0 0,-1 1 0 0 0,0 0 0 0 0,16 12 0 0 0,-21-14-34 0 0,1 0 1 0 0,-1 1-1 0 0,0-1 1 0 0,0 1 0 0 0,0 0-1 0 0,-1 0 1 0 0,1 0-1 0 0,-1 0 1 0 0,0 0 0 0 0,0 0-1 0 0,0 1 1 0 0,-1-1 0 0 0,1 1-1 0 0,-1-1 1 0 0,0 1-1 0 0,-1-1 1 0 0,1 1 0 0 0,-1 0-1 0 0,0-1 1 0 0,0 1-1 0 0,0 0 1 0 0,-2 7 0 0 0,0-3-2 0 0,0-1 0 0 0,-1 1 0 0 0,0-1 0 0 0,0 0 0 0 0,-1 0 0 0 0,0 0 1 0 0,0 0-1 0 0,-1-1 0 0 0,0 0 0 0 0,0 0 0 0 0,-1 0 0 0 0,-10 10 0 0 0,-5 1 5 0 0,-1-1 0 0 0,-40 24 0 0 0,36-25-1 0 0,-42 35 0 0 0,59-41 79 0 0,9-11-88 0 0,1 1 1 0 0,-1-1 0 0 0,0 1-1 0 0,1 0 1 0 0,-1-1 0 0 0,1 1-1 0 0,-1 0 1 0 0,1 0 0 0 0,0 0 0 0 0,-1-1-1 0 0,1 1 1 0 0,-1 0 0 0 0,1 0-1 0 0,-1 0 1 0 0,1 0 0 0 0,0 0-1 0 0,-1 0 1 0 0,1 0 0 0 0,-1 0-1 0 0,1 0 1 0 0,-1 0 0 0 0,1 0 0 0 0,0 0-1 0 0,-1 0 1 0 0,1 1 0 0 0,-1-1-1 0 0,1 0 1 0 0,0 1 0 0 0,19 4 27 0 0,-9 0-17 0 0,-1 0 0 0 0,1 1 1 0 0,-1 0-1 0 0,0 0 1 0 0,-1 1-1 0 0,0 1 0 0 0,0-1 1 0 0,0 1-1 0 0,-1 1 1 0 0,13 17-1 0 0,17 15-115 0 0,-32-35-191 0 0,1-1 1 0 0,0 0-1 0 0,0 0 0 0 0,0 0 1 0 0,0-1-1 0 0,1 0 0 0 0,0-1 0 0 0,0 0 1 0 0,0 0-1 0 0,0 0 0 0 0,0-1 1 0 0,11 1-1 0 0,2-2-937 0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30.650"/>
    </inkml:context>
    <inkml:brush xml:id="br0">
      <inkml:brushProperty name="width" value="0.05" units="cm"/>
      <inkml:brushProperty name="height" value="0.05" units="cm"/>
      <inkml:brushProperty name="color" value="#FFC114"/>
    </inkml:brush>
  </inkml:definitions>
  <inkml:trace contextRef="#ctx0" brushRef="#br0">45 236 9533 0 0,'-9'-11'183'0'0,"8"8"-87"0"0,-1 1 0 0 0,1 0 0 0 0,-1-1 0 0 0,0 1-1 0 0,0 0 1 0 0,1 0 0 0 0,-2 0 0 0 0,1 0 0 0 0,0 0 0 0 0,0 1-1 0 0,-4-3 1 0 0,5 4-66 0 0,0 0-1 0 0,1 1 0 0 0,-1-1 1 0 0,1 0-1 0 0,-1 1 1 0 0,1-1-1 0 0,0 1 0 0 0,-1-1 1 0 0,1 0-1 0 0,-1 1 1 0 0,1-1-1 0 0,0 1 0 0 0,-1-1 1 0 0,1 1-1 0 0,0-1 1 0 0,0 1-1 0 0,-1 0 0 0 0,1-1 1 0 0,0 1-1 0 0,0-1 0 0 0,0 1 1 0 0,0-1-1 0 0,0 1 1 0 0,0 0-1 0 0,-1-1 0 0 0,2 2 1 0 0,-3 17 195 0 0,13 175 824 0 0,0 1-1077 0 0,-14-171 29 0 0,3-24-2 0 0,0 1 1 0 0,0 0 0 0 0,0 0 0 0 0,0 0-1 0 0,0 0 1 0 0,-1 0 0 0 0,1 0-1 0 0,0-1 1 0 0,0 1 0 0 0,-1 0-1 0 0,1 0 1 0 0,-1 0 0 0 0,1-1-1 0 0,-1 1 1 0 0,1 0 0 0 0,-1 0-1 0 0,1-1 1 0 0,-1 1 0 0 0,1 0-1 0 0,-1-1 1 0 0,0 1 0 0 0,0-1-1 0 0,0 1 1 0 0,0-1-1 0 0,1-1 1 0 0,0 1-1 0 0,-1 0 0 0 0,1-1 0 0 0,-1 1 0 0 0,1-1 1 0 0,0 1-1 0 0,0-1 0 0 0,-1 0 0 0 0,1 1 0 0 0,0-1 0 0 0,0 1 1 0 0,-1-1-1 0 0,1 1 0 0 0,0-1 0 0 0,0 0 0 0 0,0 1 1 0 0,0-1-1 0 0,0 1 0 0 0,0-1 0 0 0,0 0 0 0 0,0 0 1 0 0,0-21-48 0 0,1 17 36 0 0,11-303-40 0 0,-11 268 50 0 0,6-51 1 0 0,-5 77 0 0 0,1 0-1 0 0,0-1 0 0 0,1 1 1 0 0,0 1-1 0 0,1-1 0 0 0,14-25 0 0 0,-16 34 3 0 0,1 1 0 0 0,-1-1 0 0 0,1 1-1 0 0,0 0 1 0 0,1 0 0 0 0,-1 0-1 0 0,1 0 1 0 0,0 1 0 0 0,0 0-1 0 0,0 0 1 0 0,0 0 0 0 0,0 0-1 0 0,1 1 1 0 0,-1 0 0 0 0,1 0-1 0 0,0 1 1 0 0,-1 0 0 0 0,1 0 0 0 0,0 0-1 0 0,0 0 1 0 0,0 1 0 0 0,0 0-1 0 0,-1 0 1 0 0,1 1 0 0 0,0 0-1 0 0,0 0 1 0 0,0 0 0 0 0,9 3-1 0 0,-11-2 5 0 0,1-1-1 0 0,0 1 0 0 0,0 0 0 0 0,-1 0 1 0 0,1 0-1 0 0,-1 1 0 0 0,0-1 0 0 0,1 1 1 0 0,-1 0-1 0 0,0 0 0 0 0,-1 1 0 0 0,1-1 1 0 0,-1 1-1 0 0,1 0 0 0 0,-1 0 1 0 0,0 0-1 0 0,-1 0 0 0 0,1 0 0 0 0,-1 1 1 0 0,0-1-1 0 0,0 1 0 0 0,0 0 0 0 0,0 0 1 0 0,-1-1-1 0 0,0 1 0 0 0,0 0 0 0 0,0 0 1 0 0,-1 0-1 0 0,1 0 0 0 0,-1 0 0 0 0,-1 0 1 0 0,1 1-1 0 0,-2 6 0 0 0,-1-2-2 0 0,-1 1 0 0 0,0-1 0 0 0,0 0 0 0 0,-1 0 0 0 0,0-1 0 0 0,-1 0 0 0 0,0 0 0 0 0,-1 0-1 0 0,1 0 1 0 0,-2-1 0 0 0,-11 11 0 0 0,-12 8 8 0 0,-54 37 1 0 0,83-63-11 0 0,-91 65-2 0 0,94-63 218 0 0,8-1-50 0 0,19 1 62 0 0,-11-2-101 0 0,-2 2-111 0 0,0 1-1 0 0,0 0 1 0 0,0 1 0 0 0,0 1-1 0 0,-1 0 1 0 0,0 1 0 0 0,0 0-1 0 0,22 17 1 0 0,-21-12-623 0 0,-1-1 0 0 0,0 2 0 0 0,-1 0 0 0 0,12 16 0 0 0,-14-15-592 0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31.097"/>
    </inkml:context>
    <inkml:brush xml:id="br0">
      <inkml:brushProperty name="width" value="0.05" units="cm"/>
      <inkml:brushProperty name="height" value="0.05" units="cm"/>
      <inkml:brushProperty name="color" value="#FFC114"/>
    </inkml:brush>
  </inkml:definitions>
  <inkml:trace contextRef="#ctx0" brushRef="#br0">64 30 7681 0 0,'13'-5'635'0'0,"-13"10"688"0"0,-1-3-1260 0 0,0 0 1 0 0,0 0-1 0 0,0 0 1 0 0,-1 0-1 0 0,1 0 1 0 0,-1-1-1 0 0,1 1 1 0 0,-4 2-1 0 0,4-3-50 0 0,-1 0 0 0 0,1-1 0 0 0,-1 1 0 0 0,1 0 0 0 0,-1 0 0 0 0,1-1 0 0 0,-1 1 0 0 0,1-1 0 0 0,-1 0 0 0 0,0 1 0 0 0,1-1-1 0 0,-1 0 1 0 0,0 0 0 0 0,1 0 0 0 0,-1 0 0 0 0,0 0 0 0 0,1 0 0 0 0,-1 0 0 0 0,1-1 0 0 0,-1 1 0 0 0,0 0 0 0 0,1-1 0 0 0,-1 0 0 0 0,1 1 0 0 0,-1-1-1 0 0,1 0 1 0 0,-1 0 0 0 0,1 0 0 0 0,0 0 0 0 0,-1 0 0 0 0,1 0 0 0 0,0 0 0 0 0,0 0 0 0 0,0 0 0 0 0,0-1 0 0 0,0 1 0 0 0,-2-3 1813 0 0,2 0-1633 0 0,-2-16 110 0 0,6 17-236 0 0,11-6 151 0 0,-7 11-519 0 0,-4 12-1714 0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31.420"/>
    </inkml:context>
    <inkml:brush xml:id="br0">
      <inkml:brushProperty name="width" value="0.05" units="cm"/>
      <inkml:brushProperty name="height" value="0.05" units="cm"/>
      <inkml:brushProperty name="color" value="#FFC114"/>
    </inkml:brush>
  </inkml:definitions>
  <inkml:trace contextRef="#ctx0" brushRef="#br0">28 157 6813 0 0,'-5'-17'446'0'0,"1"-1"1"0"0,-4-33-1 0 0,0-7 2398 0 0,6 45-478 0 0,7 28-1265 0 0,7 29-345 0 0,52 336 725 0 0,-28-162-4383 0 0,-34-208 2355 0 0,4 10-943 0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31.776"/>
    </inkml:context>
    <inkml:brush xml:id="br0">
      <inkml:brushProperty name="width" value="0.05" units="cm"/>
      <inkml:brushProperty name="height" value="0.05" units="cm"/>
      <inkml:brushProperty name="color" value="#FFC114"/>
    </inkml:brush>
  </inkml:definitions>
  <inkml:trace contextRef="#ctx0" brushRef="#br0">8 274 8793 0 0,'-2'-6'87'0'0,"1"1"0"0"0,-1-1-1 0 0,1 1 1 0 0,1-1 0 0 0,-1 0 0 0 0,1 1 0 0 0,0-1 0 0 0,0 0 0 0 0,1 1 0 0 0,0-1 0 0 0,0 0 0 0 0,0 1-1 0 0,0-1 1 0 0,5-9 0 0 0,-6 14-58 0 0,1 0 1 0 0,-1 1-1 0 0,1-1 0 0 0,-1 0 0 0 0,1 1 0 0 0,0-1 1 0 0,-1 1-1 0 0,1-1 0 0 0,-1 0 0 0 0,1 1 1 0 0,0 0-1 0 0,-1-1 0 0 0,1 1 0 0 0,0-1 0 0 0,0 1 1 0 0,-1 0-1 0 0,1-1 0 0 0,0 1 0 0 0,0 0 0 0 0,0 0 1 0 0,0 0-1 0 0,-1 0 0 0 0,1 0 0 0 0,0 0 0 0 0,1 0 1 0 0,0 0 37 0 0,0 1 1 0 0,0-1 0 0 0,0 1-1 0 0,0 0 1 0 0,0-1 0 0 0,-1 1-1 0 0,1 0 1 0 0,0 0 0 0 0,0 0 0 0 0,1 2-1 0 0,5 4 170 0 0,0 1 0 0 0,-1-1-1 0 0,7 11 1 0 0,-12-16-212 0 0,-1-1-20 0 0,0 1 0 0 0,-1-1 0 0 0,1 0 0 0 0,0 0 0 0 0,0 0 0 0 0,0 0 0 0 0,0 0 0 0 0,0 0 0 0 0,0 0 0 0 0,0 0 0 0 0,0-1 0 0 0,0 1 0 0 0,0 0 0 0 0,1-1-1 0 0,-1 1 1 0 0,0-1 0 0 0,0 1 0 0 0,1-1 0 0 0,-1 1 0 0 0,3-1 0 0 0,-3 0-9 0 0,1-1-1 0 0,-1 0 0 0 0,0 0 1 0 0,0 0-1 0 0,1 0 1 0 0,-1 0-1 0 0,0 0 1 0 0,0 0-1 0 0,0 0 1 0 0,0 0-1 0 0,0 0 1 0 0,0-1-1 0 0,-1 1 1 0 0,1 0-1 0 0,0-1 0 0 0,-1 1 1 0 0,1-1-1 0 0,0-1 1 0 0,4-9-14 0 0,0-1 0 0 0,0-1 1 0 0,-1 1-1 0 0,-1-1 0 0 0,2-19 1 0 0,-4 27 17 0 0,0 0 1 0 0,-1 0 0 0 0,0 1 0 0 0,0-1 0 0 0,-1 0 0 0 0,0 1 0 0 0,0-1 0 0 0,0 0-1 0 0,0 1 1 0 0,-1-1 0 0 0,0 1 0 0 0,0 0 0 0 0,-1 0 0 0 0,1 0 0 0 0,-1 0 0 0 0,-5-6-1 0 0,7 9 0 0 0,0 1 0 0 0,0-1 0 0 0,0 1 0 0 0,-1 0 0 0 0,1 0 0 0 0,0 0 0 0 0,-1 0-1 0 0,1 0 1 0 0,-1 0 0 0 0,0 0 0 0 0,1 0 0 0 0,-1 0 0 0 0,0 1 0 0 0,1-1 0 0 0,-1 1-1 0 0,0-1 1 0 0,0 1 0 0 0,1 0 0 0 0,-1 0 0 0 0,0 0 0 0 0,0 0 0 0 0,0 0 0 0 0,1 0-1 0 0,-1 0 1 0 0,0 0 0 0 0,0 1 0 0 0,1-1 0 0 0,-1 1 0 0 0,0-1 0 0 0,0 1-1 0 0,1 0 1 0 0,-1 0 0 0 0,1 0 0 0 0,-1 0 0 0 0,1 0 0 0 0,-1 0 0 0 0,1 0 0 0 0,-1 0-1 0 0,-1 3 1 0 0,-3 2 35 0 0,-1 1-1 0 0,2 0 0 0 0,-1 0 1 0 0,1 0-1 0 0,0 1 0 0 0,-6 12 1 0 0,5-6 104 0 0,1-1 0 0 0,1 0 0 0 0,0 1 0 0 0,1 0 0 0 0,1 0 0 0 0,0 0 0 0 0,1 0 0 0 0,0 0 0 0 0,3 22 0 0 0,-2-25-59 0 0,1 0 0 0 0,1-1 1 0 0,0 1-1 0 0,0-1 0 0 0,1 1 0 0 0,0-1 0 0 0,1 0 1 0 0,0 0-1 0 0,1-1 0 0 0,0 1 0 0 0,1-1 0 0 0,0 0 1 0 0,7 9-1 0 0,-10-15-274 0 0,1 0 0 0 0,-1 0 1 0 0,1 0-1 0 0,-1-1 1 0 0,1 1-1 0 0,0-1 0 0 0,0 0 1 0 0,0 0-1 0 0,0-1 1 0 0,0 1-1 0 0,0-1 0 0 0,1 0 1 0 0,-1 0-1 0 0,0 0 0 0 0,1-1 1 0 0,-1 1-1 0 0,1-1 1 0 0,-1 0-1 0 0,1 0 0 0 0,-1-1 1 0 0,0 1-1 0 0,1-1 1 0 0,-1 0-1 0 0,7-3 0 0 0,4-2-1379 0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32.102"/>
    </inkml:context>
    <inkml:brush xml:id="br0">
      <inkml:brushProperty name="width" value="0.05" units="cm"/>
      <inkml:brushProperty name="height" value="0.05" units="cm"/>
      <inkml:brushProperty name="color" value="#FFC114"/>
    </inkml:brush>
  </inkml:definitions>
  <inkml:trace contextRef="#ctx0" brushRef="#br0">10 95 8229 0 0,'-1'-7'119'0'0,"-1"1"1"0"0,1 0 0 0 0,0-1-1 0 0,1 1 1 0 0,-1-13 0 0 0,-1-17 1669 0 0,2 36-1767 0 0,0 0 0 0 0,0 0 0 0 0,0 0 1 0 0,0 0-1 0 0,-1-1 0 0 0,1 1 0 0 0,0 0 1 0 0,0 0-1 0 0,0 0 0 0 0,0 0 0 0 0,0-1 0 0 0,0 1 1 0 0,0 0-1 0 0,0 0 0 0 0,0 0 0 0 0,0 0 1 0 0,0-1-1 0 0,0 1 0 0 0,0 0 0 0 0,0 0 1 0 0,0 0-1 0 0,0-1 0 0 0,0 1 0 0 0,0 0 1 0 0,0 0-1 0 0,0 0 0 0 0,0 0 0 0 0,0-1 1 0 0,0 1-1 0 0,0 0 0 0 0,0 0 0 0 0,0 0 0 0 0,0 0 1 0 0,0-1-1 0 0,1 1 0 0 0,-1 0 0 0 0,0 0 1 0 0,0 0-1 0 0,0 0 0 0 0,0 0 0 0 0,0-1 1 0 0,0 1-1 0 0,1 0 0 0 0,-1 0 0 0 0,0 0 1 0 0,0 0-1 0 0,0 0 0 0 0,0 0 0 0 0,1 0 1 0 0,-1 0-1 0 0,0 0 0 0 0,0 0 0 0 0,0 0 0 0 0,1 0 1 0 0,-1 0-1 0 0,0 0 0 0 0,0 0 0 0 0,0 0 1 0 0,1 0-1 0 0,-1 0 0 0 0,0 0 0 0 0,0 0 1 0 0,10 9 779 0 0,-1 13-492 0 0,-1 0 1 0 0,-1 0 0 0 0,-1 1-1 0 0,-1 0 1 0 0,4 34 0 0 0,-6-34-264 0 0,-2-11-29 0 0,0-1 0 0 0,-1 1 0 0 0,-3 20 0 0 0,1 8-139 0 0,2-40 112 0 0,0-1 1 0 0,0 1-1 0 0,0 0 1 0 0,0 0-1 0 0,0 0 1 0 0,0 0-1 0 0,0 0 0 0 0,0 0 1 0 0,0-1-1 0 0,0 1 1 0 0,0 0-1 0 0,0 0 1 0 0,0 0-1 0 0,0 0 1 0 0,0 0-1 0 0,0 0 1 0 0,0-1-1 0 0,0 1 1 0 0,0 0-1 0 0,1 0 1 0 0,-1 0-1 0 0,0 0 1 0 0,0 0-1 0 0,0 0 0 0 0,0 0 1 0 0,0 0-1 0 0,0 0 1 0 0,0-1-1 0 0,1 1 1 0 0,-1 0-1 0 0,0 0 1 0 0,0 0-1 0 0,0 0 1 0 0,0 0-1 0 0,0 0 1 0 0,0 0-1 0 0,1 0 1 0 0,-1 0-1 0 0,0 0 1 0 0,0 0-1 0 0,0 0 1 0 0,0 0-1 0 0,0 0 0 0 0,1 0 1 0 0,-1 0-1 0 0,0 0 1 0 0,0 0-1 0 0,0 0 1 0 0,0 0-1 0 0,0 1 1 0 0,0-1-1 0 0,1 0 1 0 0,-1 0-1 0 0,0 0 1 0 0,0 0-1 0 0,0 0 1 0 0,0 0-1 0 0,0 0 1 0 0,0 0-1 0 0,0 0 0 0 0,0 1 1 0 0,0-1-1 0 0,1 0 1 0 0,-1 0-1 0 0,0 0 1 0 0,0 0-1 0 0,0 0 1 0 0,0 0-1 0 0,0 1 1 0 0,7-11-314 0 0,23-74-593 0 0,-24 65 915 0 0,-2 3 11 0 0,1-1 0 0 0,0 1 0 0 0,1 0 0 0 0,1 0 0 0 0,12-19 0 0 0,-19 35 5 0 0,1-1 0 0 0,-1 0 0 0 0,0 1 0 0 0,1-1 0 0 0,-1 1 1 0 0,0-1-1 0 0,1 1 0 0 0,-1-1 0 0 0,1 1 0 0 0,-1-1 0 0 0,1 1 1 0 0,-1 0-1 0 0,1-1 0 0 0,-1 1 0 0 0,1 0 0 0 0,-1-1 0 0 0,1 1 1 0 0,0 0-1 0 0,-1 0 0 0 0,1 0 0 0 0,0-1 0 0 0,-1 1 0 0 0,1 0 1 0 0,-1 0-1 0 0,1 0 0 0 0,0 0 0 0 0,-1 0 0 0 0,1 0 0 0 0,0 0 0 0 0,-1 0 1 0 0,2 1-1 0 0,-1-1 19 0 0,0 1 1 0 0,0 0-1 0 0,1 0 0 0 0,-1 0 1 0 0,0 0-1 0 0,0 1 1 0 0,0-1-1 0 0,-1 0 0 0 0,1 0 1 0 0,0 1-1 0 0,0-1 0 0 0,-1 0 1 0 0,2 2-1 0 0,2 9 176 0 0,-1-1 0 0 0,5 20 0 0 0,-8-28-188 0 0,8 40 151 0 0,-6-26-214 0 0,2 0 0 0 0,-1 0 0 0 0,2-1 0 0 0,8 20 0 0 0,2-9-1198 0 0,-14-25 1065 0 0,0-1-1 0 0,0 0 1 0 0,0 0 0 0 0,0 0 0 0 0,0 0-1 0 0,0 0 1 0 0,0 0 0 0 0,0 0 0 0 0,0 0-1 0 0,0-1 1 0 0,1 1 0 0 0,-1 0 0 0 0,0-1-1 0 0,1 1 1 0 0,-1-1 0 0 0,0 1 0 0 0,3-1-1 0 0,7 2-1355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17.873"/>
    </inkml:context>
    <inkml:brush xml:id="br0">
      <inkml:brushProperty name="width" value="0.05" units="cm"/>
      <inkml:brushProperty name="height" value="0.05" units="cm"/>
      <inkml:brushProperty name="color" value="#FFC114"/>
    </inkml:brush>
  </inkml:definitions>
  <inkml:trace contextRef="#ctx0" brushRef="#br0">77 157 24575,'-10'-1'0,"-1"0"0,1-1 0,-19-5 0,14 3 0,13 4 0,5-1 0,11-1 0,20 1 0,14 0 0,159-3 0,-166 0 0,-1-1 0,1-1 0,40-14 0,-77 19 0,0 0 0,1-1 0,-1 1 0,0-1 0,0 0 0,0-1 0,0 1 0,0-1 0,-1 0 0,1 1 0,-1-2 0,6-5 0,-7 6 0,0 0 0,-1 0 0,1 0 0,-1 0 0,0 0 0,1-1 0,-1 1 0,-1 0 0,1-1 0,0 1 0,-1-1 0,0 1 0,0-1 0,0 1 0,0 0 0,-1-1 0,0-3 0,19 141 0,11-22-1365,-20-80-5461</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32.671"/>
    </inkml:context>
    <inkml:brush xml:id="br0">
      <inkml:brushProperty name="width" value="0.05" units="cm"/>
      <inkml:brushProperty name="height" value="0.05" units="cm"/>
      <inkml:brushProperty name="color" value="#FFC114"/>
    </inkml:brush>
  </inkml:definitions>
  <inkml:trace contextRef="#ctx0" brushRef="#br0">227 222 8329 0 0,'1'-2'86'0'0,"0"-1"0"0"0,1 1 0 0 0,-1 0 0 0 0,1 0 1 0 0,-1 0-1 0 0,1-1 0 0 0,0 1 0 0 0,0 1 0 0 0,0-1 0 0 0,0 0 1 0 0,0 0-1 0 0,0 1 0 0 0,4-2 0 0 0,8-9 805 0 0,-8 7-406 0 0,-1-1 0 0 0,0 0 0 0 0,0 0 0 0 0,8-12 0 0 0,-12 14-377 0 0,1 1 0 0 0,-1-1-1 0 0,0 1 1 0 0,0-1 0 0 0,0 0-1 0 0,-1 1 1 0 0,1-1-1 0 0,-1 0 1 0 0,0 0 0 0 0,0 1-1 0 0,0-1 1 0 0,-1-5 0 0 0,0 3-12 0 0,0 0 1 0 0,0 0 0 0 0,-1 1-1 0 0,1-1 1 0 0,-1 1 0 0 0,-1-1-1 0 0,1 1 1 0 0,-1 0 0 0 0,0 0 0 0 0,-5-7-1 0 0,7 10-86 0 0,-1 0-1 0 0,1 1 1 0 0,-1-1 0 0 0,0 1-1 0 0,1 0 1 0 0,-1-1 0 0 0,0 1-1 0 0,0 0 1 0 0,0 0-1 0 0,0 0 1 0 0,0 0 0 0 0,0 1-1 0 0,0-1 1 0 0,0 0-1 0 0,0 1 1 0 0,0 0 0 0 0,-1-1-1 0 0,1 1 1 0 0,0 0-1 0 0,0 0 1 0 0,0 0 0 0 0,0 0-1 0 0,-1 1 1 0 0,1-1-1 0 0,0 0 1 0 0,0 1 0 0 0,0 0-1 0 0,0-1 1 0 0,0 1-1 0 0,-4 2 1 0 0,-2 2-6 0 0,0 0 0 0 0,0 0 0 0 0,0 1 0 0 0,1-1-1 0 0,-1 2 1 0 0,2-1 0 0 0,-1 1 0 0 0,1 0 0 0 0,0 1 0 0 0,0 0 0 0 0,1-1 0 0 0,0 2-1 0 0,-7 13 1 0 0,6-8 22 0 0,1 0 0 0 0,0 0-1 0 0,0 1 1 0 0,2-1 0 0 0,0 1-1 0 0,0 0 1 0 0,0 30-1 0 0,3-43-13 0 0,0 1 0 0 0,0-1 0 0 0,0 1-1 0 0,0-1 1 0 0,0 1 0 0 0,0-1-1 0 0,1 1 1 0 0,0-1 0 0 0,-1 0-1 0 0,1 1 1 0 0,0-1 0 0 0,0 0-1 0 0,0 1 1 0 0,0-1 0 0 0,1 0-1 0 0,-1 0 1 0 0,1 0 0 0 0,-1 0-1 0 0,1 0 1 0 0,0 0 0 0 0,-1-1 0 0 0,1 1-1 0 0,0-1 1 0 0,0 1 0 0 0,0-1-1 0 0,1 1 1 0 0,-1-1 0 0 0,0 0-1 0 0,0 0 1 0 0,1 0 0 0 0,-1 0-1 0 0,5 0 1 0 0,-1 0-62 0 0,-1-1 0 0 0,1 0 0 0 0,0 0 1 0 0,0 0-1 0 0,0-1 0 0 0,-1 0 0 0 0,1 0 0 0 0,0 0 0 0 0,-1-1 0 0 0,1 1 0 0 0,-1-1 1 0 0,0-1-1 0 0,8-4 0 0 0,-3 2-112 0 0,0-2 0 0 0,0 1 0 0 0,-1-1 1 0 0,0 0-1 0 0,8-9 0 0 0,-15 14 156 0 0,0 0 1 0 0,-1 0-1 0 0,1-1 0 0 0,0 1 0 0 0,0 0 1 0 0,-1-1-1 0 0,0 1 0 0 0,1-1 0 0 0,-1 1 1 0 0,0-1-1 0 0,0 1 0 0 0,0-1 1 0 0,-1 0-1 0 0,1 0 0 0 0,0 1 0 0 0,-1-1 1 0 0,0 0-1 0 0,0 0 0 0 0,0 0 0 0 0,0 1 1 0 0,0-1-1 0 0,-1 0 0 0 0,1 0 1 0 0,-1 0-1 0 0,1 1 0 0 0,-2-4 0 0 0,2 6 6 0 0,0 0 0 0 0,0 0 0 0 0,0 0 0 0 0,-1 0 0 0 0,1 0 1 0 0,0-1-1 0 0,0 1 0 0 0,0 0 0 0 0,0 0 0 0 0,0 0 0 0 0,0 0 0 0 0,0 0 0 0 0,0 0 0 0 0,0-1 0 0 0,0 1 0 0 0,0 0 0 0 0,-1 0 0 0 0,1 0 0 0 0,0 0 0 0 0,0 0 0 0 0,0 0 0 0 0,0 0 0 0 0,0 0 0 0 0,0 0 0 0 0,-1 0 0 0 0,1 0 0 0 0,0 0 0 0 0,0-1 0 0 0,0 1 0 0 0,0 0 0 0 0,0 0 0 0 0,-1 0 0 0 0,1 0 0 0 0,0 0 0 0 0,0 0 1 0 0,0 0-1 0 0,0 0 0 0 0,0 1 0 0 0,-1-1 0 0 0,1 0 0 0 0,0 0 0 0 0,0 0 0 0 0,0 0 0 0 0,0 0 0 0 0,0 0 0 0 0,-1 0 0 0 0,1 0 0 0 0,0 0 0 0 0,-7 10 6 0 0,-4 15 6 0 0,11-23-12 0 0,-6 16 31 0 0,1-1-1 0 0,1 1 0 0 0,0 0 1 0 0,2 0-1 0 0,-1 30 0 0 0,3-16 56 0 0,1 1 1 0 0,8 41-1 0 0,-2-38 168 0 0,15 41 1 0 0,-14-54-142 0 0,-1 0 0 0 0,-1 1 0 0 0,-2-1 0 0 0,4 46-1 0 0,-7-67-102 0 0,-1 0-1 0 0,0 0 0 0 0,-1 0 0 0 0,1 1 0 0 0,0-1 0 0 0,0 0 0 0 0,-1 0 1 0 0,0 0-1 0 0,1 0 0 0 0,-1 0 0 0 0,0 0 0 0 0,0 0 0 0 0,0 0 1 0 0,0-1-1 0 0,0 1 0 0 0,0 0 0 0 0,-1 0 0 0 0,1-1 0 0 0,0 1 0 0 0,-1-1 1 0 0,0 1-1 0 0,-2 1 0 0 0,1-2-2 0 0,0 1 0 0 0,0-1 1 0 0,-1 0-1 0 0,1 0 0 0 0,-1 0 0 0 0,1 0 1 0 0,-1 0-1 0 0,1-1 0 0 0,-1 0 0 0 0,0 0 1 0 0,1 0-1 0 0,-5 0 0 0 0,-5-2-2 0 0,0 0 0 0 0,0-1 0 0 0,0 0 0 0 0,1-1-1 0 0,-1-1 1 0 0,-13-7 0 0 0,12 5-3 0 0,1-1 0 0 0,0 0 0 0 0,0-1 0 0 0,1-1 0 0 0,0 0 0 0 0,1 0 0 0 0,0-1 0 0 0,-10-13 0 0 0,18 20-2 0 0,-1-1 0 0 0,1 1 0 0 0,0 0 0 0 0,1-1 0 0 0,-1 0 0 0 0,1 0 0 0 0,0 0-1 0 0,0 1 1 0 0,0-2 0 0 0,1 1 0 0 0,0 0 0 0 0,0 0 0 0 0,0 0 0 0 0,1-1 0 0 0,-1 1 0 0 0,1 0 0 0 0,1-1 0 0 0,-1 1 0 0 0,1 0 0 0 0,0-1 0 0 0,0 1 0 0 0,0 0-1 0 0,1 0 1 0 0,0 0 0 0 0,0 0 0 0 0,5-9 0 0 0,-2 6-2 0 0,1 0 1 0 0,0 1-1 0 0,0 0 0 0 0,1 0 0 0 0,0 0 0 0 0,15-10 1 0 0,52-29-172 0 0,-15 10-539 0 0,-38 23-544 0 0,-1-2 0 0 0,0-1 0 0 0,33-33 0 0 0,-36 27-392 0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33.029"/>
    </inkml:context>
    <inkml:brush xml:id="br0">
      <inkml:brushProperty name="width" value="0.05" units="cm"/>
      <inkml:brushProperty name="height" value="0.05" units="cm"/>
      <inkml:brushProperty name="color" value="#FFC114"/>
    </inkml:brush>
  </inkml:definitions>
  <inkml:trace contextRef="#ctx0" brushRef="#br0">34 144 9877 0 0,'-5'-6'246'0'0,"1"0"0"0"0,1 0 0 0 0,-1-1 0 0 0,1 0-1 0 0,0 1 1 0 0,1-1 0 0 0,0 0 0 0 0,0 0 0 0 0,0 0 0 0 0,1 0 0 0 0,0-1 0 0 0,0 1 0 0 0,1 0 0 0 0,0-1 0 0 0,0 1 0 0 0,1 0-1 0 0,-1 0 1 0 0,4-9 0 0 0,-4 16-235 0 0,0-1-1 0 0,0 1 0 0 0,0 0 0 0 0,0 0 0 0 0,0 0 0 0 0,0 0 1 0 0,0 0-1 0 0,0 0 0 0 0,0-1 0 0 0,0 1 0 0 0,0 0 0 0 0,0 0 1 0 0,0 0-1 0 0,0 0 0 0 0,0 0 0 0 0,0 0 0 0 0,0 0 1 0 0,0-1-1 0 0,0 1 0 0 0,0 0 0 0 0,0 0 0 0 0,0 0 0 0 0,0 0 1 0 0,0 0-1 0 0,1 0 0 0 0,-1 0 0 0 0,0 0 0 0 0,0 0 1 0 0,0 0-1 0 0,0 0 0 0 0,0 0 0 0 0,0-1 0 0 0,0 1 0 0 0,1 0 1 0 0,-1 0-1 0 0,0 0 0 0 0,0 0 0 0 0,0 0 0 0 0,0 0 1 0 0,0 0-1 0 0,0 0 0 0 0,0 0 0 0 0,1 0 0 0 0,-1 0 0 0 0,0 0 1 0 0,0 0-1 0 0,0 0 0 0 0,0 0 0 0 0,0 1 0 0 0,0-1 0 0 0,0 0 1 0 0,1 0-1 0 0,-1 0 0 0 0,0 0 0 0 0,0 0 0 0 0,0 0 1 0 0,0 0-1 0 0,0 0 0 0 0,0 0 0 0 0,0 0 0 0 0,0 0 0 0 0,1 1 1 0 0,6 10 275 0 0,3 15-71 0 0,-2 3-85 0 0,-1 0-1 0 0,-1 0 1 0 0,3 48 0 0 0,-5 93-154 0 0,-2-62-636 0 0,-1-73-2253 0 0,-5 55-1 0 0,2-83 1627 0 0,-2-2-33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33.388"/>
    </inkml:context>
    <inkml:brush xml:id="br0">
      <inkml:brushProperty name="width" value="0.05" units="cm"/>
      <inkml:brushProperty name="height" value="0.05" units="cm"/>
      <inkml:brushProperty name="color" value="#FFC114"/>
    </inkml:brush>
  </inkml:definitions>
  <inkml:trace contextRef="#ctx0" brushRef="#br0">2 497 7165 0 0,'-1'-5'157'0'0,"1"0"0"0"0,-1 1 0 0 0,1-1 1 0 0,0 0-1 0 0,1 0 0 0 0,-1 1 0 0 0,1-1 0 0 0,0 0 1 0 0,0 1-1 0 0,0-1 0 0 0,1 1 0 0 0,0-1 1 0 0,0 1-1 0 0,0 0 0 0 0,0 0 0 0 0,0 0 0 0 0,1 0 1 0 0,0 0-1 0 0,0 0 0 0 0,0 1 0 0 0,0-1 1 0 0,6-3-1 0 0,8-7 187 0 0,0 1 1 0 0,1 0 0 0 0,33-16-1 0 0,-11 6-577 0 0,-33 19 239 0 0,5-4 156 0 0,1 0 1 0 0,-1 0-1 0 0,11-12 0 0 0,-19 16-49 0 0,-1 1 0 0 0,0-1 1 0 0,0 1-1 0 0,0-1 0 0 0,-1 0 0 0 0,1 0 1 0 0,-1 0-1 0 0,0-1 0 0 0,0 1 0 0 0,-1 0 0 0 0,1-1 1 0 0,-1 1-1 0 0,2-9 0 0 0,-2-5 235 0 0,-1 1 0 0 0,0-1 0 0 0,-3-17 0 0 0,1 19-88 0 0,1-1-1 0 0,0 0 1 0 0,4-30-1 0 0,-3 47-258 0 0,0 0 0 0 0,0 0-1 0 0,0 0 1 0 0,0 0 0 0 0,0 0 0 0 0,0 0-1 0 0,0 0 1 0 0,0 0 0 0 0,0 0 0 0 0,0-1-1 0 0,0 1 1 0 0,0 0 0 0 0,0 0 0 0 0,0 0-1 0 0,0 0 1 0 0,0 0 0 0 0,0 0-1 0 0,0 0 1 0 0,0 0 0 0 0,0-1 0 0 0,0 1-1 0 0,0 0 1 0 0,0 0 0 0 0,0 0 0 0 0,0 0-1 0 0,0 0 1 0 0,0 0 0 0 0,0 0 0 0 0,0 0-1 0 0,0 0 1 0 0,0 0 0 0 0,1-1 0 0 0,-1 1-1 0 0,0 0 1 0 0,0 0 0 0 0,0 0 0 0 0,0 0-1 0 0,0 0 1 0 0,0 0 0 0 0,0 0-1 0 0,0 0 1 0 0,0 0 0 0 0,0 0 0 0 0,1 0-1 0 0,-1 0 1 0 0,0 0 0 0 0,0 0 0 0 0,0 0-1 0 0,0 0 1 0 0,0 0 0 0 0,0 0 0 0 0,0 0-1 0 0,0 0 1 0 0,1 0 0 0 0,-1 0 0 0 0,0 0-1 0 0,0 0 1 0 0,0 0 0 0 0,0 0-1 0 0,0 0 1 0 0,0 0 0 0 0,0 0 0 0 0,6 9 0 0 0,1 14-28 0 0,-3 8 42 0 0,-1 0-1 0 0,-1 0 1 0 0,-2 0-1 0 0,-4 30 1 0 0,-24 124 40 0 0,4-27-36 0 0,23-120 17 0 0,3-25-10 0 0,0-25-13 0 0,1 1-22 0 0,0 0 0 0 0,1 0 1 0 0,0 0-1 0 0,1 1 0 0 0,0 0 0 0 0,12-18 0 0 0,-3 5 0 0 0,3-10 16 0 0,-5 9 11 0 0,1 1 0 0 0,1 0-1 0 0,0 1 1 0 0,27-29 0 0 0,-40 50-11 0 0,0 0 0 0 0,0 0 1 0 0,0 0-1 0 0,0 0 1 0 0,1 0-1 0 0,-1 0 1 0 0,0 0-1 0 0,1 0 1 0 0,-1 0-1 0 0,1 1 1 0 0,-1-1-1 0 0,1 1 1 0 0,-1-1-1 0 0,1 1 1 0 0,1-1-1 0 0,-2 1 7 0 0,0 0 0 0 0,-1 0-1 0 0,1 1 1 0 0,0-1 0 0 0,0 0 0 0 0,-1 0-1 0 0,1 1 1 0 0,0-1 0 0 0,-1 1 0 0 0,1-1 0 0 0,-1 0-1 0 0,1 1 1 0 0,0-1 0 0 0,-1 1 0 0 0,1-1-1 0 0,-1 1 1 0 0,1 0 0 0 0,-1-1 0 0 0,1 1-1 0 0,-1-1 1 0 0,0 1 0 0 0,1 0 0 0 0,-1-1-1 0 0,0 1 1 0 0,0 0 0 0 0,1 0 0 0 0,-1-1 0 0 0,0 1-1 0 0,0 0 1 0 0,0 0 0 0 0,0 1 0 0 0,3 14 233 0 0,1 6 199 0 0,1-1 1 0 0,11 36-1 0 0,-14-53-390 0 0,0 1 0 0 0,0 0 0 0 0,0-1 0 0 0,0 0 0 0 0,1 1 0 0 0,0-1 0 0 0,0 0 0 0 0,0 0 0 0 0,0-1 0 0 0,0 1 0 0 0,1-1 0 0 0,0 1 0 0 0,0-1 0 0 0,0 0 0 0 0,0-1 0 0 0,0 1 0 0 0,8 3 0 0 0,-10-6-108 0 0,0 1 0 0 0,0-1 0 0 0,0 1 0 0 0,0-1 0 0 0,-1 0 1 0 0,1 0-1 0 0,0 0 0 0 0,0 0 0 0 0,0-1 0 0 0,0 1 0 0 0,-1 0 0 0 0,1-1 0 0 0,0 1 1 0 0,0-1-1 0 0,-1 0 0 0 0,1 1 0 0 0,0-1 0 0 0,-1 0 0 0 0,1 0 0 0 0,-1 0 0 0 0,1 0 1 0 0,-1 0-1 0 0,1-1 0 0 0,-1 1 0 0 0,0 0 0 0 0,0-1 0 0 0,1 1 0 0 0,0-3 1 0 0,1-1-566 0 0,0 1 1 0 0,0 0-1 0 0,-1-1 1 0 0,0 0-1 0 0,0 0 1 0 0,0 0-1 0 0,-1 1 1 0 0,3-12-1 0 0,-2-1-1583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35.802"/>
    </inkml:context>
    <inkml:brush xml:id="br0">
      <inkml:brushProperty name="width" value="0.05" units="cm"/>
      <inkml:brushProperty name="height" value="0.05" units="cm"/>
      <inkml:brushProperty name="color" value="#FFC114"/>
    </inkml:brush>
  </inkml:definitions>
  <inkml:trace contextRef="#ctx0" brushRef="#br0">85 0 5973 0 0,'0'0'372'0'0,"-10"4"-77"0"0,-31 12-107 0 0,31-12 1684 0 0,8-4-1809 0 0,1 1 1 0 0,0-1-1 0 0,-1 0 0 0 0,1 1 1 0 0,0-1-1 0 0,0 1 0 0 0,0 0 1 0 0,-1-1-1 0 0,1 1 0 0 0,0 0 0 0 0,0 0 1 0 0,-2 1-1 0 0,1 0 91 0 0,-2 0 2379 0 0,34-2-2246 0 0,95 1-80 0 0,-93-1-52 0 0,60-9-1 0 0,-45 2-118 0 0,-41 7-36 0 0,15-3 13 0 0,-21 3-12 0 0,1 0 0 0 0,-1 0-1 0 0,0 0 1 0 0,1 0 0 0 0,-1 0 0 0 0,1 0 0 0 0,-1 0 0 0 0,1 0-1 0 0,-1 0 1 0 0,1 0 0 0 0,-1 0 0 0 0,1 0 0 0 0,-1 0 0 0 0,1 0 0 0 0,-1 0-1 0 0,1 0 1 0 0,-1 1 0 0 0,0-1 0 0 0,1 0 0 0 0,-1 0 0 0 0,1 0-1 0 0,-1 1 1 0 0,0-1 0 0 0,1 0 0 0 0,-1 1 0 0 0,1-1 0 0 0,-5 3-58 0 0,1-1 1 0 0,-1 0 0 0 0,0 0 0 0 0,1 0 0 0 0,-1-1-1 0 0,-7 3 1 0 0,0-1-360 0 0,3 0-328 0 0,0 0 1 0 0,0-1-1 0 0,-16 2 0 0 0,12-4-343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36.174"/>
    </inkml:context>
    <inkml:brush xml:id="br0">
      <inkml:brushProperty name="width" value="0.05" units="cm"/>
      <inkml:brushProperty name="height" value="0.05" units="cm"/>
      <inkml:brushProperty name="color" value="#FFC114"/>
    </inkml:brush>
  </inkml:definitions>
  <inkml:trace contextRef="#ctx0" brushRef="#br0">7 14 5973 0 0,'-2'-5'226'0'0,"-3"-3"4319"0"0,8 74-2639 0 0,13 73 1 0 0,3 42-1994 0 0,-18-157 26 0 0,0-4-697 0 0,0 1 0 0 0,-5 39 0 0 0,1-43-408 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44.283"/>
    </inkml:context>
    <inkml:brush xml:id="br0">
      <inkml:brushProperty name="width" value="0.05" units="cm"/>
      <inkml:brushProperty name="height" value="0.05" units="cm"/>
      <inkml:brushProperty name="color" value="#FFC114"/>
    </inkml:brush>
  </inkml:definitions>
  <inkml:trace contextRef="#ctx0" brushRef="#br0">89 151 6813 0 0,'11'-28'225'0'0,"-8"23"-117"0"0,-1 1 0 0 0,0-1 1 0 0,-1 0-1 0 0,1 0 1 0 0,1-9-1 0 0,-1-3 384 0 0,-1 9-149 0 0,0 0 0 0 0,1 0-1 0 0,-1 1 1 0 0,5-11 0 0 0,-3 7 103 0 0,-1 3 161 0 0,-2 20-252 0 0,-6 45 413 0 0,4-17-355 0 0,-12 64 0 0 0,5-45-256 0 0,-78 497 259 0 0,85-544-406 0 0,-8 75-7 0 0,10-79 11 0 0,0 1 1 0 0,0-1-1 0 0,0 1 0 0 0,1-1 1 0 0,1 1-1 0 0,0-1 0 0 0,5 16 1 0 0,-7-23-2 0 0,1 0 1 0 0,-1 1 0 0 0,1-1 0 0 0,0 0 0 0 0,-1 0 0 0 0,1 0-1 0 0,0 0 1 0 0,0 0 0 0 0,0 0 0 0 0,0 0 0 0 0,0 0 0 0 0,0 0-1 0 0,0 0 1 0 0,0-1 0 0 0,0 1 0 0 0,0 0 0 0 0,0-1 0 0 0,1 1-1 0 0,-1-1 1 0 0,2 1 0 0 0,0 0 4 0 0,-1-1 0 0 0,1 0 1 0 0,-1 0-1 0 0,1 0 0 0 0,-1 0 0 0 0,1 0 0 0 0,-1-1 0 0 0,1 1 1 0 0,-1-1-1 0 0,4-1 0 0 0,6-3 19 0 0,-1 0 0 0 0,0-1 1 0 0,17-12-1 0 0,-16 10-50 0 0,12-7-3 0 0,2 2 0 0 0,-1 1 0 0 0,2 0 0 0 0,0 2 0 0 0,0 2 0 0 0,0 0 0 0 0,41-5 0 0 0,-46 10-454 0 0,35 2 1 0 0,-34 1-1865 0 0,34-5 1 0 0,-44 4 985 0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44.627"/>
    </inkml:context>
    <inkml:brush xml:id="br0">
      <inkml:brushProperty name="width" value="0.05" units="cm"/>
      <inkml:brushProperty name="height" value="0.05" units="cm"/>
      <inkml:brushProperty name="color" value="#FFC114"/>
    </inkml:brush>
  </inkml:definitions>
  <inkml:trace contextRef="#ctx0" brushRef="#br0">190 132 6657 0 0,'-3'-11'45'0'0,"0"1"1"0"0,-1 0 0 0 0,0 0-1 0 0,-1 0 1 0 0,0 1 0 0 0,-7-9-1 0 0,9 13 15 0 0,-1 0 0 0 0,1 1-1 0 0,-1 0 1 0 0,0 0-1 0 0,0 0 1 0 0,0 0 0 0 0,-1 1-1 0 0,1 0 1 0 0,-1 0-1 0 0,0 0 1 0 0,0 0 0 0 0,0 1-1 0 0,-6-3 1 0 0,9 5-40 0 0,0-1 0 0 0,0 1 0 0 0,0 0-1 0 0,0 0 1 0 0,0 0 0 0 0,0 0 0 0 0,0 0 0 0 0,-1 1 0 0 0,2-1 0 0 0,-1 0 0 0 0,0 1 0 0 0,0 0 0 0 0,0-1 0 0 0,0 1 0 0 0,0 0 0 0 0,0 0 0 0 0,1 0 0 0 0,-1 0 0 0 0,0 0-1 0 0,1 0 1 0 0,-1 1 0 0 0,1-1 0 0 0,-1 1 0 0 0,1-1 0 0 0,0 1 0 0 0,-1-1 0 0 0,1 1 0 0 0,0 0 0 0 0,0 0 0 0 0,0-1 0 0 0,-1 5 0 0 0,-3 5 78 0 0,0 1 0 0 0,1-1 0 0 0,-4 23-1 0 0,7-30-67 0 0,-3 17 70 0 0,1 0-1 0 0,2 1 1 0 0,0-1 0 0 0,1 0 0 0 0,1 1-1 0 0,1-1 1 0 0,0 0 0 0 0,2 0-1 0 0,11 36 1 0 0,-13-52-89 0 0,-1 0 0 0 0,1 0-1 0 0,0 0 1 0 0,1 0 0 0 0,-1-1 0 0 0,1 1 0 0 0,0-1-1 0 0,0 0 1 0 0,0 0 0 0 0,0 0 0 0 0,1 0 0 0 0,0-1-1 0 0,0 1 1 0 0,0-1 0 0 0,0 0 0 0 0,0 0 0 0 0,1 0 0 0 0,-1-1-1 0 0,1 0 1 0 0,0 1 0 0 0,0-2 0 0 0,-1 1 0 0 0,1 0-1 0 0,1-1 1 0 0,-1 0 0 0 0,0 0 0 0 0,0-1 0 0 0,0 0-1 0 0,0 1 1 0 0,6-2 0 0 0,-1 0-12 0 0,-1 0 0 0 0,1 0 0 0 0,-1-1 0 0 0,0-1 0 0 0,0 1 0 0 0,1-1 0 0 0,-2-1 0 0 0,1 0 0 0 0,0 0 0 0 0,-1-1 0 0 0,0 0 0 0 0,0 0 0 0 0,0-1 0 0 0,-1 0 0 0 0,11-11 0 0 0,-13 12-41 0 0,-1 0 0 0 0,-1 0 1 0 0,1-1-1 0 0,0 1 0 0 0,-1-1 0 0 0,0 0 0 0 0,-1 1 0 0 0,1-1 0 0 0,-1-1 0 0 0,0 1 0 0 0,-1 0 1 0 0,1 0-1 0 0,-1-1 0 0 0,-1 1 0 0 0,1-1 0 0 0,-1 1 0 0 0,0 0 0 0 0,0-1 0 0 0,-1 1 0 0 0,-1-8 0 0 0,-1 5-31 0 0,1 1-1 0 0,-1 0 0 0 0,0 0 1 0 0,-1 0-1 0 0,0 1 0 0 0,0-1 1 0 0,-1 1-1 0 0,0 0 0 0 0,0 0 1 0 0,-1 1-1 0 0,1-1 0 0 0,-1 1 1 0 0,-1 0-1 0 0,-12-8 0 0 0,10 8-9 0 0,1 0-1 0 0,-2 1 0 0 0,1 1 1 0 0,0 0-1 0 0,-1 0 0 0 0,0 1 0 0 0,0 0 1 0 0,0 0-1 0 0,-11-1 0 0 0,17 4 20 0 0,0-1 0 0 0,0 1 0 0 0,0 0 0 0 0,0 0-1 0 0,0 0 1 0 0,0 0 0 0 0,0 1 0 0 0,0-1 0 0 0,1 1 0 0 0,-1 0-1 0 0,0 1 1 0 0,0-1 0 0 0,1 0 0 0 0,-1 1 0 0 0,1 0 0 0 0,-1 0-1 0 0,1 0 1 0 0,-1 0 0 0 0,1 1 0 0 0,0-1 0 0 0,0 1 0 0 0,1 0-1 0 0,-1 0 1 0 0,0 0 0 0 0,1 0 0 0 0,-4 6 0 0 0,3 0-486 0 0,6 0 16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44.997"/>
    </inkml:context>
    <inkml:brush xml:id="br0">
      <inkml:brushProperty name="width" value="0.05" units="cm"/>
      <inkml:brushProperty name="height" value="0.05" units="cm"/>
      <inkml:brushProperty name="color" value="#FFC114"/>
    </inkml:brush>
  </inkml:definitions>
  <inkml:trace contextRef="#ctx0" brushRef="#br0">176 21 6881 0 0,'-57'-15'57'0'0,"50"13"-44"0"0,1 1 1 0 0,-1 0-1 0 0,0 0 1 0 0,0 1-1 0 0,0 0 1 0 0,0 0-1 0 0,0 0 1 0 0,0 1-1 0 0,1 0 0 0 0,-1 1 1 0 0,-10 3-1 0 0,15-4 0 0 0,0 0 0 0 0,0 0-1 0 0,0 1 1 0 0,0-1-1 0 0,1 1 1 0 0,-1-1 0 0 0,1 1-1 0 0,-1 0 1 0 0,1-1 0 0 0,0 1-1 0 0,-1 0 1 0 0,1 0-1 0 0,0 0 1 0 0,0 0 0 0 0,0 0-1 0 0,1 0 1 0 0,-1 0-1 0 0,0 1 1 0 0,1-1 0 0 0,0 0-1 0 0,-1 0 1 0 0,1 0 0 0 0,0 1-1 0 0,0-1 1 0 0,0 2-1 0 0,1 9 163 0 0,-1 0-1 0 0,6 23 1 0 0,-2-15-80 0 0,1 0 1 0 0,1-1-1 0 0,1 0 1 0 0,1 0 0 0 0,13 23-1 0 0,-17-35-82 0 0,0 0 0 0 0,1 0 1 0 0,0-1-1 0 0,1 0 0 0 0,0 0 0 0 0,0 0 0 0 0,0-1 0 0 0,1 1 1 0 0,0-2-1 0 0,0 1 0 0 0,1-1 0 0 0,-1 0 0 0 0,1 0 0 0 0,16 6 0 0 0,-19-10-10 0 0,0 1 0 0 0,0-1 0 0 0,0-1-1 0 0,0 1 1 0 0,0-1 0 0 0,1 1-1 0 0,-1-2 1 0 0,0 1 0 0 0,0 0-1 0 0,0-1 1 0 0,0 0 0 0 0,6-2 0 0 0,-3 0-15 0 0,0 0 0 0 0,0-1 1 0 0,0 0-1 0 0,0 0 0 0 0,0-1 1 0 0,11-9-1 0 0,-8 5-54 0 0,-1 0-1 0 0,0-1 1 0 0,0-1 0 0 0,-1 0-1 0 0,-1 0 1 0 0,0-1 0 0 0,0 0-1 0 0,10-22 1 0 0,-16 29 44 0 0,0 0 0 0 0,0 0 0 0 0,-1 0 0 0 0,0-1 0 0 0,0 1-1 0 0,0 0 1 0 0,0-1 0 0 0,-1 1 0 0 0,0-1 0 0 0,0 1 0 0 0,0-1 0 0 0,-1 1 0 0 0,0 0 0 0 0,0-1 0 0 0,0 1-1 0 0,-1 0 1 0 0,0 0 0 0 0,0-1 0 0 0,0 1 0 0 0,0 1 0 0 0,-1-1 0 0 0,0 0 0 0 0,0 1 0 0 0,0-1 0 0 0,-1 1-1 0 0,1 0 1 0 0,-1 0 0 0 0,0 0 0 0 0,0 1 0 0 0,-9-7 0 0 0,4 4 10 0 0,1 1 0 0 0,-1 0-1 0 0,-1 0 1 0 0,1 1 0 0 0,-1 0 0 0 0,0 0 0 0 0,0 1-1 0 0,0 0 1 0 0,0 1 0 0 0,0 0 0 0 0,0 1 0 0 0,-1 0 0 0 0,1 1-1 0 0,-1 0 1 0 0,-15 2 0 0 0,14 1 4 0 0,0-1-1 0 0,1 2 1 0 0,-20 8 0 0 0,28-11-6 0 0,-1 1 0 0 0,1-1 1 0 0,0 1-1 0 0,0 0 0 0 0,0 0 0 0 0,0 0 0 0 0,0 0 1 0 0,0 1-1 0 0,0-1 0 0 0,1 1 0 0 0,-1 0 1 0 0,1-1-1 0 0,0 1 0 0 0,0 0 0 0 0,0 0 0 0 0,-2 5 1 0 0,4-7-11 0 0,0 0 0 0 0,-1 0 1 0 0,1 0-1 0 0,0 0 0 0 0,0 0 1 0 0,0 0-1 0 0,0 0 0 0 0,0 0 1 0 0,0 0-1 0 0,0 0 0 0 0,0 0 1 0 0,1 0-1 0 0,-1 0 0 0 0,0 0 1 0 0,1 0-1 0 0,-1 0 0 0 0,0-1 1 0 0,1 1-1 0 0,-1 0 0 0 0,1 0 1 0 0,0 0-1 0 0,-1 0 0 0 0,1-1 1 0 0,-1 1-1 0 0,1 0 0 0 0,0-1 1 0 0,0 1-1 0 0,0 0 0 0 0,2 1-79 0 0,-1 0 0 0 0,1-1-1 0 0,0 0 1 0 0,-1 0-1 0 0,1 0 1 0 0,0 0 0 0 0,0 0-1 0 0,4 1 1 0 0,13 0-543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45.429"/>
    </inkml:context>
    <inkml:brush xml:id="br0">
      <inkml:brushProperty name="width" value="0.05" units="cm"/>
      <inkml:brushProperty name="height" value="0.05" units="cm"/>
      <inkml:brushProperty name="color" value="#FFC114"/>
    </inkml:brush>
  </inkml:definitions>
  <inkml:trace contextRef="#ctx0" brushRef="#br0">1 355 6721 0 0,'1'-2'-81'0'0,"0"0"113"0"0,1 6 133 0 0,6 12 110 0 0,5 9-121 0 0,-2 1 0 0 0,-1 0 0 0 0,11 45 0 0 0,9 86 366 0 0,-13-61-521 0 0,-13-72 13 0 0,3 49 0 0 0,-9-86-2 0 0,0 0 0 0 0,-6-24 0 0 0,3 17-6 0 0,1 3 3 0 0,-51-241-43 0 0,41 175 253 0 0,-4-96 0 0 0,17 155-87 0 0,2 0 0 0 0,3-26-1 0 0,-3 38-45 0 0,1 0-1 0 0,1 1 1 0 0,0 0-1 0 0,1-1 1 0 0,0 1-1 0 0,7-13 1 0 0,-8 20-36 0 0,-1-1 1 0 0,1 1 0 0 0,0 0 0 0 0,1 1-1 0 0,-1-1 1 0 0,1 1 0 0 0,-1-1 0 0 0,1 1 0 0 0,0 0-1 0 0,1 0 1 0 0,-1 1 0 0 0,0-1 0 0 0,1 1-1 0 0,-1 0 1 0 0,1 0 0 0 0,0 1 0 0 0,-1-1 0 0 0,1 1-1 0 0,0 0 1 0 0,0 0 0 0 0,0 1 0 0 0,0 0 0 0 0,6 0-1 0 0,-4 0 19 0 0,-1 0 1 0 0,0 1-1 0 0,0 0 0 0 0,0 0 0 0 0,0 0 0 0 0,-1 1 0 0 0,1 0 0 0 0,0 0 0 0 0,-1 1 1 0 0,1-1-1 0 0,-1 1 0 0 0,0 0 0 0 0,0 1 0 0 0,0-1 0 0 0,0 1 0 0 0,0 0 1 0 0,-1 0-1 0 0,7 8 0 0 0,-8-8-35 0 0,-1 0 1 0 0,1 0 0 0 0,-1 1-1 0 0,1-1 1 0 0,-1 1-1 0 0,0-1 1 0 0,-1 1 0 0 0,1 0-1 0 0,-1-1 1 0 0,0 1-1 0 0,0 0 1 0 0,-1 0 0 0 0,1 0-1 0 0,-1 0 1 0 0,0 0-1 0 0,-1 7 1 0 0,-1-5 0 0 0,0 1 1 0 0,0-1-1 0 0,0 0 0 0 0,-1 0 0 0 0,0 0 1 0 0,0-1-1 0 0,-1 1 0 0 0,0-1 0 0 0,0 1 1 0 0,-6 5-1 0 0,0 0-177 0 0,-1-1 0 0 0,0 0-1 0 0,-1-1 1 0 0,0 0 0 0 0,0-1 0 0 0,-1 0 0 0 0,0-1-1 0 0,-1-1 1 0 0,0 0 0 0 0,-15 5 0 0 0,-21 2-1654 0 0,28-9 661 0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48.408"/>
    </inkml:context>
    <inkml:brush xml:id="br0">
      <inkml:brushProperty name="width" value="0.05" units="cm"/>
      <inkml:brushProperty name="height" value="0.05" units="cm"/>
      <inkml:brushProperty name="color" value="#FFC114"/>
    </inkml:brush>
  </inkml:definitions>
  <inkml:trace contextRef="#ctx0" brushRef="#br0">30 354 6845 0 0,'-12'-8'261'0'0,"12"7"-157"0"0,0 1 0 0 0,-1-1 0 0 0,1 1 0 0 0,0-1 0 0 0,-1 1 0 0 0,1 0 0 0 0,0-1 0 0 0,-1 1 0 0 0,1 0 0 0 0,-1-1 0 0 0,1 1 0 0 0,-1 0 0 0 0,1-1 0 0 0,-1 1 0 0 0,1 0 0 0 0,-1 0 0 0 0,1-1 0 0 0,-1 1 0 0 0,1 0 1 0 0,-1 0-1 0 0,1 0 0 0 0,-1 0 0 0 0,1 0 0 0 0,-1 0 0 0 0,1 0 0 0 0,-1 0 0 0 0,1 0 0 0 0,-1 0 0 0 0,1 0 0 0 0,-1 0 0 0 0,0 0 0 0 0,1 1 0 0 0,-1-1 0 0 0,1 0 0 0 0,-1 0 0 0 0,0 1 0 0 0,46-30 2837 0 0,-14 8-2813 0 0,53-26 0 0 0,-30 24-107 0 0,2 2 0 0 0,0 3 1 0 0,80-16-1 0 0,179-12-35 0 0,-307 45 5 0 0,11 0-23 0 0,-1-1-1 0 0,0-1 1 0 0,0-1 0 0 0,0 0 0 0 0,0-2 0 0 0,29-12 0 0 0,-46 18-14 0 0,0-1 0 0 0,0 1 1 0 0,0-1-1 0 0,0 0 1 0 0,0 1-1 0 0,0-1 1 0 0,-1 0-1 0 0,1 0 1 0 0,0 0-1 0 0,0 1 0 0 0,0-1 1 0 0,-1 0-1 0 0,1 0 1 0 0,0 0-1 0 0,-1 0 1 0 0,1 0-1 0 0,-1-1 0 0 0,1 1 1 0 0,-1 0-1 0 0,0 0 1 0 0,1 0-1 0 0,-1 0 1 0 0,0 0-1 0 0,0-1 0 0 0,0 0 1 0 0,0 0-139 0 0,-1 0 0 0 0,1 0 0 0 0,-1 0 0 0 0,1 0 0 0 0,-1 1 0 0 0,0-1 0 0 0,0 0 0 0 0,0 0 0 0 0,0 1 1 0 0,0-1-1 0 0,0 1 0 0 0,-1-1 0 0 0,1 1 0 0 0,0 0 0 0 0,-3-3 0 0 0,-8-5-1148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18.089"/>
    </inkml:context>
    <inkml:brush xml:id="br0">
      <inkml:brushProperty name="width" value="0.05" units="cm"/>
      <inkml:brushProperty name="height" value="0.05" units="cm"/>
      <inkml:brushProperty name="color" value="#FFC114"/>
    </inkml:brush>
  </inkml:definitions>
  <inkml:trace contextRef="#ctx0" brushRef="#br0">0 23 24575,'3'-3'0,"1"-4"0,3-1 0,0 4 0,3 6 0,-2 8 0,2 13 0,-1 8 0,1 8 0,-1 6 0,1 6 0,2 0 0,-1-2 0,0-4 0,2-3 0,-1-5 0,0-7 0,-2-8-8191</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48.754"/>
    </inkml:context>
    <inkml:brush xml:id="br0">
      <inkml:brushProperty name="width" value="0.05" units="cm"/>
      <inkml:brushProperty name="height" value="0.05" units="cm"/>
      <inkml:brushProperty name="color" value="#FFC114"/>
    </inkml:brush>
  </inkml:definitions>
  <inkml:trace contextRef="#ctx0" brushRef="#br0">51 21 8069 0 0,'-4'-2'27'0'0,"1"-1"0"0"0,-1 1 0 0 0,0 0 0 0 0,1 0 0 0 0,-1 0 0 0 0,0 0 0 0 0,0 1 0 0 0,-1-1 1 0 0,1 1-1 0 0,-8-1 0 0 0,46 17 1015 0 0,44 11-213 0 0,-38-14-687 0 0,57 27-1 0 0,-86-34-141 0 0,-1 1-1 0 0,-1-1 1 0 0,1 2-1 0 0,-1-1 1 0 0,0 1-1 0 0,-1 1 0 0 0,1-1 1 0 0,-1 1-1 0 0,-1 1 1 0 0,10 13-1 0 0,-14-18-7 0 0,-1 1 0 0 0,1-1 0 0 0,-1 1 0 0 0,0 0 0 0 0,0 0 0 0 0,0 0-1 0 0,-1 1 1 0 0,0-1 0 0 0,0 0 0 0 0,0 0 0 0 0,-1 1 0 0 0,1-1 0 0 0,-1 0 0 0 0,-1 1 0 0 0,1-1 0 0 0,-1 0 0 0 0,0 1 0 0 0,0-1 0 0 0,0 0 0 0 0,-3 5 0 0 0,1-2-83 0 0,-1-1 1 0 0,1 0 0 0 0,-2 0-1 0 0,1 0 1 0 0,-1-1 0 0 0,0 1 0 0 0,0-1-1 0 0,-1 0 1 0 0,0 0 0 0 0,0-1 0 0 0,0 0-1 0 0,-13 8 1 0 0,-82 61-2212 0 0,76-54 1505 0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49.121"/>
    </inkml:context>
    <inkml:brush xml:id="br0">
      <inkml:brushProperty name="width" value="0.05" units="cm"/>
      <inkml:brushProperty name="height" value="0.05" units="cm"/>
      <inkml:brushProperty name="color" value="#FFC114"/>
    </inkml:brush>
  </inkml:definitions>
  <inkml:trace contextRef="#ctx0" brushRef="#br0">6 47 5881 0 0,'-6'7'115'0'0,"7"-7"-110"0"0,-1 0 0 0 0,0 0 0 0 0,0 0-1 0 0,0 0 1 0 0,0 0 0 0 0,0 0 0 0 0,0 0 0 0 0,0 0-1 0 0,0 0 1 0 0,0 0 0 0 0,0 0 0 0 0,0 0 0 0 0,0 0-1 0 0,0 0 1 0 0,0 0 0 0 0,0 0 0 0 0,0 0 0 0 0,0 0-1 0 0,0 1 1 0 0,0-1 0 0 0,0 0 0 0 0,0 0 0 0 0,1 0-1 0 0,-1 0 1 0 0,0 0 0 0 0,0 0 0 0 0,0 0 0 0 0,0 0-1 0 0,0 0 1 0 0,0 0 0 0 0,0 0 0 0 0,0 0 0 0 0,0 0-1 0 0,0 0 1 0 0,0 1 0 0 0,0-1 0 0 0,-1 0-1 0 0,1 0 1 0 0,0 0 0 0 0,0 0 0 0 0,15 0 313 0 0,63 1 423 0 0,120-14 0 0 0,-96 4-362 0 0,348-19 423 0 0,-344 22-1641 0 0,-100 5 390 0 0,-9 1-644 0 0,-3 1 337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28:49.462"/>
    </inkml:context>
    <inkml:brush xml:id="br0">
      <inkml:brushProperty name="width" value="0.05" units="cm"/>
      <inkml:brushProperty name="height" value="0.05" units="cm"/>
      <inkml:brushProperty name="color" value="#FFC114"/>
    </inkml:brush>
  </inkml:definitions>
  <inkml:trace contextRef="#ctx0" brushRef="#br0">34 14 6625 0 0,'-2'0'31'0'0,"0"0"1"0"0,0 0-1 0 0,0 0 1 0 0,0 0-1 0 0,1 0 1 0 0,-1 0 0 0 0,0 0-1 0 0,0-1 1 0 0,0 1-1 0 0,1-1 1 0 0,-1 1-1 0 0,0-1 1 0 0,1 0-1 0 0,-1 1 1 0 0,0-1 0 0 0,1 0-1 0 0,-2-1 1 0 0,21-4 1337 0 0,6 7-983 0 0,0 0 0 0 0,-1 1 0 0 0,1 2 0 0 0,-1 0 0 0 0,0 2 0 0 0,39 14 0 0 0,-52-16-353 0 0,0 0 1 0 0,0 0-1 0 0,-1 1 1 0 0,1 1-1 0 0,-1-1 1 0 0,-1 1-1 0 0,1 1 1 0 0,-1 0-1 0 0,0 0 1 0 0,11 13-1 0 0,-16-16-30 0 0,0 0 0 0 0,0 0 0 0 0,0 0 0 0 0,-1 0 0 0 0,0 0 0 0 0,0 1 0 0 0,0-1 0 0 0,-1 1-1 0 0,1-1 1 0 0,-1 1 0 0 0,0 0 0 0 0,0-1 0 0 0,-1 1 0 0 0,1 0 0 0 0,-1 0 0 0 0,0 0 0 0 0,0-1 0 0 0,-1 1 0 0 0,0 0 0 0 0,0 0 0 0 0,0-1-1 0 0,0 1 1 0 0,0-1 0 0 0,-1 1 0 0 0,0-1 0 0 0,-3 5 0 0 0,-1 1-16 0 0,0 0 0 0 0,-1-1 0 0 0,0 0 0 0 0,-1-1 0 0 0,0 0-1 0 0,0 0 1 0 0,-1 0 0 0 0,0-1 0 0 0,-1 0 0 0 0,-11 6 0 0 0,-12 5-791 0 0,-61 24 0 0 0,52-26-130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9:43:52.810"/>
    </inkml:context>
    <inkml:brush xml:id="br0">
      <inkml:brushProperty name="width" value="0.05" units="cm"/>
      <inkml:brushProperty name="height" value="0.05" units="cm"/>
      <inkml:brushProperty name="color" value="#FFC114"/>
    </inkml:brush>
  </inkml:definitions>
  <inkml:trace contextRef="#ctx0" brushRef="#br0">1 0 24575,'3'3'0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01.929"/>
    </inkml:context>
    <inkml:brush xml:id="br0">
      <inkml:brushProperty name="width" value="0.05" units="cm"/>
      <inkml:brushProperty name="height" value="0.05" units="cm"/>
      <inkml:brushProperty name="color" value="#FFC114"/>
    </inkml:brush>
  </inkml:definitions>
  <inkml:trace contextRef="#ctx0" brushRef="#br0">115 259 4224 0 0,'-4'-5'162'0'0,"-13"-15"28"0"0,13 14 1743 0 0,-1 4-1574 0 0,-15-9-23 0 0,15 9 3982 0 0,11-2-4191 0 0,5-3-109 0 0,0 1-1 0 0,0 1 1 0 0,13-5-1 0 0,123-42-23 0 0,-100 37-6 0 0,58-9 0 0 0,-41 10 11 0 0,33-6 2 0 0,73-21 47 0 0,-169 40-55 0 0,0 1 1 0 0,0 0-1 0 0,1-1 0 0 0,-1 1 1 0 0,0 0-1 0 0,0-1 1 0 0,0 1-1 0 0,0-1 0 0 0,1 0 1 0 0,-1 1-1 0 0,0-1 0 0 0,0 0 1 0 0,0 0-1 0 0,1-1 0 0 0,-3 2-2 0 0,1-1-1 0 0,0 1 1 0 0,-1 0-1 0 0,1-1 1 0 0,-1 1-1 0 0,1 0 1 0 0,-1 0-1 0 0,1-1 1 0 0,0 1-1 0 0,-1 0 1 0 0,1 0-1 0 0,-1-1 1 0 0,1 1-1 0 0,-1 0 1 0 0,1 0-1 0 0,-1 0 1 0 0,1 0-1 0 0,-1 0 1 0 0,1 0-1 0 0,-1 0 1 0 0,1 0-1 0 0,-2 0 1 0 0,-43 0-364 0 0,42 0 365 0 0,-42 2-104 0 0,1 3-1 0 0,-72 16 0 0 0,125-23 100 0 0,0 1-1 0 0,-1-1 0 0 0,1 1 1 0 0,12 1-1 0 0,-19 0 15 0 0,1 0 0 0 0,0 0 0 0 0,-1 1-1 0 0,1-1 1 0 0,-1 1 0 0 0,1 0 0 0 0,-1-1 0 0 0,0 1 0 0 0,1 1 0 0 0,2 0 0 0 0,-4-1 2 0 0,0 0 1 0 0,0 0-1 0 0,0-1 1 0 0,0 1-1 0 0,0 0 0 0 0,-1 0 1 0 0,1 0-1 0 0,0 1 1 0 0,0-1-1 0 0,-1 0 0 0 0,1 0 1 0 0,-1 0-1 0 0,1 0 1 0 0,-1 1-1 0 0,1-1 0 0 0,-1 0 1 0 0,0 0-1 0 0,1 1 1 0 0,-1-1-1 0 0,0 0 1 0 0,0 3-1 0 0,-2 22 290 0 0,-8 49 1 0 0,0-10-107 0 0,-11 338 100 0 0,17-59-181 0 0,5-336-5 0 0,2-20-28 0 0,2-24 3 0 0,-6 22-83 0 0,0 0-1 0 0,0-1 0 0 0,-1 1 0 0 0,-1 0 0 0 0,0 0 1 0 0,-1 0-1 0 0,-1 1 0 0 0,0 0 0 0 0,-11-21 0 0 0,13 29 5 0 0,0-1 0 0 0,-1 1-1 0 0,1-1 1 0 0,-1 1 0 0 0,-1 0-1 0 0,1 0 1 0 0,-1 1 0 0 0,0-1-1 0 0,0 1 1 0 0,0 0 0 0 0,0 0-1 0 0,-1 1 1 0 0,1 0 0 0 0,-1 0-1 0 0,0 0 1 0 0,0 1 0 0 0,-1-1-1 0 0,1 1 1 0 0,0 1 0 0 0,-1-1-1 0 0,1 1 1 0 0,0 1 0 0 0,-8-1-1 0 0,-1 1 15 0 0,-1 1 0 0 0,1 1-1 0 0,-1 1 1 0 0,1 0 0 0 0,0 1 0 0 0,0 0-1 0 0,0 1 1 0 0,1 1 0 0 0,-1 0-1 0 0,2 1 1 0 0,-21 14 0 0 0,16-8 47 0 0,0 0-1 0 0,1 2 1 0 0,0 0 0 0 0,2 1 0 0 0,-1 1 0 0 0,2 1 0 0 0,-17 26 0 0 0,21-30-37 0 0,2-3 1 0 0,1 1 0 0 0,-11 21 1 0 0,17-30-31 0 0,0 0 0 0 0,0 0 0 0 0,0 0 0 0 0,0 0 0 0 0,0 0 0 0 0,1 0 1 0 0,-1 1-1 0 0,1-1 0 0 0,0 0 0 0 0,0 0 0 0 0,0 0 0 0 0,1 0 0 0 0,-1 1 0 0 0,1-1 0 0 0,-1 0 1 0 0,1 0-1 0 0,2 4 0 0 0,-2-5-48 0 0,1 1 1 0 0,-1-1-1 0 0,1 0 0 0 0,-1 0 1 0 0,1 0-1 0 0,0-1 0 0 0,0 1 1 0 0,0 0-1 0 0,0-1 0 0 0,0 1 1 0 0,0-1-1 0 0,1 0 0 0 0,-1 0 1 0 0,0 0-1 0 0,1 0 1 0 0,-1 0-1 0 0,1 0 0 0 0,-1 0 1 0 0,1-1-1 0 0,-1 1 0 0 0,1-1 1 0 0,2 0-1 0 0,3 0-247 0 0,-1 1-1 0 0,0-2 1 0 0,0 1-1 0 0,0-1 1 0 0,0 0-1 0 0,13-5 1 0 0,13-6-954 0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02.363"/>
    </inkml:context>
    <inkml:brush xml:id="br0">
      <inkml:brushProperty name="width" value="0.05" units="cm"/>
      <inkml:brushProperty name="height" value="0.05" units="cm"/>
      <inkml:brushProperty name="color" value="#FFC114"/>
    </inkml:brush>
  </inkml:definitions>
  <inkml:trace contextRef="#ctx0" brushRef="#br0">137 276 6941 0 0,'3'-4'9'0'0,"1"0"0"0"0,-1 0 1 0 0,0 0-1 0 0,0 0 1 0 0,0 0-1 0 0,0-1 0 0 0,-1 0 1 0 0,0 1-1 0 0,0-1 1 0 0,2-9-1 0 0,-3 13-6 0 0,6-19 208 0 0,0-1 1 0 0,-2 1-1 0 0,-1-1 0 0 0,0 1 0 0 0,-1-1 0 0 0,-2 0 0 0 0,0-31 0 0 0,-1 51-182 0 0,0 0 0 0 0,0 0 0 0 0,0 0 0 0 0,0 0 0 0 0,-1 0 0 0 0,1 0 0 0 0,0 0-1 0 0,0 0 1 0 0,-1 0 0 0 0,1 0 0 0 0,-1 0 0 0 0,1 0 0 0 0,-1 0 0 0 0,1 0 0 0 0,-1 0 0 0 0,1 1 0 0 0,-1-1 0 0 0,0 0 0 0 0,-1-1-1 0 0,1 2-17 0 0,1 0 0 0 0,-1-1 0 0 0,0 1 0 0 0,0 0 0 0 0,1 0 0 0 0,-1 0-1 0 0,0 0 1 0 0,0 0 0 0 0,1 0 0 0 0,-1 0 0 0 0,0 0 0 0 0,0 0-1 0 0,1 0 1 0 0,-1 0 0 0 0,0 0 0 0 0,1 1 0 0 0,-1-1 0 0 0,0 0 0 0 0,0 1-1 0 0,0 0 1 0 0,-3 1-9 0 0,0 1 1 0 0,0 0-1 0 0,0 0 0 0 0,1 0 0 0 0,-1 0 0 0 0,1 1 0 0 0,-3 4 1 0 0,-16 23 31 0 0,1 2 0 0 0,-30 63 0 0 0,41-73 32 0 0,1 0 0 0 0,1 1 0 0 0,1 0 1 0 0,1 0-1 0 0,-3 36 0 0 0,8-51-51 0 0,1-1-1 0 0,-1 0 1 0 0,2 0-1 0 0,0 0 1 0 0,0 1 0 0 0,0-1-1 0 0,5 14 1 0 0,-6-20-13 0 0,1 0 0 0 0,0-1 0 0 0,-1 1 1 0 0,1 0-1 0 0,0 0 0 0 0,0-1 0 0 0,0 1 1 0 0,0-1-1 0 0,1 1 0 0 0,-1-1 0 0 0,0 1 1 0 0,1-1-1 0 0,-1 0 0 0 0,1 0 0 0 0,-1 1 1 0 0,1-1-1 0 0,-1 0 0 0 0,1 0 0 0 0,0-1 1 0 0,0 1-1 0 0,-1 0 0 0 0,1-1 0 0 0,0 1 1 0 0,0-1-1 0 0,0 1 0 0 0,0-1 0 0 0,0 0 1 0 0,0 0-1 0 0,0 0 0 0 0,-1 0 0 0 0,1 0 1 0 0,0 0-1 0 0,0 0 0 0 0,0-1 0 0 0,0 1 1 0 0,0-1-1 0 0,0 1 0 0 0,-1-1 0 0 0,3-1 1 0 0,2-1-16 0 0,1 0 0 0 0,-1 0-1 0 0,0-1 1 0 0,0 0 0 0 0,-1 0 0 0 0,1 0 0 0 0,-1-1 0 0 0,0 0 0 0 0,0 0 0 0 0,-1 0 0 0 0,1-1 0 0 0,-1 1 0 0 0,0-1 0 0 0,-1 0 0 0 0,1 0 0 0 0,2-8 0 0 0,4-12-107 0 0,0 0 0 0 0,9-46 0 0 0,-14 53 105 0 0,4-36-30 0 0,-7 95 2 0 0,-18 94 85 0 0,15-129-161 0 0,0 1 0 0 0,1-1-1 0 0,-1 1 1 0 0,1-1 0 0 0,1 1 0 0 0,-1-1 0 0 0,1 1 0 0 0,0-1-1 0 0,0 0 1 0 0,0 1 0 0 0,1-1 0 0 0,0 0 0 0 0,3 6 0 0 0,-4-10-675 0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02.703"/>
    </inkml:context>
    <inkml:brush xml:id="br0">
      <inkml:brushProperty name="width" value="0.05" units="cm"/>
      <inkml:brushProperty name="height" value="0.05" units="cm"/>
      <inkml:brushProperty name="color" value="#FFC114"/>
    </inkml:brush>
  </inkml:definitions>
  <inkml:trace contextRef="#ctx0" brushRef="#br0">4 134 7517 0 0,'0'0'2033'0'0,"0"-8"-1580"0"0,-2-1-304 0 0,0-23 606 0 0,19 55-785 0 0,53 69 51 0 0,-64-83-14 0 0,0-1 0 0 0,-1 0 0 0 0,0 1 0 0 0,0 0 0 0 0,-1 1 0 0 0,6 15 0 0 0,-8-19 0 0 0,0 0 1 0 0,1 0-1 0 0,-1 0 0 0 0,5 7 1 0 0,22 32 56 0 0,-26-44-211 0 0,-1-8 36 0 0,-2-9-29 0 0,0 16 139 0 0,9-124-454 0 0,-2 51 415 0 0,0 17 22 0 0,0-28-466 0 0,-9 126-2914 0 0,4-31 2536 0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03.061"/>
    </inkml:context>
    <inkml:brush xml:id="br0">
      <inkml:brushProperty name="width" value="0.05" units="cm"/>
      <inkml:brushProperty name="height" value="0.05" units="cm"/>
      <inkml:brushProperty name="color" value="#FFC114"/>
    </inkml:brush>
  </inkml:definitions>
  <inkml:trace contextRef="#ctx0" brushRef="#br0">146 174 5941 0 0,'4'-7'856'0'0,"3"-8"-692"0"0,0 0 0 0 0,-1 0 0 0 0,6-25 0 0 0,-11 35-105 0 0,3-36 327 0 0,-4 39-361 0 0,1 0-1 0 0,-1 0 0 0 0,0 0 1 0 0,-1 0-1 0 0,1-1 0 0 0,0 1 1 0 0,-1 0-1 0 0,1 0 1 0 0,-1 0-1 0 0,0 0 0 0 0,1 0 1 0 0,-1 0-1 0 0,0 0 0 0 0,0 0 1 0 0,-2-2-1 0 0,3 4-23 0 0,-1 0 1 0 0,0 0-1 0 0,1-1 1 0 0,-1 1-1 0 0,0 0 0 0 0,1 0 1 0 0,-1 0-1 0 0,0 0 1 0 0,1 0-1 0 0,-1 0 0 0 0,0 0 1 0 0,1 0-1 0 0,-1 0 1 0 0,0 1-1 0 0,1-1 0 0 0,-1 0 1 0 0,1 0-1 0 0,-1 0 1 0 0,0 1-1 0 0,1-1 0 0 0,-1 0 1 0 0,1 1-1 0 0,-1-1 1 0 0,1 1-1 0 0,-1-1 0 0 0,1 0 1 0 0,-1 1-1 0 0,1-1 1 0 0,-1 1-1 0 0,0 0 0 0 0,-17 20-5 0 0,17-20 3 0 0,-38 49-9 0 0,-49 81 1 0 0,81-121 14 0 0,1-1 9 0 0,15-16 7 0 0,14-17-22 0 0,1 2 0 0 0,1 1 0 0 0,45-30 0 0 0,-69 51 13 0 0,-1-1-1 0 0,1 1 0 0 0,-1-1 0 0 0,1 1 0 0 0,-1 0 0 0 0,1-1 0 0 0,0 1 0 0 0,-1 0 0 0 0,1-1 0 0 0,0 1 1 0 0,-1 0-1 0 0,1 0 0 0 0,0 0 0 0 0,-1-1 0 0 0,1 1 0 0 0,0 0 0 0 0,0 0 0 0 0,-1 0 0 0 0,1 0 1 0 0,0 0-1 0 0,-1 0 0 0 0,2 1 0 0 0,-2-1 12 0 0,1 1 0 0 0,-1-1 1 0 0,0 1-1 0 0,0-1 0 0 0,0 1 0 0 0,0-1 0 0 0,1 1 1 0 0,-1-1-1 0 0,0 1 0 0 0,0 0 0 0 0,0-1 0 0 0,0 1 1 0 0,0-1-1 0 0,0 1 0 0 0,0-1 0 0 0,0 1 1 0 0,-1-1-1 0 0,1 1 0 0 0,0 0 0 0 0,0-1 0 0 0,-1 1 1 0 0,-16 38 993 0 0,13-32-892 0 0,-7 16 141 0 0,7-16-251 0 0,0 0 1 0 0,1 0-1 0 0,0 0 0 0 0,0 1 1 0 0,0-1-1 0 0,1 1 1 0 0,0-1-1 0 0,0 1 1 0 0,1 0-1 0 0,0 0 1 0 0,1 11-1 0 0,0-18-67 0 0,0-1 0 0 0,0 1-1 0 0,0 0 1 0 0,0 0 0 0 0,0-1 0 0 0,0 1-1 0 0,1 0 1 0 0,-1-1 0 0 0,0 1 0 0 0,1 0-1 0 0,-1-1 1 0 0,0 1 0 0 0,1-1 0 0 0,-1 1-1 0 0,1 0 1 0 0,-1-1 0 0 0,1 1 0 0 0,-1-1 0 0 0,1 1-1 0 0,-1-1 1 0 0,1 0 0 0 0,0 1 0 0 0,-1-1-1 0 0,1 0 1 0 0,-1 1 0 0 0,1-1 0 0 0,0 0-1 0 0,0 1 1 0 0,7-3-899 0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03.678"/>
    </inkml:context>
    <inkml:brush xml:id="br0">
      <inkml:brushProperty name="width" value="0.05" units="cm"/>
      <inkml:brushProperty name="height" value="0.05" units="cm"/>
      <inkml:brushProperty name="color" value="#FFC114"/>
    </inkml:brush>
  </inkml:definitions>
  <inkml:trace contextRef="#ctx0" brushRef="#br0">442 421 7005 0 0,'77'-100'802'0'0,"158"-188"2649"0"0,-225 278-3310 0 0,-8 9-77 0 0,0-1-1 0 0,0 0 1 0 0,0 0-1 0 0,0 0 1 0 0,0-1-1 0 0,-1 1 1 0 0,1 0 0 0 0,2-5-1 0 0,-26 15 421 0 0,-141 78-516 0 0,-214 150 0 0 0,350-217 10 0 0,1 2 0 0 0,-29 28 0 0 0,47-42 13 0 0,1 1-1 0 0,0 1 1 0 0,1-1 0 0 0,0 1 0 0 0,0 0-1 0 0,0 1 1 0 0,1-1 0 0 0,1 1 0 0 0,0 0-1 0 0,-5 18 1 0 0,8-22 7 0 0,0-1-1 0 0,1 0 1 0 0,0 0-1 0 0,0 1 1 0 0,0-1 0 0 0,1 0-1 0 0,0 0 1 0 0,0 0-1 0 0,0 1 1 0 0,0-1 0 0 0,1 0-1 0 0,0 0 1 0 0,0-1-1 0 0,0 1 1 0 0,1 0 0 0 0,-1-1-1 0 0,1 1 1 0 0,0-1-1 0 0,1 0 1 0 0,-1 0 0 0 0,1 0-1 0 0,0-1 1 0 0,0 1-1 0 0,5 3 1 0 0,9 6 13 0 0,0-1 0 0 0,1-1-1 0 0,0 0 1 0 0,30 11 0 0 0,36 11 34 0 0,-50-21-43 0 0,-1 2 1 0 0,0 1-1 0 0,46 29 0 0 0,-76-42-6 0 0,1 1 0 0 0,-1 0 1 0 0,-1 0-1 0 0,1 1 0 0 0,0-1 0 0 0,-1 1 0 0 0,0 0 0 0 0,5 7 1 0 0,-7-10 3 0 0,-1 0 0 0 0,1 1 0 0 0,-1-1 0 0 0,1 1 0 0 0,-1 0 0 0 0,1-1 0 0 0,-1 1 0 0 0,0-1 0 0 0,0 1 0 0 0,0 0 0 0 0,0-1 0 0 0,0 1 0 0 0,0-1 0 0 0,0 1 0 0 0,0 0 0 0 0,-1-1 0 0 0,1 1 0 0 0,-1-1 0 0 0,1 1 0 0 0,-1-1 0 0 0,0 1 0 0 0,1-1 0 0 0,-1 0 0 0 0,0 1 0 0 0,0-1 0 0 0,0 0 0 0 0,0 1 0 0 0,0-1 0 0 0,0 0 0 0 0,-3 2 0 0 0,-3 3 9 0 0,-1 0 1 0 0,1-1-1 0 0,-1 0 0 0 0,-1 0 0 0 0,1-1 1 0 0,-1 0-1 0 0,0-1 0 0 0,-10 3 0 0 0,-11 3 19 0 0,-35 4-1 0 0,-85 6 16 0 0,128-18-84 0 0,1-1 0 0 0,-1 0 0 0 0,1-2 0 0 0,-43-8 0 0 0,62 9-18 0 0,-1 0 1 0 0,0 0-1 0 0,0 0 1 0 0,1 0-1 0 0,-1-1 0 0 0,1 1 1 0 0,-1-1-1 0 0,-4-3 0 0 0,7 5 13 0 0,-1-1 0 0 0,1 1 0 0 0,-1-1 0 0 0,1 0-1 0 0,-1 1 1 0 0,1-1 0 0 0,0 1 0 0 0,-1-1 0 0 0,1 0-1 0 0,0 1 1 0 0,-1-1 0 0 0,1 0 0 0 0,0 0 0 0 0,0 1-1 0 0,0-1 1 0 0,-1 0 0 0 0,1 0 0 0 0,0 1 0 0 0,0-1-1 0 0,0 0 1 0 0,0 1 0 0 0,0-1 0 0 0,1 0 0 0 0,-1 0-1 0 0,0 1 1 0 0,0-1 0 0 0,0 0 0 0 0,1 0 0 0 0,-1 1 0 0 0,0-1-1 0 0,1 0 1 0 0,-1 1 0 0 0,0-1 0 0 0,1 1 0 0 0,-1-1-1 0 0,1 0 1 0 0,-1 1 0 0 0,1-1 0 0 0,1 0 0 0 0,13-12-892 0 0,2 0-141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04.143"/>
    </inkml:context>
    <inkml:brush xml:id="br0">
      <inkml:brushProperty name="width" value="0.05" units="cm"/>
      <inkml:brushProperty name="height" value="0.05" units="cm"/>
      <inkml:brushProperty name="color" value="#FFC114"/>
    </inkml:brush>
  </inkml:definitions>
  <inkml:trace contextRef="#ctx0" brushRef="#br0">227 48 6973 0 0,'13'-9'49'0'0,"0"0"0"0"0,1 0 0 0 0,26-12 0 0 0,-64 29 1417 0 0,-29 6 0 0 0,-44 12-1107 0 0,83-21-290 0 0,1-1 0 0 0,0 2-1 0 0,1 0 1 0 0,-24 15 0 0 0,33-19-63 0 0,-1 1-1 0 0,1 0 0 0 0,0 0 1 0 0,-1 0-1 0 0,1 0 0 0 0,1 1 1 0 0,-1 0-1 0 0,0-1 0 0 0,1 1 1 0 0,0 0-1 0 0,0 0 0 0 0,0 0 1 0 0,0 0-1 0 0,1 0 0 0 0,0 1 1 0 0,-1-1-1 0 0,2 0 0 0 0,-1 1 1 0 0,0-1-1 0 0,1 1 0 0 0,0-1 1 0 0,0 1-1 0 0,0-1 0 0 0,2 8 1 0 0,-1-7 3 0 0,0 0-1 0 0,1 0 1 0 0,0 0 0 0 0,0 0 0 0 0,0 0 0 0 0,0-1 0 0 0,1 1 0 0 0,0-1-1 0 0,0 1 1 0 0,0-1 0 0 0,0 0 0 0 0,1 0 0 0 0,0 0 0 0 0,-1-1 0 0 0,1 1-1 0 0,1-1 1 0 0,-1 0 0 0 0,0 0 0 0 0,1-1 0 0 0,6 4 0 0 0,0-2 7 0 0,0 0 0 0 0,0-1 0 0 0,0 0 0 0 0,0-1 0 0 0,0 0 0 0 0,1-1 0 0 0,-1 0 0 0 0,20-2 0 0 0,2-2-155 0 0,54-13-1 0 0,-67 12 19 0 0,7 1-187 0 0,-27 3 303 0 0,0 0 0 0 0,0 0 0 0 0,0 1 0 0 0,1-1 0 0 0,-1 0 0 0 0,0 0-1 0 0,0 0 1 0 0,0 0 0 0 0,0 0 0 0 0,0 0 0 0 0,0 0 0 0 0,0 0 0 0 0,0 0 0 0 0,0 0 0 0 0,0 0 0 0 0,0 1 0 0 0,0-1 0 0 0,0 0 0 0 0,0 0 0 0 0,0 0 0 0 0,0 0 0 0 0,0 0 0 0 0,0 0 0 0 0,0 0-1 0 0,1 0 1 0 0,-1 1 0 0 0,-1-1 0 0 0,1 0 0 0 0,0 0 0 0 0,0 0 0 0 0,0 0 0 0 0,0 0 0 0 0,0 0 0 0 0,0 0 0 0 0,0 0 0 0 0,0 1 0 0 0,0-1 0 0 0,0 0 0 0 0,0 0 0 0 0,0 0 0 0 0,0 0 0 0 0,0 0-1 0 0,0 0 1 0 0,0 0 0 0 0,0 0 0 0 0,0 0 0 0 0,0 0 0 0 0,-1 0 0 0 0,1 1 0 0 0,0-1 0 0 0,0 0 0 0 0,0 0 0 0 0,-13 10-319 0 0,4-6-58 0 0,0 0 1 0 0,1 0-1 0 0,-12 3 0 0 0,5-1-503 0 0,6-2-26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18.826"/>
    </inkml:context>
    <inkml:brush xml:id="br0">
      <inkml:brushProperty name="width" value="0.05" units="cm"/>
      <inkml:brushProperty name="height" value="0.05" units="cm"/>
      <inkml:brushProperty name="color" value="#FFC114"/>
    </inkml:brush>
  </inkml:definitions>
  <inkml:trace contextRef="#ctx0" brushRef="#br0">284 184 24575,'1'-8'0,"0"0"0,0 0 0,1 1 0,0-1 0,5-10 0,-4 11 0,-1 0 0,1-1 0,-1 0 0,-1 0 0,2-13 0,-3 19 0,0-1 0,0 1 0,-1-1 0,1 1 0,-1 0 0,1-1 0,-1 1 0,0 0 0,0 0 0,0 0 0,0 0 0,0-1 0,-1 1 0,1 1 0,-1-1 0,1 0 0,-1 0 0,0 1 0,1-1 0,-1 0 0,0 1 0,0 0 0,-4-2 0,0 0 0,-1 0 0,0 0 0,0 1 0,0 0 0,0 0 0,0 1 0,0 0 0,0 0 0,0 1 0,-1 0 0,1 0 0,0 1 0,0 0 0,-12 2 0,4 1 0,0 0 0,0 1 0,1 1 0,0 0 0,-26 15 0,36-19 0,1 1 0,-1 0 0,0-1 0,1 1 0,-1 1 0,1-1 0,0 0 0,0 1 0,0 0 0,1-1 0,-1 1 0,1 0 0,0 0 0,0 1 0,-2 4 0,3-5 0,1-1 0,-1 1 0,1 0 0,0-1 0,0 1 0,0 0 0,1-1 0,-1 1 0,1-1 0,0 1 0,0-1 0,0 1 0,1-1 0,-1 1 0,1-1 0,-1 0 0,1 0 0,0 0 0,4 5 0,7 6 0,0 0 0,1-1 0,0 0 0,0-2 0,2 1 0,20 11 0,106 50 0,-131-68 0,30 14 0,-8-5 0,-1 1 0,0 2 0,58 42 0,-87-57 0,0 1 0,0-1 0,-1 1 0,1-1 0,-1 1 0,0 0 0,1 0 0,-1 1 0,0-1 0,-1 0 0,1 0 0,-1 1 0,1-1 0,0 5 0,-2-5 0,0-1 0,0 0 0,0 0 0,0 0 0,-1 0 0,1 0 0,-1 0 0,1 0 0,-1 0 0,0 0 0,1 0 0,-1-1 0,0 1 0,0 0 0,-1 0 0,1-1 0,0 1 0,0-1 0,-1 1 0,1-1 0,-1 1 0,0-1 0,1 0 0,-1 0 0,0 0 0,-3 2 0,-6 3 48,-1-1-1,1-1 0,-1 0 1,0 0-1,0-1 1,-23 3-1,-78 1-1046,90-6 301,-44 0-6128</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04.686"/>
    </inkml:context>
    <inkml:brush xml:id="br0">
      <inkml:brushProperty name="width" value="0.05" units="cm"/>
      <inkml:brushProperty name="height" value="0.05" units="cm"/>
      <inkml:brushProperty name="color" value="#FFC114"/>
    </inkml:brush>
  </inkml:definitions>
  <inkml:trace contextRef="#ctx0" brushRef="#br0">79 132 8297 0 0,'-34'-18'1891'0'0,"26"8"-1565"0"0,-21-34-92 0 0,21 34-96 0 0,12 4-71 0 0,1 2-77 0 0,-1 0-1 0 0,1 0 1 0 0,0 0-1 0 0,0 0 1 0 0,1 1 0 0 0,-1-1-1 0 0,1 1 1 0 0,0 1-1 0 0,0-1 1 0 0,0 1-1 0 0,0 0 1 0 0,11-2 0 0 0,-15 4 7 0 0,0 0 0 0 0,0-1 1 0 0,0 1-1 0 0,1 0 0 0 0,-1 0 1 0 0,0 1-1 0 0,0-1 0 0 0,0 0 1 0 0,0 1-1 0 0,0-1 0 0 0,0 1 1 0 0,0 0-1 0 0,0 0 0 0 0,0 0 1 0 0,0 0-1 0 0,0 0 0 0 0,-1 0 1 0 0,1 0-1 0 0,0 0 0 0 0,-1 1 1 0 0,1-1-1 0 0,-1 1 0 0 0,1-1 1 0 0,1 4-1 0 0,0-2 0 0 0,-1 1 1 0 0,0 0-1 0 0,1-1 1 0 0,-2 1-1 0 0,1 0 1 0 0,0 0-1 0 0,-1 0 1 0 0,0 0-1 0 0,1 5 1 0 0,-1-2 0 0 0,0 0-1 0 0,0-1 1 0 0,-1 1 0 0 0,0 0 0 0 0,0 0 0 0 0,-1-1 0 0 0,0 1 0 0 0,0 0 0 0 0,0-1 0 0 0,-1 1 0 0 0,0-1-1 0 0,0 1 1 0 0,-1-1 0 0 0,0 0 0 0 0,0 0 0 0 0,0 0 0 0 0,-1-1 0 0 0,1 1 0 0 0,-6 5 0 0 0,-30 30-53 0 0,37-39 44 0 0,-1 1-1 0 0,1 0 1 0 0,0-1 0 0 0,-1 0-1 0 0,1 1 1 0 0,-1-1 0 0 0,0 0-1 0 0,0 0 1 0 0,-5 2-1 0 0,1-1-9 0 0,6-3-83 0 0,-11 4 274 0 0,10-9-490 0 0,10-13-1051 0 0,41-67 1200 0 0,-48 82 153 0 0,1 0 0 0 0,0 0 0 0 0,0 0 0 0 0,0 0 0 0 0,1 0 0 0 0,-1 0 0 0 0,1 1 0 0 0,0-1-1 0 0,-1 1 1 0 0,1-1 0 0 0,0 1 0 0 0,0 0 0 0 0,5-2 0 0 0,-1 1-41 0 0,-3 0-71 0 0,24-6-106 0 0,85-29 235 0 0,-85 28 425 0 0,-22 9-162 0 0,-1 0 1 0 0,1 0-1 0 0,-1-1 1 0 0,0 0-1 0 0,6-3 1 0 0,-1 1 93 0 0,-10 4-354 0 0,0 0-1 0 0,0 0 0 0 0,0 0 0 0 0,1 0 0 0 0,-1 0 1 0 0,0 0-1 0 0,0 0 0 0 0,0 0 0 0 0,0 0 1 0 0,1 0-1 0 0,-1 0 0 0 0,0 0 0 0 0,0 0 0 0 0,0 0 1 0 0,0 0-1 0 0,1 0 0 0 0,-1 0 0 0 0,0 0 1 0 0,0 0-1 0 0,0 0 0 0 0,0 0 0 0 0,0 0 0 0 0,1 0 1 0 0,-1 0-1 0 0,0 0 0 0 0,0 0 0 0 0,0 0 1 0 0,0 1-1 0 0,0-1 0 0 0,0 0 0 0 0,1 0 0 0 0,-1 0 1 0 0,0 0-1 0 0,0 0 0 0 0,0 0 0 0 0,0 1 1 0 0,0-1-1 0 0,0 0 0 0 0,0 0 0 0 0,0 0 0 0 0,0 0 1 0 0,0 0-1 0 0,0 1 0 0 0,1-1 0 0 0,-1 0 1 0 0,0 0-1 0 0,0 0 0 0 0,0 1 0 0 0,17 39 15 0 0,-5 1 0 0 0,24 60-164 0 0,-34-95-33 0 0,-2-5 105 0 0,0 0 1 0 0,0 0 0 0 0,1 0-1 0 0,-1 0 1 0 0,0 0-1 0 0,1 0 1 0 0,-1 0 0 0 0,0 0-1 0 0,1 0 1 0 0,-1 0 0 0 0,1 0-1 0 0,0 0 1 0 0,-1 0 0 0 0,1 0-1 0 0,0 0 1 0 0,0 0 0 0 0,-1-1-1 0 0,1 1 1 0 0,0 0 0 0 0,0-1-1 0 0,0 1 1 0 0,0 0 0 0 0,0-1-1 0 0,0 1 1 0 0,0-1-1 0 0,0 0 1 0 0,0 1 0 0 0,0-1-1 0 0,0 0 1 0 0,2 1 0 0 0,2-3-957 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05.056"/>
    </inkml:context>
    <inkml:brush xml:id="br0">
      <inkml:brushProperty name="width" value="0.05" units="cm"/>
      <inkml:brushProperty name="height" value="0.05" units="cm"/>
      <inkml:brushProperty name="color" value="#FFC114"/>
    </inkml:brush>
  </inkml:definitions>
  <inkml:trace contextRef="#ctx0" brushRef="#br0">28 17 9365 0 0,'-6'-8'-156'0'0,"4"4"16"0"0,-1-1 20 0 0,1 5 12 0 0,-2 0-8 0 0,4 1 0 0 0,-8 2-4 0 0,8 1 0 0 0,-3-1 168 0 0,3 3-28 0 0,0 1-28 0 0,3 1 8 0 0,-3 1 20 0 0,4-1-44 0 0,2-1-164 0 0,3 3-164 0 0,-1-3-116 0 0,1 0-328 0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05.411"/>
    </inkml:context>
    <inkml:brush xml:id="br0">
      <inkml:brushProperty name="width" value="0.05" units="cm"/>
      <inkml:brushProperty name="height" value="0.05" units="cm"/>
      <inkml:brushProperty name="color" value="#FFC114"/>
    </inkml:brush>
  </inkml:definitions>
  <inkml:trace contextRef="#ctx0" brushRef="#br0">23 83 8201 0 0,'-2'1'36'0'0,"0"-1"0"0"0,1 0 1 0 0,-1 1-1 0 0,1-1 0 0 0,-1 0 0 0 0,1 1 1 0 0,-1 0-1 0 0,1-1 0 0 0,-1 1 1 0 0,1 0-1 0 0,-1 0 0 0 0,1 0 1 0 0,-2 1-1 0 0,3-2 110 0 0,2 5-86 0 0,0-1-1 0 0,0 1 1 0 0,1-1 0 0 0,-1 0-1 0 0,1 0 1 0 0,6 7 0 0 0,6 9-69 0 0,-9-10 9 0 0,-1 1 1 0 0,0 0 0 0 0,-1 0 0 0 0,0 0 0 0 0,0 1 0 0 0,-1-1 0 0 0,-1 1 0 0 0,0 0-1 0 0,-1-1 1 0 0,1 16 0 0 0,-3-8 17 0 0,0-1 0 0 0,-1 1 0 0 0,-1-1 0 0 0,-1 1-1 0 0,-10 31 1 0 0,13-49-17 0 0,1 1-1 0 0,-1-1 0 0 0,1 0 1 0 0,-1 0-1 0 0,1 0 1 0 0,-1 1-1 0 0,0-1 1 0 0,1 0-1 0 0,-1 0 0 0 0,0 0 1 0 0,0 0-1 0 0,0 0 1 0 0,0-1-1 0 0,0 1 0 0 0,0 0 1 0 0,0 0-1 0 0,-2 1 1 0 0,-4-5 28 0 0,4-11 3 0 0,3-23-43 0 0,2 0-1 0 0,2 0 1 0 0,1 0 0 0 0,11-37 0 0 0,-12 57 9 0 0,2 0 1 0 0,0-1-1 0 0,1 2 0 0 0,0-1 1 0 0,2 1-1 0 0,0 0 1 0 0,1 1-1 0 0,0 0 1 0 0,1 0-1 0 0,16-15 1 0 0,-26 28 0 0 0,1 0 1 0 0,0 0 0 0 0,-1 1-1 0 0,1-1 1 0 0,0 1 0 0 0,0 0-1 0 0,0-1 1 0 0,0 1 0 0 0,0 0-1 0 0,0 0 1 0 0,0 0 0 0 0,0 0-1 0 0,0 1 1 0 0,0-1 0 0 0,1 1 0 0 0,-1-1-1 0 0,0 1 1 0 0,0 0 0 0 0,1 0-1 0 0,-1 0 1 0 0,0 0 0 0 0,1 0-1 0 0,-1 0 1 0 0,4 1 0 0 0,-4 1-3 0 0,1-1 1 0 0,-1 0-1 0 0,0 1 1 0 0,0 0-1 0 0,0-1 1 0 0,0 1-1 0 0,0 0 1 0 0,0 0-1 0 0,0 0 1 0 0,0 1-1 0 0,-1-1 1 0 0,1 0 0 0 0,-1 1-1 0 0,0-1 1 0 0,0 1-1 0 0,0-1 1 0 0,0 1-1 0 0,0-1 1 0 0,1 6-1 0 0,0-1 1 0 0,-1 1-1 0 0,1-1 1 0 0,-1 0 0 0 0,-1 1-1 0 0,1-1 1 0 0,-1 0-1 0 0,-1 1 1 0 0,0-1-1 0 0,-2 12 1 0 0,2-15 1 0 0,0 0 0 0 0,-1 0-1 0 0,1-1 1 0 0,-1 1 0 0 0,0 0 0 0 0,0-1-1 0 0,0 1 1 0 0,-1-1 0 0 0,1 0 0 0 0,-1 1 0 0 0,0-1-1 0 0,0-1 1 0 0,0 1 0 0 0,0 0 0 0 0,-1-1 0 0 0,1 1-1 0 0,-1-1 1 0 0,-4 2 0 0 0,4-2-115 0 0,1 0-1 0 0,-1 0 1 0 0,1-1 0 0 0,-1 0-1 0 0,0 1 1 0 0,1-1 0 0 0,-1 0-1 0 0,0-1 1 0 0,0 1 0 0 0,0-1-1 0 0,0 0 1 0 0,0 0 0 0 0,0 0-1 0 0,0 0 1 0 0,1-1 0 0 0,-1 1 0 0 0,0-1-1 0 0,0 0 1 0 0,-5-2 0 0 0,-2-3-692 0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05.768"/>
    </inkml:context>
    <inkml:brush xml:id="br0">
      <inkml:brushProperty name="width" value="0.05" units="cm"/>
      <inkml:brushProperty name="height" value="0.05" units="cm"/>
      <inkml:brushProperty name="color" value="#FFC114"/>
    </inkml:brush>
  </inkml:definitions>
  <inkml:trace contextRef="#ctx0" brushRef="#br0">44 103 6941 0 0,'3'-13'9'0'0,"1"1"1"0"0,1-1-1 0 0,7-13 1 0 0,-11 24 13 0 0,0 0-1 0 0,0-1 1 0 0,0 1 0 0 0,1 0 0 0 0,-1-1-1 0 0,1 1 1 0 0,-1 0 0 0 0,1 0 0 0 0,0 0-1 0 0,0 1 1 0 0,0-1 0 0 0,0 0 0 0 0,0 1-1 0 0,0-1 1 0 0,1 1 0 0 0,-1 0 0 0 0,0-1-1 0 0,1 1 1 0 0,-1 0 0 0 0,1 1 0 0 0,-1-1-1 0 0,4 0 1 0 0,-4 1-5 0 0,-1 0 0 0 0,0 0 1 0 0,0 1-1 0 0,0-1 0 0 0,0 1 0 0 0,0-1 1 0 0,0 1-1 0 0,0 0 0 0 0,0-1 0 0 0,0 1 0 0 0,0 0 1 0 0,0-1-1 0 0,-1 1 0 0 0,1 0 0 0 0,0 0 1 0 0,0 0-1 0 0,-1 0 0 0 0,1 0 0 0 0,0 0 0 0 0,-1 0 1 0 0,1 0-1 0 0,-1 0 0 0 0,0 0 0 0 0,1 0 1 0 0,-1 0-1 0 0,0 1 0 0 0,1-1 0 0 0,-1 0 0 0 0,0 0 1 0 0,0 1-1 0 0,2 38 192 0 0,-5-12-92 0 0,-2-2 0 0 0,0 1 0 0 0,-14 40 1 0 0,11-46-17 0 0,2 0 0 0 0,0 1 0 0 0,2-1 0 0 0,0 1 0 0 0,1 0 0 0 0,1 30 0 0 0,2-49-104 0 0,0 0-1 0 0,0-1 0 0 0,1 1 1 0 0,-1-1-1 0 0,1 1 1 0 0,0-1-1 0 0,-1 1 1 0 0,1-1-1 0 0,0 1 0 0 0,1-1 1 0 0,-1 0-1 0 0,0 1 1 0 0,1-1-1 0 0,-1 0 1 0 0,1 0-1 0 0,-1 0 0 0 0,1 0 1 0 0,0 0-1 0 0,0 0 1 0 0,0-1-1 0 0,0 1 1 0 0,0-1-1 0 0,1 1 0 0 0,-1-1 1 0 0,0 0-1 0 0,1 0 1 0 0,-1 0-1 0 0,0 0 1 0 0,1 0-1 0 0,-1-1 0 0 0,1 1 1 0 0,4 0-1 0 0,0-1-189 0 0,0 0 1 0 0,1 0-1 0 0,-1 0 0 0 0,0-1 0 0 0,0 0 1 0 0,0 0-1 0 0,0-1 0 0 0,-1 0 0 0 0,1 0 1 0 0,0-1-1 0 0,6-3 0 0 0,4-3-745 0 0</inkml:trace>
  <inkml:trace contextRef="#ctx0" brushRef="#br0" timeOffset="1">74 236 6157 0 0,'-49'1'900'0'0,"24"-2"681"0"0,68-10 705 0 0,57-5-1643 0 0,-66 13-1109 0 0,0-2 0 0 0,-1-2 0 0 0,0-1 0 0 0,47-17 0 0 0,-60 14-674 0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06.539"/>
    </inkml:context>
    <inkml:brush xml:id="br0">
      <inkml:brushProperty name="width" value="0.05" units="cm"/>
      <inkml:brushProperty name="height" value="0.05" units="cm"/>
      <inkml:brushProperty name="color" value="#FFC114"/>
    </inkml:brush>
  </inkml:definitions>
  <inkml:trace contextRef="#ctx0" brushRef="#br0">366 269 6001 0 0,'6'-28'165'0'0,"7"-26"210"0"0,-9 40-187 0 0,-1 0 0 0 0,0 0 0 0 0,-1 0 0 0 0,0-19 0 0 0,1-1 538 0 0,-3 34-705 0 0,0 0-1 0 0,0-1 1 0 0,1 1-1 0 0,-1 0 0 0 0,0-1 1 0 0,0 1-1 0 0,0 0 1 0 0,0-1-1 0 0,0 1 0 0 0,0 0 1 0 0,0-1-1 0 0,0 1 1 0 0,0 0-1 0 0,0-1 0 0 0,0 1 1 0 0,0 0-1 0 0,0-1 1 0 0,0 1-1 0 0,-1 0 0 0 0,1-1 1 0 0,0 1-1 0 0,0 0 1 0 0,0-1-1 0 0,0 1 0 0 0,-1 0 1 0 0,1 0-1 0 0,0-1 1 0 0,0 1-1 0 0,0 0 0 0 0,-1 0 1 0 0,1-1-1 0 0,0 1 0 0 0,-1 0 1 0 0,1 0-1 0 0,0 0 1 0 0,0-1-1 0 0,-1 1 0 0 0,1 0 1 0 0,0 0-1 0 0,-1 0 1 0 0,1 0-1 0 0,-1 0 0 0 0,-16 8 336 0 0,-15 21-194 0 0,-9 13-70 0 0,2 2-1 0 0,3 2 1 0 0,1 1 0 0 0,3 2-1 0 0,1 1 1 0 0,3 2-1 0 0,2 0 1 0 0,3 2 0 0 0,-24 79-1 0 0,45-124-83 0 0,0-1-1 0 0,0 1 0 0 0,1 0 0 0 0,0 0 0 0 0,0 0 1 0 0,1 0-1 0 0,1 0 0 0 0,0 0 0 0 0,0 0 0 0 0,0-1 1 0 0,1 1-1 0 0,0 0 0 0 0,4 9 0 0 0,-3-13 0 0 0,-1 0-1 0 0,1 0 1 0 0,0 0-1 0 0,0 0 1 0 0,0-1-1 0 0,1 1 1 0 0,-1-1-1 0 0,1 0 1 0 0,0 0-1 0 0,1 0 1 0 0,-1-1-1 0 0,1 1 1 0 0,-1-1-1 0 0,1 0 1 0 0,0-1-1 0 0,0 1 1 0 0,0-1-1 0 0,0 0 1 0 0,1 0-1 0 0,-1 0 1 0 0,11 1-1 0 0,1-1-2 0 0,0-1 0 0 0,0-1 0 0 0,0-1 0 0 0,0 0 0 0 0,0-1 0 0 0,-1 0 0 0 0,1-2 0 0 0,-1 0 0 0 0,1-1 0 0 0,-1 0 0 0 0,-1-2 0 0 0,26-13 0 0 0,-11 4-41 0 0,-1-2 0 0 0,-1-2 0 0 0,-1 0 0 0 0,0-2 0 0 0,30-32 0 0 0,-40 35 13 0 0,0-1 0 0 0,-1 0 0 0 0,-1-1 0 0 0,-1-1 0 0 0,-1-1 1 0 0,-1 1-1 0 0,0-2 0 0 0,-2 0 0 0 0,11-40 0 0 0,-16 46 15 0 0,-2 0 0 0 0,0-1 0 0 0,0 1 1 0 0,-2-1-1 0 0,0 0 0 0 0,-1 1 0 0 0,-1-1 0 0 0,-1 0 1 0 0,-1 1-1 0 0,0 0 0 0 0,-1-1 0 0 0,-1 1 0 0 0,-1 1 1 0 0,-8-19-1 0 0,10 28-4 0 0,0 0 1 0 0,-1 1 0 0 0,1-1-1 0 0,-1 1 1 0 0,-1 0-1 0 0,1 0 1 0 0,-1 0-1 0 0,0 1 1 0 0,-1 0 0 0 0,0 0-1 0 0,0 1 1 0 0,0 0-1 0 0,0 0 1 0 0,-1 1-1 0 0,-14-7 1 0 0,13 8-31 0 0,-1 0 0 0 0,1 1-1 0 0,-1 0 1 0 0,0 0 0 0 0,0 1 0 0 0,0 1 0 0 0,1 0 0 0 0,-1 0-1 0 0,0 1 1 0 0,0 0 0 0 0,0 0 0 0 0,1 1 0 0 0,-18 6 0 0 0,7-1-126 0 0,1 0 1 0 0,1 2-1 0 0,-1 0 1 0 0,1 1-1 0 0,-23 17 1 0 0,34-22 37 0 0,-1 1-1 0 0,1 0 1 0 0,1 0 0 0 0,-1 0 0 0 0,1 1 0 0 0,0 0 0 0 0,1 1 0 0 0,0-1 0 0 0,0 1-1 0 0,0 0 1 0 0,1 0 0 0 0,0 0 0 0 0,1 1 0 0 0,-4 12 0 0 0,4 11-556 0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06.881"/>
    </inkml:context>
    <inkml:brush xml:id="br0">
      <inkml:brushProperty name="width" value="0.05" units="cm"/>
      <inkml:brushProperty name="height" value="0.05" units="cm"/>
      <inkml:brushProperty name="color" value="#FFC114"/>
    </inkml:brush>
  </inkml:definitions>
  <inkml:trace contextRef="#ctx0" brushRef="#br0">1 85 8229 0 0,'0'-5'39'0'0,"-1"1"1"0"0,2 0-1 0 0,-1-1 1 0 0,0 1-1 0 0,1 0 1 0 0,0-1-1 0 0,-1 1 1 0 0,2 0-1 0 0,-1 0 1 0 0,1-1-1 0 0,-1 1 1 0 0,1 0-1 0 0,0 1 1 0 0,0-1-1 0 0,1 0 1 0 0,-1 1-1 0 0,1-1 1 0 0,0 1-1 0 0,3-4 1 0 0,-5 7-40 0 0,-1 0 0 0 0,0 0 0 0 0,1 0 0 0 0,-1 0 0 0 0,0 1 0 0 0,0-1 0 0 0,1 0 0 0 0,-1 0 0 0 0,0 0 0 0 0,0 0-1 0 0,1 1 1 0 0,-1-1 0 0 0,0 0 0 0 0,0 0 0 0 0,0 1 0 0 0,1-1 0 0 0,-1 0 0 0 0,0 0 0 0 0,0 1 0 0 0,0-1 0 0 0,0 0 0 0 0,0 0 0 0 0,1 1 0 0 0,-1-1 0 0 0,0 0 0 0 0,0 1 0 0 0,0-1 0 0 0,0 0 0 0 0,0 0 0 0 0,0 1 0 0 0,0-1 0 0 0,0 0 0 0 0,0 1 0 0 0,0-1 0 0 0,0 0 0 0 0,0 1 0 0 0,1 14-13 0 0,-14 229 25 0 0,3-109 21 0 0,8-100-65 0 0,-5 124-1713 0 0,7-142 1021 0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07.236"/>
    </inkml:context>
    <inkml:brush xml:id="br0">
      <inkml:brushProperty name="width" value="0.05" units="cm"/>
      <inkml:brushProperty name="height" value="0.05" units="cm"/>
      <inkml:brushProperty name="color" value="#FFC114"/>
    </inkml:brush>
  </inkml:definitions>
  <inkml:trace contextRef="#ctx0" brushRef="#br0">22 169 6689 0 0,'-1'-2'85'0'0,"0"0"0"0"0,1 0 1 0 0,-1 0-1 0 0,1 1 1 0 0,0-1-1 0 0,-1 0 1 0 0,1 0-1 0 0,0 0 0 0 0,0 0 1 0 0,0 0-1 0 0,0 0 1 0 0,0 1-1 0 0,1-5 1 0 0,6-26 940 0 0,-5 25-967 0 0,1 1-1 0 0,-1 0 1 0 0,1-1 0 0 0,0 1 0 0 0,1 1 0 0 0,-1-1 0 0 0,1 0-1 0 0,1 1 1 0 0,-1 0 0 0 0,1 0 0 0 0,-1 0 0 0 0,1 0 0 0 0,1 1-1 0 0,8-6 1 0 0,-9 7-61 0 0,0 1 0 0 0,0-1 0 0 0,1 1 0 0 0,-1 0-1 0 0,1 1 1 0 0,-1-1 0 0 0,1 1 0 0 0,0 0 0 0 0,-1 0 0 0 0,1 1-1 0 0,0 0 1 0 0,0 0 0 0 0,-1 0 0 0 0,1 1 0 0 0,0 0 0 0 0,-1 0-1 0 0,10 3 1 0 0,-8-2 2 0 0,0 1-1 0 0,0 1 0 0 0,0-1 1 0 0,0 1-1 0 0,-1 0 0 0 0,0 1 0 0 0,1 0 1 0 0,-2 0-1 0 0,1 0 0 0 0,-1 0 1 0 0,1 1-1 0 0,-1 0 0 0 0,-1 0 1 0 0,1 1-1 0 0,-1-1 0 0 0,-1 1 1 0 0,1 0-1 0 0,-1 0 0 0 0,0 0 1 0 0,0 0-1 0 0,-1 1 0 0 0,2 11 1 0 0,-2-11-3 0 0,-1 0 0 0 0,0-1 0 0 0,-1 1 1 0 0,1 0-1 0 0,-1 0 0 0 0,-1-1 0 0 0,0 1 0 0 0,0 0 1 0 0,0-1-1 0 0,-1 1 0 0 0,0-1 0 0 0,-1 1 1 0 0,1-1-1 0 0,-1 0 0 0 0,-1 0 0 0 0,1 0 1 0 0,-1 0-1 0 0,-1-1 0 0 0,1 0 0 0 0,-1 0 0 0 0,0 0 1 0 0,-9 8-1 0 0,4-6 8 0 0,-1 0 0 0 0,0-1 1 0 0,0-1-1 0 0,0 0 0 0 0,-1 0 1 0 0,0-1-1 0 0,0-1 0 0 0,0 0 1 0 0,-23 5-1 0 0,29-9-14 0 0,1 1 1 0 0,-1-1-1 0 0,0 1 0 0 0,0-2 1 0 0,0 1-1 0 0,1-1 1 0 0,-1 1-1 0 0,0-2 1 0 0,0 1-1 0 0,-8-4 0 0 0,11 4-29 0 0,-1-1-1 0 0,0 0 0 0 0,1-1 1 0 0,-1 1-1 0 0,1-1 0 0 0,0 1 0 0 0,0-1 1 0 0,0 0-1 0 0,0 0 0 0 0,0 0 1 0 0,1-1-1 0 0,-1 1 0 0 0,1-1 1 0 0,0 1-1 0 0,0-1 0 0 0,-1-4 0 0 0,2 5-110 0 0,0 0 0 0 0,0 0-1 0 0,1-1 1 0 0,0 1-1 0 0,0 0 1 0 0,0 0 0 0 0,0-1-1 0 0,0 1 1 0 0,0 0-1 0 0,1 0 1 0 0,0 0 0 0 0,-1-1-1 0 0,1 1 1 0 0,1 0-1 0 0,-1 0 1 0 0,0 0 0 0 0,1 1-1 0 0,-1-1 1 0 0,1 0-1 0 0,0 0 1 0 0,0 1 0 0 0,3-4-1 0 0,1-2-517 0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07.578"/>
    </inkml:context>
    <inkml:brush xml:id="br0">
      <inkml:brushProperty name="width" value="0.05" units="cm"/>
      <inkml:brushProperty name="height" value="0.05" units="cm"/>
      <inkml:brushProperty name="color" value="#FFC114"/>
    </inkml:brush>
  </inkml:definitions>
  <inkml:trace contextRef="#ctx0" brushRef="#br0">227 52 8069 0 0,'-5'-29'690'0'0,"5"28"-639"0"0,0 0 0 0 0,0 1 0 0 0,0-1 0 0 0,-1 0 0 0 0,1 0 0 0 0,0 1 0 0 0,0-1 0 0 0,0 0 0 0 0,0 0 0 0 0,0 1 0 0 0,0-1 0 0 0,1 0 0 0 0,-1 0 0 0 0,0 1 0 0 0,0-1 0 0 0,0 0 0 0 0,1 0 0 0 0,-1 1 0 0 0,0-1 0 0 0,1 0 0 0 0,-1 1 0 0 0,1-1 0 0 0,-1 0 0 0 0,1 1-1 0 0,-1-1 1 0 0,1 1 0 0 0,-1-1 0 0 0,1 1 0 0 0,-1-1 0 0 0,1 1 0 0 0,1-1 0 0 0,-1 2-54 0 0,0 1 0 0 0,1-1 0 0 0,-1 1 0 0 0,0-1-1 0 0,0 1 1 0 0,0 0 0 0 0,0 0 0 0 0,0-1 0 0 0,-1 1 0 0 0,1 0-1 0 0,0 0 1 0 0,-1 0 0 0 0,1 3 0 0 0,-1-4 4 0 0,13 46 12 0 0,-2 0-1 0 0,-2 1 1 0 0,-2 1 0 0 0,-2-1-1 0 0,-2 55 1 0 0,-3-97-46 0 0,-1 1 0 0 0,0 0 1 0 0,0-1-1 0 0,0 1 0 0 0,-1-1 0 0 0,0 1 0 0 0,-1-1 0 0 0,1 0 1 0 0,-1 0-1 0 0,0 0 0 0 0,-1 0 0 0 0,1-1 0 0 0,-1 1 1 0 0,0-1-1 0 0,-1 0 0 0 0,1 0 0 0 0,-1 0 0 0 0,0-1 1 0 0,0 1-1 0 0,0-1 0 0 0,-1 0 0 0 0,0-1 0 0 0,1 0 1 0 0,-1 0-1 0 0,-1 0 0 0 0,1 0 0 0 0,0-1 0 0 0,0 0 0 0 0,-1 0 1 0 0,0-1-1 0 0,1 0 0 0 0,-1 0 0 0 0,1 0 0 0 0,-1-1 1 0 0,0 0-1 0 0,0-1 0 0 0,1 1 0 0 0,-1-1 0 0 0,1 0 1 0 0,-1-1-1 0 0,0 0 0 0 0,-6-2 0 0 0,6 0-198 0 0,1 1 0 0 0,-1-1 0 0 0,1 0-1 0 0,0-1 1 0 0,0 0 0 0 0,1 0 0 0 0,-1 0 0 0 0,-8-12-1 0 0,-4-7-702 0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07.965"/>
    </inkml:context>
    <inkml:brush xml:id="br0">
      <inkml:brushProperty name="width" value="0.05" units="cm"/>
      <inkml:brushProperty name="height" value="0.05" units="cm"/>
      <inkml:brushProperty name="color" value="#FFC114"/>
    </inkml:brush>
  </inkml:definitions>
  <inkml:trace contextRef="#ctx0" brushRef="#br0">88 0 8661 0 0,'-7'6'-168'0'0,"-3"-4"76"0"0,1-2 0 0 0,7 0 4 0 0,-11 6 0 0 0,7-5 12 0 0,-5 4-12 0 0,7-3-4 0 0,-6 3 56 0 0,3-1-188 0 0,5-3 100 0 0,-2 3-344 0 0,2 1-40 0 0,2 2-240 0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08.303"/>
    </inkml:context>
    <inkml:brush xml:id="br0">
      <inkml:brushProperty name="width" value="0.05" units="cm"/>
      <inkml:brushProperty name="height" value="0.05" units="cm"/>
      <inkml:brushProperty name="color" value="#FFC114"/>
    </inkml:brush>
  </inkml:definitions>
  <inkml:trace contextRef="#ctx0" brushRef="#br0">16 195 7165 0 0,'-14'0'179'0'0,"23"1"-57"0"0,23 0-150 0 0,-8-2 18 0 0,0-2 1 0 0,30-6-1 0 0,-46 7 13 0 0,0 0 1 0 0,0-1-1 0 0,0 1 0 0 0,0-2 0 0 0,-1 1 0 0 0,0-1 0 0 0,1 0 1 0 0,-1-1-1 0 0,-1 0 0 0 0,8-6 0 0 0,-12 10-4 0 0,-1-1 0 0 0,1 1 0 0 0,-1-1 0 0 0,1 0 0 0 0,-1 1 1 0 0,0-1-1 0 0,0 0 0 0 0,0 0 0 0 0,0 0 0 0 0,0 0 0 0 0,0 0 0 0 0,-1 0 0 0 0,1 0 0 0 0,-1-1 0 0 0,1 1 0 0 0,-1 0 0 0 0,0 0 1 0 0,0 0-1 0 0,0 0 0 0 0,0-5 0 0 0,-1 4 3 0 0,0-1 1 0 0,0 1 0 0 0,-1-1 0 0 0,1 1-1 0 0,-1-1 1 0 0,0 1 0 0 0,0 0-1 0 0,0-1 1 0 0,0 1 0 0 0,0 0-1 0 0,-4-3 1 0 0,1 1 29 0 0,0 0 0 0 0,0 0 1 0 0,-1 1-1 0 0,1 0 0 0 0,-1 0 1 0 0,0 0-1 0 0,0 1 0 0 0,0 0 0 0 0,0 0 1 0 0,-1 1-1 0 0,1-1 0 0 0,-1 1 0 0 0,-7-1 1 0 0,9 3-12 0 0,0 0 1 0 0,0 0-1 0 0,0 0 1 0 0,0 0-1 0 0,0 1 1 0 0,0 0 0 0 0,0 0-1 0 0,0 0 1 0 0,0 1-1 0 0,0-1 1 0 0,0 1-1 0 0,1 0 1 0 0,-1 1-1 0 0,1-1 1 0 0,-1 1-1 0 0,1 0 1 0 0,0 0 0 0 0,0 0-1 0 0,-4 5 1 0 0,3-2-21 0 0,1-1 1 0 0,0 1-1 0 0,1-1 0 0 0,0 1 1 0 0,-1 0-1 0 0,2 0 1 0 0,-1 1-1 0 0,1-1 1 0 0,0 1-1 0 0,0-1 1 0 0,1 1-1 0 0,0-1 1 0 0,-1 14-1 0 0,2-11-1 0 0,0 0 0 0 0,0-1-1 0 0,1 1 1 0 0,0-1 0 0 0,0 1-1 0 0,1-1 1 0 0,0 1 0 0 0,1-1 0 0 0,0 0-1 0 0,0 0 1 0 0,7 13 0 0 0,-7-16-29 0 0,1-1-1 0 0,-1 1 1 0 0,1-1 0 0 0,-1 0 0 0 0,1 0 0 0 0,0 0-1 0 0,1-1 1 0 0,-1 1 0 0 0,1-1 0 0 0,-1 0 0 0 0,1-1-1 0 0,0 1 1 0 0,0-1 0 0 0,0 0 0 0 0,0 0 0 0 0,1 0-1 0 0,-1-1 1 0 0,0 0 0 0 0,8 1 0 0 0,17-1-468 0 0,0-1-142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19.092"/>
    </inkml:context>
    <inkml:brush xml:id="br0">
      <inkml:brushProperty name="width" value="0.05" units="cm"/>
      <inkml:brushProperty name="height" value="0.05" units="cm"/>
      <inkml:brushProperty name="color" value="#FFC114"/>
    </inkml:brush>
  </inkml:definitions>
  <inkml:trace contextRef="#ctx0" brushRef="#br0">220 35 24575,'22'-15'0,"-21"15"0,-1 0 0,0 0 0,0-1 0,1 1 0,-1 0 0,0-1 0,0 1 0,1 0 0,-1-1 0,0 1 0,0 0 0,0-1 0,0 1 0,0 0 0,1-1 0,-1 1 0,0-1 0,0 1 0,0 0 0,0-1 0,0 1 0,0 0 0,0-1 0,0 1 0,0-1 0,-1 1 0,1 0 0,0-1 0,0 1 0,0 0 0,0-1 0,0 1 0,-1-1 0,1 1 0,0 0 0,0 0 0,-1-1 0,1 1 0,0 0 0,-1-1 0,1 1 0,0 0 0,0 0 0,-1 0 0,1-1 0,-1 1 0,1 0 0,0 0 0,-1 0 0,1 0 0,0 0 0,-1 0 0,1-1 0,-1 1 0,1 0 0,0 0 0,-1 0 0,0 0 0,-4-1 0,-1 0 0,0 0 0,1 1 0,-1 0 0,0 0 0,0 0 0,1 0 0,-1 1 0,0 0 0,1 0 0,-1 1 0,1-1 0,-1 1 0,1 0 0,0 1 0,0-1 0,0 1 0,-5 4 0,0-1 0,1 1 0,0 0 0,1 0 0,0 1 0,0 0 0,0 1 0,1 0 0,-8 12 0,9-8 17,-1 0 0,1 0 0,1 0 1,1 1-1,0 0 0,0 0 0,1 0 0,1 0 0,1 0 0,0 0 0,0 1 0,2-1 0,0 0 0,0 1 0,1-1 0,1 0 0,1 0 0,0-1 1,10 24-1,-8-24-103,0 0 1,1 0 0,0-1-1,1 0 1,0-1 0,1 0-1,1 0 1,0-1 0,0 0-1,1-1 1,0 0 0,0 0-1,1-1 1,0-1 0,1 0-1,-1-1 1,1 0 0,1-1-1,23 6 1,3-4-6741</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08.659"/>
    </inkml:context>
    <inkml:brush xml:id="br0">
      <inkml:brushProperty name="width" value="0.05" units="cm"/>
      <inkml:brushProperty name="height" value="0.05" units="cm"/>
      <inkml:brushProperty name="color" value="#FFC114"/>
    </inkml:brush>
  </inkml:definitions>
  <inkml:trace contextRef="#ctx0" brushRef="#br0">211 518 6437 0 0,'-1'-1'18'0'0,"0"-1"1"0"0,0 1 0 0 0,0-1 0 0 0,0 1-1 0 0,1-1 1 0 0,-1 1 0 0 0,0-1 0 0 0,1 0-1 0 0,-1 1 1 0 0,1-1 0 0 0,-1 0 0 0 0,1 1 0 0 0,0-3-1 0 0,-6-14 217 0 0,-43-49-36 0 0,49 66-194 0 0,0 1-1 0 0,0 0 1 0 0,-1-1 0 0 0,1 1 0 0 0,0 0 0 0 0,-1-1 0 0 0,1 1-1 0 0,0 0 1 0 0,-1 0 0 0 0,1-1 0 0 0,0 1 0 0 0,-1 0 0 0 0,1 0 0 0 0,-1 0-1 0 0,1 0 1 0 0,0-1 0 0 0,-1 1 0 0 0,1 0 0 0 0,-1 0 0 0 0,1 0 0 0 0,0 0-1 0 0,-1 0 1 0 0,1 0 0 0 0,-1 0 0 0 0,1 0 0 0 0,-1 0 0 0 0,1 0 0 0 0,0 0-1 0 0,-1 1 1 0 0,1-1 0 0 0,-1 0 0 0 0,1 0 0 0 0,0 0 0 0 0,-1 0 0 0 0,1 1-1 0 0,-1-1 1 0 0,1 0 0 0 0,0 0 0 0 0,-1 1 0 0 0,1-1 0 0 0,0 0-1 0 0,0 1 1 0 0,-1-1 0 0 0,1 0 0 0 0,0 1 0 0 0,-15 19 100 0 0,11-14-60 0 0,-14 19 172 0 0,2 1 0 0 0,0 0 0 0 0,2 1 0 0 0,1 1 0 0 0,-18 58 0 0 0,30-83-201 0 0,0-1 0 0 0,0 1 1 0 0,1 0-1 0 0,-1 0 0 0 0,1 0 0 0 0,0 0 0 0 0,0-1 0 0 0,0 1 0 0 0,0 0 0 0 0,1 0 1 0 0,-1 0-1 0 0,1 0 0 0 0,0-1 0 0 0,0 1 0 0 0,1 3 0 0 0,-1-5-13 0 0,0 1-1 0 0,0 0 1 0 0,0-1 0 0 0,1 1-1 0 0,-1-1 1 0 0,1 1-1 0 0,-1-1 1 0 0,1 0-1 0 0,-1 1 1 0 0,1-1 0 0 0,0 0-1 0 0,0 0 1 0 0,-1 0-1 0 0,1 0 1 0 0,0-1-1 0 0,0 1 1 0 0,0 0 0 0 0,0-1-1 0 0,0 0 1 0 0,0 1-1 0 0,0-1 1 0 0,2 0-1 0 0,9 0-24 0 0,-1 0 0 0 0,1-1 0 0 0,-1 0 0 0 0,1-1 0 0 0,-1 0-1 0 0,0-1 1 0 0,0 0 0 0 0,0-1 0 0 0,11-6 0 0 0,3-2-360 0 0,-1-1 0 0 0,45-32 1 0 0,-59 37 307 0 0,0 0 0 0 0,0-2 0 0 0,-1 1 0 0 0,-1-1 0 0 0,0-1 0 0 0,0 1 0 0 0,-1-2 0 0 0,0 1 0 0 0,-1-1 0 0 0,0 0 0 0 0,-1-1 0 0 0,0 1 0 0 0,-1-1 0 0 0,0 0 0 0 0,-2-1 0 0 0,1 1 0 0 0,-1-1 0 0 0,-1 1 0 0 0,-1-1 0 0 0,0 0 0 0 0,0 0 0 0 0,-3-19 0 0 0,-3 0 160 0 0,-1 1 0 0 0,-2 1 0 0 0,-1-1 0 0 0,-2 1 0 0 0,-1 1 0 0 0,-1 0 0 0 0,-1 1 0 0 0,-33-50 0 0 0,47 79-73 0 0,0 0 0 0 0,-1-1-1 0 0,1 1 1 0 0,0-1 0 0 0,0 1-1 0 0,-1-1 1 0 0,1 1 0 0 0,0 0-1 0 0,-1-1 1 0 0,1 1 0 0 0,0 0-1 0 0,-1-1 1 0 0,1 1 0 0 0,-1 0-1 0 0,1-1 1 0 0,0 1 0 0 0,-1 0-1 0 0,1 0 1 0 0,-1 0 0 0 0,1-1-1 0 0,-1 1 1 0 0,1 0 0 0 0,-1 0-1 0 0,1 0 1 0 0,-1 0 0 0 0,1 0-1 0 0,-1 0 1 0 0,-6 11 97 0 0,1 27-152 0 0,6-32 61 0 0,-2 24-42 0 0,2 0 1 0 0,1 0-1 0 0,1 0 1 0 0,6 32-1 0 0,34 120 88 0 0,-13-60-63 0 0,-10-33-1021 0 0,-16-75 404 0 0</inkml:trace>
  <inkml:trace contextRef="#ctx0" brushRef="#br0" timeOffset="1">254 358 6533 0 0,'4'-19'344'0'0,"7"-2"-204"0"0,3 2 84 0 0,1 8 0 0 0,0 1 4 0 0,2 2-4 0 0,2 2-4 0 0,4 2 0 0 0,-1-2-348 0 0,7 4 216 0 0,-1 0-92 0 0,1 4-96 0 0,3-2-200 0 0,-2-3-148 0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09.078"/>
    </inkml:context>
    <inkml:brush xml:id="br0">
      <inkml:brushProperty name="width" value="0.05" units="cm"/>
      <inkml:brushProperty name="height" value="0.05" units="cm"/>
      <inkml:brushProperty name="color" value="#FFC114"/>
    </inkml:brush>
  </inkml:definitions>
  <inkml:trace contextRef="#ctx0" brushRef="#br0">123 44 8133 0 0,'-12'-29'-107'0'0,"3"15"295"0"0,8 33-118 0 0,-7 35 0 0 0,0 1-80 0 0,-26 268-29 0 0,32-301 2 0 0,-1 26-247 0 0,-3-1-1 0 0,-2 1 1 0 0,-16 55 0 0 0,16-84-230 0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09.463"/>
    </inkml:context>
    <inkml:brush xml:id="br0">
      <inkml:brushProperty name="width" value="0.05" units="cm"/>
      <inkml:brushProperty name="height" value="0.05" units="cm"/>
      <inkml:brushProperty name="color" value="#FFC114"/>
    </inkml:brush>
  </inkml:definitions>
  <inkml:trace contextRef="#ctx0" brushRef="#br0">17 79 7937 0 0,'-12'-20'103'0'0,"8"13"19"0"0,7 22-8 0 0,19 67 215 0 0,4-1-1 0 0,47 99 1 0 0,-61-151-211 0 0,8 32 0 0 0,-12-33-96 0 0,20 41 0 0 0,-26-65-3 0 0,0 2-95 0 0,1 0 0 0 0,0-1 0 0 0,0 1 0 0 0,1-1 0 0 0,6 7-1 0 0,-10-11 47 0 0,1 0-1 0 0,-1-1 1 0 0,1 1-1 0 0,0-1 1 0 0,0 1-1 0 0,-1-1 1 0 0,1 1-1 0 0,0-1 1 0 0,0 0-1 0 0,-1 1 1 0 0,1-1-1 0 0,0 0 1 0 0,0 0-1 0 0,0 1 1 0 0,0-1-1 0 0,-1 0 1 0 0,1 0-1 0 0,0 0 1 0 0,1 0-1 0 0,0 0-15 0 0,-1-1 0 0 0,0 1 0 0 0,0-1 0 0 0,0 0 0 0 0,0 1-1 0 0,1-1 1 0 0,-1 0 0 0 0,0 0 0 0 0,0 0 0 0 0,0 1 0 0 0,0-1-1 0 0,-1 0 1 0 0,1 0 0 0 0,0 0 0 0 0,0 0 0 0 0,-1-1 0 0 0,2 0-1 0 0,2-7-126 0 0,0 1 0 0 0,0-1-1 0 0,-1 0 1 0 0,0 0 0 0 0,0 0-1 0 0,1-14 1 0 0,4-58-147 0 0,-5-65 205 0 0,-4 78 288 0 0,15-110 1 0 0,-12 156-106 0 0,-1 16-5 0 0,-1 0 0 0 0,1 0 0 0 0,0 0 0 0 0,0 0 0 0 0,1 0 1 0 0,-1 0-1 0 0,1 0 0 0 0,4-6 0 0 0,-6 12-59 0 0,-1 0 0 0 0,1 0-1 0 0,0 0 1 0 0,0 0 0 0 0,1 0 0 0 0,-1 0 0 0 0,0 0 0 0 0,0 0 0 0 0,0 0-1 0 0,0 1 1 0 0,0-1 0 0 0,0 0 0 0 0,0 0 0 0 0,0 0 0 0 0,0 0-1 0 0,0 0 1 0 0,0 0 0 0 0,0 0 0 0 0,0 0 0 0 0,0 0 0 0 0,0 0-1 0 0,0 0 1 0 0,0 0 0 0 0,0 0 0 0 0,0 0 0 0 0,0 0 0 0 0,0 0-1 0 0,0 0 1 0 0,0 0 0 0 0,0 0 0 0 0,0 0 0 0 0,1 0 0 0 0,-1 0-1 0 0,0 0 1 0 0,0 0 0 0 0,0 0 0 0 0,0 0 0 0 0,0 1 0 0 0,0-1-1 0 0,0 0 1 0 0,0-1 0 0 0,0 1 0 0 0,0 0 0 0 0,0 0 0 0 0,0 0-1 0 0,0 0 1 0 0,0 0 0 0 0,1 0 0 0 0,-1 0 0 0 0,0 0 0 0 0,0 0-1 0 0,0 0 1 0 0,-2 13 85 0 0,-3 15-39 0 0,-5 24 67 0 0,-3 70-1 0 0,5-39 49 0 0,-2 8 180 0 0,2 137 0 0 0,8-221-448 0 0,1 0-1 0 0,-1 0 1 0 0,1 0-1 0 0,0 0 1 0 0,1-1-1 0 0,0 1 1 0 0,0 0 0 0 0,1 0-1 0 0,-1-1 1 0 0,1 0-1 0 0,1 1 1 0 0,7 10-1 0 0,-3-9-566 0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09.862"/>
    </inkml:context>
    <inkml:brush xml:id="br0">
      <inkml:brushProperty name="width" value="0.05" units="cm"/>
      <inkml:brushProperty name="height" value="0.05" units="cm"/>
      <inkml:brushProperty name="color" value="#FFC114"/>
    </inkml:brush>
  </inkml:definitions>
  <inkml:trace contextRef="#ctx0" brushRef="#br0">123 87 7165 0 0,'7'-70'-12'0'0,"-7"70"10"0"0,1-1 0 0 0,-1 1 1 0 0,0-1-1 0 0,0 1 0 0 0,0-1 0 0 0,0 1 0 0 0,0-1 0 0 0,0 1 0 0 0,0-1 0 0 0,0 1 0 0 0,0-1 0 0 0,0 1 0 0 0,0-1 0 0 0,0 1 0 0 0,0-1 0 0 0,-1 1 0 0 0,1-1 0 0 0,0 1 1 0 0,0-1-1 0 0,0 1 0 0 0,-1-1 0 0 0,1 1 0 0 0,0-1 0 0 0,-1 1 0 0 0,1 0 0 0 0,0-1 0 0 0,-1 1 0 0 0,1 0 0 0 0,-1-1 0 0 0,1 1 0 0 0,0 0 0 0 0,-1-1 0 0 0,1 1 0 0 0,-1 0 1 0 0,1 0-1 0 0,-1 0 0 0 0,1-1 0 0 0,-1 1 0 0 0,1 0 0 0 0,-1 0 0 0 0,1 0 0 0 0,-1 0 0 0 0,1 0 0 0 0,-1 0 0 0 0,1 0 0 0 0,-1 0 0 0 0,1 0 0 0 0,-1 0 0 0 0,1 0 0 0 0,-1 0 1 0 0,1 0-1 0 0,-1 1 0 0 0,1-1 0 0 0,-1 0 0 0 0,1 0 0 0 0,-1 0 0 0 0,1 1 0 0 0,-1-1 0 0 0,1 0 0 0 0,0 1 0 0 0,-1-1 0 0 0,0 1 0 0 0,-31 25 172 0 0,26-20-101 0 0,-2 1 26 0 0,1 0 0 0 0,0 1 0 0 0,0-1 0 0 0,0 2 0 0 0,1-1 0 0 0,-8 16 0 0 0,11-20-71 0 0,1 1 0 0 0,0-1 0 0 0,0 1 0 0 0,1 0 0 0 0,-1 0 1 0 0,1 0-1 0 0,0 0 0 0 0,1 0 0 0 0,-1 0 0 0 0,1 0 0 0 0,0 0 0 0 0,0 0 0 0 0,0 0 1 0 0,1 0-1 0 0,2 8 0 0 0,-3-11-22 0 0,1 0-1 0 0,0 0 1 0 0,1 0 0 0 0,-1-1 0 0 0,0 1 0 0 0,0 0 0 0 0,1-1 0 0 0,-1 1 0 0 0,1-1-1 0 0,0 1 1 0 0,-1-1 0 0 0,1 0 0 0 0,0 1 0 0 0,0-1 0 0 0,0 0 0 0 0,0 0-1 0 0,0-1 1 0 0,0 1 0 0 0,0 0 0 0 0,0-1 0 0 0,0 1 0 0 0,0-1 0 0 0,0 1-1 0 0,0-1 1 0 0,3 0 0 0 0,8 1-3 0 0,1-1-1 0 0,24-2 0 0 0,-28 1-6 0 0,3 1 0 0 0,-9 0 5 0 0,0 0 1 0 0,0 0-1 0 0,0 0 1 0 0,0 0 0 0 0,-1-1-1 0 0,1 0 1 0 0,0 1-1 0 0,0-1 1 0 0,-1 0 0 0 0,1-1-1 0 0,5-2 1 0 0,-9 3 2 0 0,1 1 0 0 0,-1-1 0 0 0,0 0 0 0 0,0 0 0 0 0,0 0 1 0 0,0 1-1 0 0,1-1 0 0 0,-1 0 0 0 0,0 0 0 0 0,-1 0 0 0 0,1 1 1 0 0,0-1-1 0 0,0 0 0 0 0,0 0 0 0 0,0 0 0 0 0,0 1 0 0 0,-1-1 0 0 0,1 0 1 0 0,0 0-1 0 0,-1 0 0 0 0,-10-21 6 0 0,8 16-5 0 0,-66-158 720 0 0,67 164-284 0 0,1 5-296 0 0,-1 11-202 0 0,2-13 88 0 0,-6 46-62 0 0,2-25 78 0 0,0 29 1 0 0,4-44-133 0 0,1-1 0 0 0,0 1 0 0 0,0-1 0 0 0,0 0 0 0 0,1 1 0 0 0,0-1 0 0 0,5 11-1 0 0,-6-18-1 0 0,0 1-1 0 0,0 0 0 0 0,1 0 0 0 0,-1-1 0 0 0,1 1 0 0 0,-1 0 0 0 0,1-1 0 0 0,0 0 0 0 0,0 1 0 0 0,0-1 0 0 0,-1 0 1 0 0,1 0-1 0 0,0 0 0 0 0,0 0 0 0 0,1 0 0 0 0,-1-1 0 0 0,0 1 0 0 0,0-1 0 0 0,0 1 0 0 0,3-1 0 0 0,5 1-618 0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10.219"/>
    </inkml:context>
    <inkml:brush xml:id="br0">
      <inkml:brushProperty name="width" value="0.05" units="cm"/>
      <inkml:brushProperty name="height" value="0.05" units="cm"/>
      <inkml:brushProperty name="color" value="#FFC114"/>
    </inkml:brush>
  </inkml:definitions>
  <inkml:trace contextRef="#ctx0" brushRef="#br0">23 15 7197 0 0,'-8'-13'108'0'0,"1"11"273"0"0,6 3-348 0 0,0 0 1 0 0,1 0-1 0 0,-1 0 0 0 0,0-1 0 0 0,1 1 0 0 0,-1 0 1 0 0,1 0-1 0 0,-1 0 0 0 0,1 0 0 0 0,0 0 0 0 0,-1 0 1 0 0,1 0-1 0 0,0 0 0 0 0,0 0 0 0 0,-1 0 1 0 0,1 0-1 0 0,0 1 0 0 0,0-1 0 0 0,0 0 0 0 0,0 0 1 0 0,1 2-1 0 0,18 147 1699 0 0,-8-77-1439 0 0,2 98 1 0 0,-9 46-3144 0 0,-4-201 1909 0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10.605"/>
    </inkml:context>
    <inkml:brush xml:id="br0">
      <inkml:brushProperty name="width" value="0.05" units="cm"/>
      <inkml:brushProperty name="height" value="0.05" units="cm"/>
      <inkml:brushProperty name="color" value="#FFC114"/>
    </inkml:brush>
  </inkml:definitions>
  <inkml:trace contextRef="#ctx0" brushRef="#br0">25 194 7005 0 0,'-1'0'36'0'0,"0"1"0"0"0,0-1 0 0 0,-1 0 0 0 0,1 0-1 0 0,0 1 1 0 0,0-1 0 0 0,0 0 0 0 0,0 0 0 0 0,0 0 0 0 0,0-1 0 0 0,0 1 0 0 0,-1 0 0 0 0,1 0 0 0 0,0-1 0 0 0,-2 0 0 0 0,-2 0 233 0 0,5 1-80 0 0,1-3-55 0 0,13-5-97 0 0,29-11-143 0 0,-32 14-2 0 0,29-4-179 0 0,121-26 217 0 0,-110 26 48 0 0,-33 10 10 0 0,-8 0 8 0 0,-10-1 8 0 0,1 0-1 0 0,-1 0 1 0 0,1 0-1 0 0,-1 0 1 0 0,0 0-1 0 0,1 1 0 0 0,-1-1 1 0 0,1 0-1 0 0,-1 0 1 0 0,1 0-1 0 0,-1 0 1 0 0,0-1-1 0 0,1 1 1 0 0,-1 0-1 0 0,1 0 1 0 0,-1 0-1 0 0,1 0 1 0 0,-1 0-1 0 0,0 0 1 0 0,1-1-1 0 0,-1 1 1 0 0,0 0-1 0 0,1 0 1 0 0,-1-1-1 0 0,0 1 1 0 0,1 0-1 0 0,-1 0 1 0 0,0-1-1 0 0,1 1 1 0 0,-1 0-1 0 0,0-1 1 0 0,0 1-1 0 0,1-1 1 0 0,-1 1-1 0 0,0 0 1 0 0,0-1-1 0 0,0 1 1 0 0,0 0-1 0 0,1-1 1 0 0,-1 1-1 0 0,0-1 1 0 0,0 1-1 0 0,0-1 1 0 0,0 1-1 0 0,0 0 1 0 0,0-1-1 0 0,0 1 1 0 0,0-1-1 0 0,0 1 1 0 0,0-1-1 0 0,-1 1 1 0 0,1 0-1 0 0,0-2 1 0 0,-13-22 50 0 0,9 18-18 0 0,0-3 176 0 0,-2 1-1 0 0,1 0 1 0 0,-13-15-1 0 0,7 11 181 0 0,10 11-13 0 0,-1 0-378 0 0,0 1 0 0 0,0 0 0 0 0,0 0 0 0 0,1 1 0 0 0,-1-1 1 0 0,0 0-1 0 0,0 1 0 0 0,0-1 0 0 0,0 1 0 0 0,0-1 0 0 0,0 1 1 0 0,1 0-1 0 0,-1 0 0 0 0,0 0 0 0 0,-2 1 0 0 0,1 1-4 0 0,1 1 0 0 0,0-1 0 0 0,0 0 0 0 0,0 0-1 0 0,0 1 1 0 0,1-1 0 0 0,-2 5 0 0 0,1-5 5 0 0,-1 4-9 0 0,-5 12 11 0 0,0 0 0 0 0,-9 35-1 0 0,16-50-4 0 0,0 1-1 0 0,0-1 0 0 0,1 1 1 0 0,-1-1-1 0 0,1 1 0 0 0,0-1 1 0 0,0 1-1 0 0,1-1 0 0 0,-1 1 1 0 0,1-1-1 0 0,0 1 0 0 0,0-1 1 0 0,1 0-1 0 0,-1 0 0 0 0,1 1 1 0 0,0-1-1 0 0,0 0 0 0 0,4 5 1 0 0,-6-8-105 0 0,7 0-523 0 0,24 3 341 0 0,-23-8 224 0 0,-1 0 62 0 0,0-1-1 0 0,-1-1 0 0 0,0 1 1 0 0,-1-1-1 0 0,1 0 0 0 0,-1 0 0 0 0,0 0 1 0 0,0-1-1 0 0,-1 0 0 0 0,0 0 0 0 0,5-13 1 0 0,-3 7 101 0 0,-5 23-32 0 0,3 27-36 0 0,-3-28-136 0 0,9 3-125 0 0,30 37-26 0 0,-30-37-196 0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10.943"/>
    </inkml:context>
    <inkml:brush xml:id="br0">
      <inkml:brushProperty name="width" value="0.05" units="cm"/>
      <inkml:brushProperty name="height" value="0.05" units="cm"/>
      <inkml:brushProperty name="color" value="#FFC114"/>
    </inkml:brush>
  </inkml:definitions>
  <inkml:trace contextRef="#ctx0" brushRef="#br0">65 284 4164 0 0,'-7'-73'278'0'0,"2"22"736"0"0,-17-84 1 0 0,14 114-575 0 0,2 17-270 0 0,0 15-200 0 0,2 9 115 0 0,1 0-1 0 0,1 0 1 0 0,1 0-1 0 0,1 0 1 0 0,3 36-1 0 0,-1-26 123 0 0,37 404 1154 0 0,-32-352-2704 0 0,-7-70 637 0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11.299"/>
    </inkml:context>
    <inkml:brush xml:id="br0">
      <inkml:brushProperty name="width" value="0.05" units="cm"/>
      <inkml:brushProperty name="height" value="0.05" units="cm"/>
      <inkml:brushProperty name="color" value="#FFC114"/>
    </inkml:brush>
  </inkml:definitions>
  <inkml:trace contextRef="#ctx0" brushRef="#br0">19 357 7037 0 0,'-3'-1'5'0'0,"2"1"5"0"0,0-1 1 0 0,-1 1 0 0 0,1-1 0 0 0,0 0 0 0 0,0 1 0 0 0,0-1 0 0 0,0 0 0 0 0,0 0 0 0 0,0 1 0 0 0,0-1-1 0 0,0 0 1 0 0,-1-2 0 0 0,2 3-9 0 0,0-1 0 0 0,0 0 0 0 0,0 0 0 0 0,0 0 0 0 0,0 0 0 0 0,0 0-1 0 0,0 1 1 0 0,1-1 0 0 0,-1 0 0 0 0,0 0 0 0 0,1 0 0 0 0,-1 1 0 0 0,1-1-1 0 0,-1 0 1 0 0,1 0 0 0 0,-1 1 0 0 0,1-1 0 0 0,-1 1 0 0 0,1-1 0 0 0,-1 0 0 0 0,1 1-1 0 0,0-1 1 0 0,0 1 0 0 0,0-1 0 0 0,4-4-11 0 0,0 1 1 0 0,1 0-1 0 0,0 0 1 0 0,-1 1-1 0 0,1-1 0 0 0,0 1 1 0 0,1 0-1 0 0,-1 1 0 0 0,0-1 1 0 0,1 2-1 0 0,-1-1 1 0 0,1 0-1 0 0,0 1 0 0 0,8 0 1 0 0,7 1-19 0 0,-1 1 0 0 0,1 0 1 0 0,24 6-1 0 0,-37-5-18 0 0,-3-1-75 0 0,1-1-1 0 0,-1 1 1 0 0,0-1-1 0 0,1 0 1 0 0,9-2 0 0 0,-16 1 100 0 0,-1-1 1 0 0,1 0-1 0 0,-1 0 1 0 0,0 0-1 0 0,1 0 1 0 0,-1 0-1 0 0,0 1 1 0 0,0-1 0 0 0,0 0-1 0 0,0 1 1 0 0,-1-1-1 0 0,-1-1 1 0 0,-3-6 102 0 0,3 2 37 0 0,-11-24 492 0 0,14 30-575 0 0,-1-1 0 0 0,1 1 0 0 0,-1 0 0 0 0,1-1 0 0 0,0 1 0 0 0,0-1 0 0 0,0 1 0 0 0,0-1-1 0 0,0 1 1 0 0,0-1 0 0 0,0 1 0 0 0,0-1 0 0 0,0 1 0 0 0,1-1 0 0 0,-1 1 0 0 0,1-1 0 0 0,0-1 0 0 0,0 2-35 0 0,-1 1-1 0 0,0 0 1 0 0,1 0 0 0 0,-1 0-1 0 0,1-1 1 0 0,-1 1 0 0 0,1 0 0 0 0,-1 0-1 0 0,1 0 1 0 0,-1 0 0 0 0,1 0-1 0 0,-1 0 1 0 0,1 0 0 0 0,-1 0-1 0 0,0 0 1 0 0,1 0 0 0 0,-1 0-1 0 0,1 0 1 0 0,-1 0 0 0 0,1 0-1 0 0,-1 0 1 0 0,1 1 0 0 0,-1-1-1 0 0,1 0 1 0 0,-1 0 0 0 0,0 0 0 0 0,1 1-1 0 0,-1-1 1 0 0,1 0 0 0 0,-1 1-1 0 0,0-1 1 0 0,1 0 0 0 0,-1 1-1 0 0,0-1 1 0 0,1 0 0 0 0,-1 1-1 0 0,14 15 182 0 0,-7 2-130 0 0,0-1 0 0 0,-1 1-1 0 0,-1 1 1 0 0,-1-1-1 0 0,0 1 1 0 0,-1 0 0 0 0,-1 0-1 0 0,-1 0 1 0 0,-1 0 0 0 0,-1 0-1 0 0,0-1 1 0 0,-1 1-1 0 0,-7 26 1 0 0,7-39-301 0 0,0 0 0 0 0,0-1 1 0 0,0 1-1 0 0,-1-1 0 0 0,0 0 0 0 0,-6 9 0 0 0,5-9-388 0 0</inkml:trace>
  <inkml:trace contextRef="#ctx0" brushRef="#br0" timeOffset="1">402 49 5633 0 0,'-33'-30'44'0'0,"-23"12"108"0"0,44 26-92 0 0,-3 1 0 0 0,4 4-4 0 0,1-2 8 0 0,-1 2 16 0 0,5-1-48 0 0,2 1-28 0 0,4-1-36 0 0,-3 0-72 0 0,6 0-136 0 0,1-3-137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12.076"/>
    </inkml:context>
    <inkml:brush xml:id="br0">
      <inkml:brushProperty name="width" value="0.05" units="cm"/>
      <inkml:brushProperty name="height" value="0.05" units="cm"/>
      <inkml:brushProperty name="color" value="#FFC114"/>
    </inkml:brush>
  </inkml:definitions>
  <inkml:trace contextRef="#ctx0" brushRef="#br0">1 13 6813 0 0,'0'0'326'0'0,"0"5"-80"0"0,3 23 671 0 0,12 45 0 0 0,-3-14-998 0 0,-11-50 83 0 0,-1-1 0 0 0,0 0 0 0 0,0 0 0 0 0,-1 0-1 0 0,-2 14 1 0 0,-1 6 7 0 0,8-21 45 0 0,11 10-48 0 0,-11-12-101 0 0,7-4-15 0 0,35 3-2 0 0,-43-4 96 0 0,-1-1 0 0 0,0 1-1 0 0,1-1 1 0 0,-1 0-1 0 0,1 1 1 0 0,-1-1-1 0 0,0 0 1 0 0,0 0-1 0 0,1-1 1 0 0,-1 1-1 0 0,0 0 1 0 0,0-1-1 0 0,0 1 1 0 0,0-1-1 0 0,-1 0 1 0 0,1 0-1 0 0,0 1 1 0 0,-1-1-1 0 0,1 0 1 0 0,-1-1-1 0 0,0 1 1 0 0,1 0-1 0 0,0-4 1 0 0,3-2-52 0 0,-1 1 59 0 0,0-1 0 0 0,-1 1 0 0 0,0-1 0 0 0,0 0 1 0 0,-1 0-1 0 0,0 0 0 0 0,0 0 0 0 0,-1 0 0 0 0,0-1 0 0 0,0-13 0 0 0,-1 8 3 0 0,-1-1 0 0 0,0 1 0 0 0,-1 0 0 0 0,-1 0 0 0 0,-6-18 0 0 0,8 26 1 0 0,0 4 5 0 0,1 1-1 0 0,-1-1 0 0 0,1 0 0 0 0,-1 1 1 0 0,1-1-1 0 0,-1 1 0 0 0,0-1 0 0 0,0 1 0 0 0,0-1 1 0 0,0 1-1 0 0,0 0 0 0 0,0-1 0 0 0,0 1 0 0 0,0 0 1 0 0,-1 0-1 0 0,1 0 0 0 0,0 0 0 0 0,-1 0 0 0 0,1 0 1 0 0,-1 0-1 0 0,1 0 0 0 0,-1 1 0 0 0,1-1 0 0 0,-1 1 1 0 0,-2-1-1 0 0,-13-4 0 0 0,0 1 1 0 0,-21-3-1 0 0,20 8 4 0 0,18 0-3 0 0,-1-1 0 0 0,1 0 1 0 0,-1 1-1 0 0,1-1 0 0 0,0 1 1 0 0,-1-1-1 0 0,1 1 0 0 0,0-1 1 0 0,-1 1-1 0 0,1-1 1 0 0,0 1-1 0 0,0-1 0 0 0,-1 1 1 0 0,1 0-1 0 0,0-1 0 0 0,0 1 1 0 0,0-1-1 0 0,0 1 0 0 0,0 0 1 0 0,-1 6 4 0 0,1 1-1 0 0,0-1 1 0 0,0 1 0 0 0,1-1 0 0 0,0 0 0 0 0,1 1-1 0 0,-1-1 1 0 0,5 11 0 0 0,19 41 20 0 0,-24-58-24 0 0,-1 1 0 0 0,1-1-1 0 0,0 0 1 0 0,-1 0 0 0 0,1 1-1 0 0,0-1 1 0 0,0 0 0 0 0,-1 0-1 0 0,1 0 1 0 0,0 0-1 0 0,0 0 1 0 0,0 0 0 0 0,1 0-1 0 0,-1 0 1 0 0,0 0 0 0 0,0-1-1 0 0,0 1 1 0 0,1 0-1 0 0,-1-1 1 0 0,0 1 0 0 0,1-1-1 0 0,-1 1 1 0 0,0-1 0 0 0,1 0-1 0 0,-1 1 1 0 0,0-1 0 0 0,1 0-1 0 0,2 0 1 0 0,-2-1 0 0 0,1 0-1 0 0,0 1 1 0 0,-1-1 0 0 0,1-1-1 0 0,-1 1 1 0 0,1 0 0 0 0,-1-1 0 0 0,0 1-1 0 0,3-3 1 0 0,-2 2 1 0 0,0-1-2 0 0,1 1-1 0 0,-1-1 1 0 0,0 0 0 0 0,-1 0 0 0 0,1-1 0 0 0,0 1-1 0 0,-1-1 1 0 0,0 1 0 0 0,0-1 0 0 0,2-4 0 0 0,-4 8-1 0 0,0 0 1 0 0,0-1 0 0 0,0 1 0 0 0,0 0-1 0 0,0 0 1 0 0,0 0 0 0 0,0 0-1 0 0,0-1 1 0 0,0 1 0 0 0,0 0-1 0 0,0 0 1 0 0,1 0 0 0 0,-1 0-1 0 0,0-1 1 0 0,0 1 0 0 0,0 0-1 0 0,0 0 1 0 0,0 0 0 0 0,0 0-1 0 0,0 0 1 0 0,1-1 0 0 0,-1 1 0 0 0,0 0-1 0 0,0 0 1 0 0,0 0 0 0 0,0 0-1 0 0,0 0 1 0 0,1 0 0 0 0,-1 0-1 0 0,0 0 1 0 0,0 0 0 0 0,0 0-1 0 0,0 0 1 0 0,1 0 0 0 0,-1 0-1 0 0,0 0 1 0 0,0 0 0 0 0,0 0 0 0 0,0 0-1 0 0,1 0 1 0 0,-1 0 0 0 0,0 0-1 0 0,0 0 1 0 0,0 0 0 0 0,1 0-1 0 0,-1 0 1 0 0,0 0 0 0 0,0 0-1 0 0,0 0 1 0 0,0 0 0 0 0,43 6 200 0 0,-39-6 298 0 0,2 1-423 0 0,-1 0-75 0 0,0 0 1 0 0,0 0 0 0 0,-1 1-1 0 0,1-1 1 0 0,0 1 0 0 0,-1 0-1 0 0,0 1 1 0 0,1-1 0 0 0,-1 1-1 0 0,0 0 1 0 0,0 0 0 0 0,-1 0-1 0 0,1 0 1 0 0,4 6 0 0 0,27 39 19 0 0,-31-42-17 0 0,-3-4-3 0 0,0 0 1 0 0,0 1 0 0 0,1-2-1 0 0,-1 1 1 0 0,0 0 0 0 0,1 0-1 0 0,0 0 1 0 0,-1-1-1 0 0,5 3 1 0 0,-5-3 0 0 0,0-1-1 0 0,1 0 1 0 0,-1 1 0 0 0,1-1-1 0 0,-1 0 1 0 0,1 0-1 0 0,-1 0 1 0 0,0 0 0 0 0,1 0-1 0 0,-1 0 1 0 0,1-1 0 0 0,-1 1-1 0 0,1 0 1 0 0,-1-1-1 0 0,0 1 1 0 0,1-1 0 0 0,-1 0-1 0 0,0 1 1 0 0,2-2 0 0 0,12-7 18 0 0,25-18 1 0 0,-34 23-21 0 0,-1 0-1 0 0,0-1 1 0 0,0 1 0 0 0,0-1-1 0 0,0-1 1 0 0,-1 1 0 0 0,0-1 0 0 0,4-6-1 0 0,0 0 15 0 0,-8 11-6 0 0,0 1 0 0 0,1 0 0 0 0,-1-1 1 0 0,0 1-1 0 0,0 0 0 0 0,1-1 1 0 0,-1 1-1 0 0,0 0 0 0 0,1-1 1 0 0,-1 1-1 0 0,0 0 0 0 0,1 0 1 0 0,-1-1-1 0 0,1 1 0 0 0,-1 0 1 0 0,0 0-1 0 0,1 0 0 0 0,-1-1 1 0 0,1 1-1 0 0,-1 0 0 0 0,1 0 0 0 0,-1 0 1 0 0,1 0-1 0 0,-1 0 0 0 0,0 0 1 0 0,1 0-1 0 0,-1 0 0 0 0,1 0 1 0 0,-1 0-1 0 0,1 0 0 0 0,-1 0 1 0 0,1 0-1 0 0,-1 1 0 0 0,0-1 1 0 0,1 0-1 0 0,0 0 0 0 0,14 17 140 0 0,6 25-12 0 0,-10-14-465 0 0,-2 1-1 0 0,7 33 1 0 0,-16-55-512 0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13.414"/>
    </inkml:context>
    <inkml:brush xml:id="br0">
      <inkml:brushProperty name="width" value="0.05" units="cm"/>
      <inkml:brushProperty name="height" value="0.05" units="cm"/>
      <inkml:brushProperty name="color" value="#FFC114"/>
    </inkml:brush>
  </inkml:definitions>
  <inkml:trace contextRef="#ctx0" brushRef="#br0">3 0 6377 0 0,'-3'0'123'0'0,"5"1"50"0"0,-1 0-127 0 0,1 0 1 0 0,-1 0-1 0 0,1 0 0 0 0,-1 0 1 0 0,1 1-1 0 0,-1-1 1 0 0,1 0-1 0 0,-1 1 1 0 0,0-1-1 0 0,0 1 1 0 0,2 2-1 0 0,1 1 42 0 0,0 1 0 0 0,0-1 0 0 0,1 0 0 0 0,-1-1 0 0 0,1 1 0 0 0,0-1 0 0 0,1 0 1 0 0,9 6-1 0 0,2 0 125 0 0,33 13 0 0 0,0-6-96 0 0,0-3 0 0 0,55 9 0 0 0,1 0 21 0 0,471 158 756 0 0,-552-171-853 0 0,337 115 240 0 0,-358-124-273 0 0,23 4 9 0 0,-27-4-16 0 0,1-1 1 0 0,0 0 0 0 0,-1 0 0 0 0,1 0 0 0 0,0 0 0 0 0,-1 0 0 0 0,1 0 0 0 0,0 0 0 0 0,-1-1 0 0 0,1 1 0 0 0,0 0 0 0 0,-1 0 0 0 0,1 0 0 0 0,0-1 0 0 0,-1 1 0 0 0,1 0 0 0 0,-1-1 0 0 0,1 1 0 0 0,-1 0 0 0 0,1-1 0 0 0,-1 1-1 0 0,1-1 1 0 0,-1 1 0 0 0,1-1 0 0 0,-1 1 0 0 0,1-1 0 0 0,-1 1 0 0 0,0-1 0 0 0,1 1 0 0 0,-1-1 0 0 0,0 0 0 0 0,1 1 0 0 0,-1-2 0 0 0,15-39-584 0 0,-11 33-122 0 0,-1-1-1 0 0,0 1 1 0 0,3-12-1 0 0,-6 14-76 0 0,-2 1-27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19.232"/>
    </inkml:context>
    <inkml:brush xml:id="br0">
      <inkml:brushProperty name="width" value="0.05" units="cm"/>
      <inkml:brushProperty name="height" value="0.05" units="cm"/>
      <inkml:brushProperty name="color" value="#FFC114"/>
    </inkml:brush>
  </inkml:definitions>
  <inkml:trace contextRef="#ctx0" brushRef="#br0">115 39 24575,'-9'-4'0,"-10"-3"0,-7-1 0,-3 1 0,7 2 0,13 1 0,18 2 0,16 1 0,17 1 0,13 0 0,10 0 0,-6 1-8191</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13.816"/>
    </inkml:context>
    <inkml:brush xml:id="br0">
      <inkml:brushProperty name="width" value="0.05" units="cm"/>
      <inkml:brushProperty name="height" value="0.05" units="cm"/>
      <inkml:brushProperty name="color" value="#FFC114"/>
    </inkml:brush>
  </inkml:definitions>
  <inkml:trace contextRef="#ctx0" brushRef="#br0">55 23 5757 0 0,'1'-19'1109'0'0,"-1"19"-1080"0"0,0 0-1 0 0,0-1 1 0 0,0 1 0 0 0,0 0 0 0 0,0 0-1 0 0,0 0 1 0 0,0 0 0 0 0,0 0-1 0 0,0-1 1 0 0,0 1 0 0 0,0 0 0 0 0,0 0-1 0 0,0 0 1 0 0,0 0 0 0 0,0 0-1 0 0,-1 0 1 0 0,1 0 0 0 0,0 0-1 0 0,0-1 1 0 0,0 1 0 0 0,0 0 0 0 0,0 0-1 0 0,0 0 1 0 0,-1 0 0 0 0,1 0-1 0 0,0 0 1 0 0,0 0 0 0 0,0 0 0 0 0,0 0-1 0 0,0 0 1 0 0,0 0 0 0 0,-1 0-1 0 0,1 0 1 0 0,0 0 0 0 0,0 0 0 0 0,0 0-1 0 0,0 0 1 0 0,0 0 0 0 0,-1 0-1 0 0,1 0 1 0 0,0 0 0 0 0,0 0 0 0 0,0 0-1 0 0,0 0 1 0 0,0 0 0 0 0,0 0-1 0 0,-1 0 1 0 0,1 1 0 0 0,0-1 0 0 0,0 0-1 0 0,0 0 1 0 0,0 0 0 0 0,0 0-1 0 0,-4 11 925 0 0,5-10-951 0 0,0 1-1 0 0,0-1 1 0 0,1 0 0 0 0,-1 0 0 0 0,0 0-1 0 0,1 0 1 0 0,-1 0 0 0 0,1-1 0 0 0,-1 1-1 0 0,1 0 1 0 0,-1-1 0 0 0,4 2 0 0 0,1 1 6 0 0,168 97 131 0 0,-168-97-130 0 0,0 0 1 0 0,-1 1 0 0 0,1 0-1 0 0,-1 0 1 0 0,0 0-1 0 0,0 1 1 0 0,0 0 0 0 0,-1 0-1 0 0,1 0 1 0 0,4 8-1 0 0,-8-11 10 0 0,0 0 0 0 0,0 0-1 0 0,0 0 1 0 0,-1 1 0 0 0,1-1 0 0 0,0 0-1 0 0,-1 1 1 0 0,0-1 0 0 0,0 0-1 0 0,1 1 1 0 0,-1-1 0 0 0,0 1-1 0 0,-1-1 1 0 0,1 0 0 0 0,0 1 0 0 0,-1-1-1 0 0,1 0 1 0 0,-1 1 0 0 0,0-1-1 0 0,0 0 1 0 0,0 0 0 0 0,0 0 0 0 0,0 0-1 0 0,0 0 1 0 0,-1 0 0 0 0,1 0-1 0 0,-1 0 1 0 0,1 0 0 0 0,-1 0 0 0 0,0-1-1 0 0,-3 3 1 0 0,-6 5 47 0 0,0 0 0 0 0,-1-1 0 0 0,-1 0-1 0 0,1-1 1 0 0,-24 10 0 0 0,-73 21-121 0 0,95-34 23 0 0,2 0-289 0 0,0-1 0 0 0,-1 0-1 0 0,-13 2 1 0 0,15-5-464 0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14.160"/>
    </inkml:context>
    <inkml:brush xml:id="br0">
      <inkml:brushProperty name="width" value="0.05" units="cm"/>
      <inkml:brushProperty name="height" value="0.05" units="cm"/>
      <inkml:brushProperty name="color" value="#FFC114"/>
    </inkml:brush>
  </inkml:definitions>
  <inkml:trace contextRef="#ctx0" brushRef="#br0">14 4 7517 0 0,'0'-1'0'0'0,"0"1"1"0"0,0 0 0 0 0,-1 0-1 0 0,1-1 1 0 0,0 1 0 0 0,0 0-1 0 0,-1 0 1 0 0,1 0-1 0 0,0-1 1 0 0,-1 1 0 0 0,1 0-1 0 0,0 0 1 0 0,-1 0 0 0 0,1 0-1 0 0,0 0 1 0 0,-1-1 0 0 0,1 1-1 0 0,0 0 1 0 0,-1 0 0 0 0,1 0-1 0 0,0 0 1 0 0,-1 0-1 0 0,1 0 1 0 0,-1 0 0 0 0,1 0-1 0 0,0 0 1 0 0,-1 1 0 0 0,1-1-1 0 0,0 0 1 0 0,-1 0 0 0 0,1 0-1 0 0,0 0 1 0 0,-1 0 0 0 0,1 1-1 0 0,0-1 1 0 0,0 0-1 0 0,-1 0 1 0 0,1 0 0 0 0,0 1-1 0 0,-1-1 1 0 0,1 0 0 0 0,0 1-1 0 0,0 20 170 0 0,15 31-19 0 0,27 47-79 0 0,14 38-22 0 0,50 202-1074 0 0,-100-318 374 0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14.516"/>
    </inkml:context>
    <inkml:brush xml:id="br0">
      <inkml:brushProperty name="width" value="0.05" units="cm"/>
      <inkml:brushProperty name="height" value="0.05" units="cm"/>
      <inkml:brushProperty name="color" value="#FFC114"/>
    </inkml:brush>
  </inkml:definitions>
  <inkml:trace contextRef="#ctx0" brushRef="#br0">11 61 6909 0 0,'-11'6'-17'0'0,"13"-1"184"0"0,21 5 178 0 0,-10-5-440 0 0,-4-1 60 0 0,-1-1 1 0 0,1 0-1 0 0,0-1 1 0 0,0 0 0 0 0,0 0-1 0 0,1-1 1 0 0,-1 0-1 0 0,0-1 1 0 0,0 0 0 0 0,1 0-1 0 0,-1-1 1 0 0,17-3-1 0 0,-12 0-17 0 0,-1 0 1 0 0,1-1-1 0 0,-1-1 0 0 0,0 0 0 0 0,-1-1 0 0 0,0 0 0 0 0,19-14 0 0 0,-16 10 116 0 0,-9 8 112 0 0,0-1 1 0 0,-1-1 0 0 0,0 1 0 0 0,8-8 0 0 0,-16 17-172 0 0,0 1 0 0 0,1-1 0 0 0,-1 1-1 0 0,1 0 1 0 0,0 0 0 0 0,-1 10 0 0 0,-5 12-434 0 0,3-16 87 0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14.901"/>
    </inkml:context>
    <inkml:brush xml:id="br0">
      <inkml:brushProperty name="width" value="0.05" units="cm"/>
      <inkml:brushProperty name="height" value="0.05" units="cm"/>
      <inkml:brushProperty name="color" value="#FFC114"/>
    </inkml:brush>
  </inkml:definitions>
  <inkml:trace contextRef="#ctx0" brushRef="#br0">801 25 6313 0 0,'0'0'1134'0'0,"2"-4"-762"0"0,7-12 9 0 0,-7 12 607 0 0,-9 4-1016 0 0,1 0 20 0 0,0 0 1 0 0,0 1 0 0 0,-1 0-1 0 0,1 0 1 0 0,0 0 0 0 0,1 1 0 0 0,-1 0-1 0 0,-7 3 1 0 0,-131 59 2 0 0,133-59 7 0 0,0 0 0 0 0,1 0 0 0 0,0 2 0 0 0,0-1-1 0 0,0 1 1 0 0,-9 10 0 0 0,3-3 2 0 0,-54 49 140 0 0,-81 94 0 0 0,69-74-27 0 0,56-59-209 0 0,0 1 1 0 0,2 2-1 0 0,1 0 0 0 0,-29 46 1 0 0,10 8-1432 0 0,33-61 726 0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15.271"/>
    </inkml:context>
    <inkml:brush xml:id="br0">
      <inkml:brushProperty name="width" value="0.05" units="cm"/>
      <inkml:brushProperty name="height" value="0.05" units="cm"/>
      <inkml:brushProperty name="color" value="#FFC114"/>
    </inkml:brush>
  </inkml:definitions>
  <inkml:trace contextRef="#ctx0" brushRef="#br0">267 21 9165 0 0,'0'0'-112'0'0,"-4"-4"-355"0"0,-12-11 469 0 0,11 13-18 0 0,-8 16-4 0 0,-49 53 13 0 0,56-61 7 0 0,1 1-1 0 0,0 0 0 0 0,0 0 1 0 0,0 0-1 0 0,1 1 0 0 0,-6 14 1 0 0,0 0 4 0 0,-4 5 4 0 0,-31 53 24 0 0,39-71-25 0 0,-1 1 0 0 0,0-1 0 0 0,-1 0 0 0 0,0 0 0 0 0,-14 11 0 0 0,26-21 85 0 0,0-1 0 0 0,0 1 0 0 0,0 0 0 0 0,0 0 0 0 0,0 0 0 0 0,0 1 0 0 0,0-1 0 0 0,0 1 0 0 0,0 0 0 0 0,5 1 0 0 0,61 2 275 0 0,-36 0-189 0 0,11-1 26 0 0,46-5-1 0 0,-71 1-513 0 0,0-1 1 0 0,0 0-1 0 0,0-2 0 0 0,34-12 0 0 0,-22 2-671 0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15.784"/>
    </inkml:context>
    <inkml:brush xml:id="br0">
      <inkml:brushProperty name="width" value="0.05" units="cm"/>
      <inkml:brushProperty name="height" value="0.05" units="cm"/>
      <inkml:brushProperty name="color" value="#FFC114"/>
    </inkml:brush>
  </inkml:definitions>
  <inkml:trace contextRef="#ctx0" brushRef="#br0">795 13 6689 0 0,'21'-11'40'0'0,"-21"11"0"0"0,1 0 1 0 0,-1 0-1 0 0,0 0 0 0 0,1-1 0 0 0,-1 1 0 0 0,1 0 1 0 0,-1 0-1 0 0,0 0 0 0 0,1 0 0 0 0,-1 0 0 0 0,1 0 1 0 0,-1 0-1 0 0,0 0 0 0 0,1 0 0 0 0,-1 0 0 0 0,1 0 1 0 0,-1 0-1 0 0,1 0 0 0 0,-1 0 0 0 0,0 0 0 0 0,1 0 1 0 0,-1 0-1 0 0,1 0 0 0 0,-1 0 0 0 0,0 1 0 0 0,1-1 1 0 0,-1 0-1 0 0,0 0 0 0 0,1 1 0 0 0,-1-1 0 0 0,0 0 1 0 0,1 0-1 0 0,-1 1 0 0 0,0-1 0 0 0,0 0 0 0 0,1 1 1 0 0,-1-1-1 0 0,0 0 0 0 0,0 1 0 0 0,0-1 0 0 0,1 1 1 0 0,-1-1-1 0 0,0 0 0 0 0,0 1 0 0 0,0-1 0 0 0,0 1 1 0 0,0 0-1 0 0,-29 41 2448 0 0,10-14-2427 0 0,-1-2-1 0 0,-1-1 1 0 0,-40 38 0 0 0,-82 56 89 0 0,80-75-418 0 0,-123 63 1 0 0,150-88 179 0 0,-39 23-2016 0 0,-85 65 0 0 0,143-93 1236 0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16.111"/>
    </inkml:context>
    <inkml:brush xml:id="br0">
      <inkml:brushProperty name="width" value="0.05" units="cm"/>
      <inkml:brushProperty name="height" value="0.05" units="cm"/>
      <inkml:brushProperty name="color" value="#FFC114"/>
    </inkml:brush>
  </inkml:definitions>
  <inkml:trace contextRef="#ctx0" brushRef="#br0">238 15 6753 0 0,'-1'0'48'0'0,"0"0"0"0"0,0 0-1 0 0,-1 0 1 0 0,1 0 0 0 0,0 0 0 0 0,0 0 0 0 0,-1-1 0 0 0,1 1 0 0 0,0 0 0 0 0,0-1 0 0 0,0 1 0 0 0,0-1 0 0 0,-1 1 0 0 0,1-1 0 0 0,0 0 0 0 0,-2-1 0 0 0,2 1 26 0 0,0 1 0 0 0,0-1 0 0 0,-1 0 0 0 0,1 0 0 0 0,-1 1 0 0 0,1-1 0 0 0,-1 0 0 0 0,1 1 0 0 0,-1 0 0 0 0,1-1 0 0 0,-1 1 0 0 0,1 0 0 0 0,-1 0 0 0 0,1 0-1 0 0,-3 0 1 0 0,-3 1 1 0 0,-1 1-1 0 0,1 0 0 0 0,0 0 0 0 0,-1 1 0 0 0,1 0 0 0 0,0 0 1 0 0,1 1-1 0 0,-1 0 0 0 0,1 0 0 0 0,-1 1 0 0 0,1-1 0 0 0,1 1 1 0 0,-1 1-1 0 0,1-1 0 0 0,0 1 0 0 0,0 0 0 0 0,0 0 0 0 0,1 0 0 0 0,0 1 1 0 0,0-1-1 0 0,-3 9 0 0 0,-3 4-63 0 0,2 1 1 0 0,0 0 0 0 0,0 1-1 0 0,2-1 1 0 0,1 1-1 0 0,0 1 1 0 0,2-1-1 0 0,0 1 1 0 0,2-1-1 0 0,0 1 1 0 0,2 0-1 0 0,4 32 1 0 0,-4-47 39 0 0,1 0 0 0 0,0-1 1 0 0,0 0-1 0 0,1 1 0 0 0,0-1 0 0 0,0 0 0 0 0,0 0 0 0 0,1-1 1 0 0,0 1-1 0 0,5 5 0 0 0,-7-8-19 0 0,0-1-1 0 0,1 0 1 0 0,-1 0-1 0 0,0 0 1 0 0,1 0 0 0 0,0 0-1 0 0,-1-1 1 0 0,1 1 0 0 0,0-1-1 0 0,0 1 1 0 0,0-1-1 0 0,0 0 1 0 0,0 0 0 0 0,0-1-1 0 0,0 1 1 0 0,0-1-1 0 0,0 1 1 0 0,0-1 0 0 0,0 0-1 0 0,0 0 1 0 0,1 0 0 0 0,-1 0-1 0 0,0-1 1 0 0,3 0-1 0 0,12-5 27 0 0,-1 0 0 0 0,0-1-1 0 0,-1-1 1 0 0,18-11-1 0 0,62-45-38 0 0,-41 26-54 0 0,-40 27 26 0 0,-10 7-7 0 0,1 0 0 0 0,-1 1 1 0 0,1-1-1 0 0,0 1 1 0 0,8-3-1 0 0,-14 6 4 0 0,1 0 0 0 0,-1 0 1 0 0,0 0-1 0 0,0 1 0 0 0,0-1 0 0 0,0 0 0 0 0,1 0 1 0 0,-1 0-1 0 0,0 0 0 0 0,0 0 0 0 0,0 1 0 0 0,0-1 1 0 0,0 0-1 0 0,0 0 0 0 0,1 0 0 0 0,-1 1 0 0 0,0-1 1 0 0,0 0-1 0 0,0 0 0 0 0,0 0 0 0 0,0 1 0 0 0,0-1 1 0 0,0 0-1 0 0,0 0 0 0 0,0 0 0 0 0,0 1 0 0 0,0-1 1 0 0,0 0-1 0 0,0 0 0 0 0,0 0 0 0 0,0 1 0 0 0,0-1 1 0 0,0 0-1 0 0,0 0 0 0 0,0 0 0 0 0,0 1 0 0 0,0-1 1 0 0,-1 0-1 0 0,1 0 0 0 0,0 0 0 0 0,0 1 0 0 0,0-1 1 0 0,0 0-1 0 0,0 0 0 0 0,-1 0 0 0 0,1 0 0 0 0,0 1 1 0 0,-6 12-844 0 0,6-12 713 0 0,-5 7-697 0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16.977"/>
    </inkml:context>
    <inkml:brush xml:id="br0">
      <inkml:brushProperty name="width" value="0.05" units="cm"/>
      <inkml:brushProperty name="height" value="0.05" units="cm"/>
      <inkml:brushProperty name="color" value="#FFC114"/>
    </inkml:brush>
  </inkml:definitions>
  <inkml:trace contextRef="#ctx0" brushRef="#br0">33 90 6973 0 0,'-17'0'62'0'0,"17"1"-48"0"0,0 0 0 0 0,1 0 1 0 0,-1-1-1 0 0,0 1 0 0 0,0 0 1 0 0,1-1-1 0 0,-1 1 0 0 0,1-1 1 0 0,-1 1-1 0 0,0 0 0 0 0,1-1 1 0 0,-1 1-1 0 0,1-1 0 0 0,-1 1 1 0 0,1-1-1 0 0,0 0 0 0 0,-1 1 1 0 0,1-1-1 0 0,0 1 0 0 0,-1-1 1 0 0,1 0-1 0 0,0 0 0 0 0,-1 1 1 0 0,1-1-1 0 0,0 0 0 0 0,1 0 1 0 0,26 5 3 0 0,-18-3 11 0 0,9 0-4 0 0,-1 0 0 0 0,1-1 1 0 0,0-2-1 0 0,0 1 0 0 0,21-5 1 0 0,95-23 110 0 0,-85 16-36 0 0,183-48 143 0 0,-213 54-222 0 0,-11 3-12 0 0,-21 12 27 0 0,4-5 14 0 0,-1 1 0 0 0,0-2-1 0 0,-17 6 1 0 0,18-7 28 0 0,-1 1-1 0 0,1-1 1 0 0,1 2 0 0 0,-1-1-1 0 0,-13 9 1 0 0,20-11-70 0 0,0 0 1 0 0,0 1-1 0 0,0-1 1 0 0,0 0 0 0 0,1 0-1 0 0,-1 0 1 0 0,0 1-1 0 0,1-1 1 0 0,-1 0-1 0 0,1 1 1 0 0,0-1-1 0 0,-1 1 1 0 0,1-1 0 0 0,0 0-1 0 0,0 1 1 0 0,0-1-1 0 0,0 1 1 0 0,0-1-1 0 0,0 1 1 0 0,0-1-1 0 0,1 2 1 0 0,7 37-2 0 0,-4-27 16 0 0,34 203 96 0 0,-33-174-88 0 0,-3 0 1 0 0,-1 0 0 0 0,-7 50-1 0 0,3-51-24 0 0,2-22 13 0 0,-6 30 1 0 0,10-63-8 0 0,-1-1 1 0 0,0 1 0 0 0,-1 0-1 0 0,0-1 1 0 0,-2 1 0 0 0,1-1-1 0 0,-2 1 1 0 0,-4-21 0 0 0,4 29-21 0 0,1 1 1 0 0,-1 0-1 0 0,0 0 1 0 0,0 0-1 0 0,-1 0 1 0 0,1 1-1 0 0,-1-1 1 0 0,0 1-1 0 0,-1-1 0 0 0,1 1 1 0 0,-7-6-1 0 0,7 7 3 0 0,-1 1 0 0 0,0-1 0 0 0,0 1 0 0 0,1 0 0 0 0,-1 0 0 0 0,-1 1 0 0 0,1-1 0 0 0,0 1 0 0 0,0 0 0 0 0,0 0 0 0 0,-1 0 0 0 0,1 0 0 0 0,-1 1 0 0 0,1 0 0 0 0,0 0 0 0 0,-7 0 0 0 0,-7 3-10 0 0,0 0 0 0 0,0 1 0 0 0,1 0 0 0 0,-1 1 0 0 0,-20 10 0 0 0,-81 44 20 0 0,16 2 32 0 0,92-54-32 0 0,1 1-1 0 0,0 0 0 0 0,1 1 0 0 0,-1 0 0 0 0,2 1 0 0 0,-1 0 0 0 0,-8 13 1 0 0,7 5 17 0 0,10-27-53 0 0,0-1 1 0 0,0 1-1 0 0,-1 0 1 0 0,1 0-1 0 0,0-1 1 0 0,0 1-1 0 0,0 0 1 0 0,0-1-1 0 0,0 1 1 0 0,0 0-1 0 0,0 0 0 0 0,0-1 1 0 0,0 1-1 0 0,0 0 1 0 0,1-1-1 0 0,-1 1 1 0 0,0 0-1 0 0,0-1 1 0 0,1 1-1 0 0,-1 0 1 0 0,0-1-1 0 0,1 1 0 0 0,-1 0 1 0 0,0-1-1 0 0,1 1 1 0 0,-1-1-1 0 0,1 1 1 0 0,-1-1-1 0 0,1 1 1 0 0,0-1-1 0 0,-1 1 1 0 0,1-1-1 0 0,-1 0 1 0 0,1 1-1 0 0,1 0 0 0 0,6 0-636 0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17.391"/>
    </inkml:context>
    <inkml:brush xml:id="br0">
      <inkml:brushProperty name="width" value="0.05" units="cm"/>
      <inkml:brushProperty name="height" value="0.05" units="cm"/>
      <inkml:brushProperty name="color" value="#FFC114"/>
    </inkml:brush>
  </inkml:definitions>
  <inkml:trace contextRef="#ctx0" brushRef="#br0">427 92 5973 0 0,'-11'-17'619'0'0,"1"1"-84"0"0,7 11-387 0 0,-1 0 0 0 0,0 1-1 0 0,-1-1 1 0 0,1 1 0 0 0,-1 0 0 0 0,0 0 0 0 0,0 0 0 0 0,-1 1 0 0 0,1 0 0 0 0,0 0 0 0 0,-1 0 0 0 0,0 1 0 0 0,0-1 0 0 0,0 1 0 0 0,0 1 0 0 0,-6-2 0 0 0,2 3-142 0 0,0 0 0 0 0,1 0 0 0 0,-1 1 0 0 0,1 0 0 0 0,0 1 0 0 0,-1 0 0 0 0,1 0 1 0 0,0 1-1 0 0,0 0 0 0 0,-16 9 0 0 0,21-10-5 0 0,0 0 0 0 0,0 0 0 0 0,1 1-1 0 0,-1-1 1 0 0,0 1 0 0 0,1 0 0 0 0,0 1 0 0 0,0-1 0 0 0,0 0-1 0 0,0 1 1 0 0,0-1 0 0 0,1 1 0 0 0,-1 0 0 0 0,1 0 0 0 0,0 0 0 0 0,0 0-1 0 0,1 1 1 0 0,-1-1 0 0 0,1 0 0 0 0,0 1 0 0 0,0-1 0 0 0,1 1 0 0 0,-1-1-1 0 0,1 8 1 0 0,1-3 4 0 0,0-1 0 0 0,0 0 0 0 0,1 0 0 0 0,1 0 0 0 0,-1 0 0 0 0,1-1 0 0 0,1 1 0 0 0,-1 0 0 0 0,1-1 0 0 0,0 0 0 0 0,1 0 0 0 0,0-1 0 0 0,0 1 0 0 0,0-1 0 0 0,8 7 0 0 0,10 8 8 0 0,1-2 0 0 0,47 30 0 0 0,-10-7-20 0 0,-60-42 6 0 0,0 1 1 0 0,0-1 0 0 0,0 1-1 0 0,-1-1 1 0 0,1 1 0 0 0,0-1 0 0 0,-1 1-1 0 0,1 0 1 0 0,0-1 0 0 0,-1 1 0 0 0,1 0-1 0 0,-1 0 1 0 0,1 0 0 0 0,-1-1-1 0 0,1 1 1 0 0,-1 0 0 0 0,0 0 0 0 0,1 0-1 0 0,-1 0 1 0 0,0 0 0 0 0,0 0 0 0 0,1-1-1 0 0,-1 1 1 0 0,0 2 0 0 0,-1-2 0 0 0,1 0 0 0 0,-1 0 0 0 0,1 0 0 0 0,-1 0 0 0 0,0 0 0 0 0,1-1 0 0 0,-1 1 0 0 0,0 0 0 0 0,0 0 0 0 0,0 0 0 0 0,1-1 0 0 0,-1 1 0 0 0,0-1 1 0 0,0 1-1 0 0,0 0 0 0 0,0-1 0 0 0,-2 1 0 0 0,-7 3 2 0 0,0-1 0 0 0,-1 0 0 0 0,-14 2 0 0 0,17-4-2 0 0,-54 12-310 0 0,0-4 0 0 0,-98 4-1 0 0,159-13 270 0 0,0 0-1 0 0,0 0 1 0 0,1 0-1 0 0,-1 0 1 0 0,0 1-1 0 0,1-1 0 0 0,-1 0 1 0 0,0 0-1 0 0,0-1 1 0 0,1 1-1 0 0,-1 0 0 0 0,0 0 1 0 0,0 0-1 0 0,1 0 1 0 0,-1-1-1 0 0,0 1 0 0 0,1 0 1 0 0,-1 0-1 0 0,0-1 1 0 0,1 1-1 0 0,-1-1 1 0 0,0 1-1 0 0,1-1 0 0 0,-1 1 1 0 0,1-1-1 0 0,-1 1 1 0 0,1-1-1 0 0,-1 1 0 0 0,1-1 1 0 0,-1 1-1 0 0,1-1 1 0 0,0 0-1 0 0,-1 1 0 0 0,1-1 1 0 0,0 0-1 0 0,0 1 1 0 0,-1-1-1 0 0,1 0 1 0 0,0 0-1 0 0,0 1 0 0 0,0-1 1 0 0,0 0-1 0 0,0 0 1 0 0,0-1-1 0 0,0-3-651 0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17.750"/>
    </inkml:context>
    <inkml:brush xml:id="br0">
      <inkml:brushProperty name="width" value="0.05" units="cm"/>
      <inkml:brushProperty name="height" value="0.05" units="cm"/>
      <inkml:brushProperty name="color" value="#FFC114"/>
    </inkml:brush>
  </inkml:definitions>
  <inkml:trace contextRef="#ctx0" brushRef="#br0">187 90 6033 0 0,'-30'-59'1143'0'0,"28"56"-1040"0"0,1 0 0 0 0,-2 0 0 0 0,1 0-1 0 0,0 0 1 0 0,-1 0 0 0 0,1 1 0 0 0,-1-1 0 0 0,-4-2 0 0 0,6 4-95 0 0,0 1 0 0 0,1 0 1 0 0,-1-1-1 0 0,0 1 1 0 0,0 0-1 0 0,0 0 1 0 0,0-1-1 0 0,0 1 1 0 0,1 0-1 0 0,-1 0 1 0 0,0 0-1 0 0,0 0 1 0 0,0 0-1 0 0,0 0 1 0 0,0 0-1 0 0,0 1 1 0 0,0-1-1 0 0,1 0 1 0 0,-1 0-1 0 0,0 1 1 0 0,0-1-1 0 0,0 0 0 0 0,0 1 1 0 0,1-1-1 0 0,-1 1 1 0 0,0-1-1 0 0,0 1 1 0 0,1-1-1 0 0,-1 1 1 0 0,1 0-1 0 0,-1-1 1 0 0,0 1-1 0 0,1 0 1 0 0,-1 0-1 0 0,1-1 1 0 0,-1 1-1 0 0,1 0 1 0 0,-1 1-1 0 0,-17 29 7 0 0,1 0-1 0 0,-21 57 1 0 0,31-71 10 0 0,2 1-1 0 0,0 0 1 0 0,1 1-1 0 0,1-1 1 0 0,1 1 0 0 0,-1 35-1 0 0,3-50-18 0 0,1-1 0 0 0,-1 1-1 0 0,0-1 1 0 0,1 0 0 0 0,0 1 0 0 0,0-1-1 0 0,0 0 1 0 0,0 1 0 0 0,0-1 0 0 0,1 0-1 0 0,-1 0 1 0 0,1 0 0 0 0,0 0 0 0 0,0 0-1 0 0,0-1 1 0 0,0 1 0 0 0,1-1 0 0 0,-1 1-1 0 0,0-1 1 0 0,1 0 0 0 0,0 0 0 0 0,0 0-1 0 0,0 0 1 0 0,0 0 0 0 0,0 0 0 0 0,0-1-1 0 0,0 0 1 0 0,0 0 0 0 0,0 0 0 0 0,1 0-1 0 0,-1 0 1 0 0,0 0 0 0 0,1-1 0 0 0,-1 0-1 0 0,6 0 1 0 0,4 1 10 0 0,0-2 0 0 0,0 0 0 0 0,-1-1-1 0 0,1 0 1 0 0,0-1 0 0 0,0 0 0 0 0,-1-1 0 0 0,15-6-1 0 0,-15 4-12 0 0,0 0 0 0 0,0 0 0 0 0,0-1 0 0 0,-1-1 0 0 0,0 0 0 0 0,-1 0 0 0 0,0-1 0 0 0,0 0 0 0 0,10-13 0 0 0,-17 17-6 0 0,1 1 1 0 0,-1-1-1 0 0,0 1 1 0 0,-1-1-1 0 0,1 0 0 0 0,-1 0 1 0 0,0 0-1 0 0,0 0 1 0 0,0 0-1 0 0,-1-1 1 0 0,0 1-1 0 0,0-1 1 0 0,0 1-1 0 0,-1-1 0 0 0,0 1 1 0 0,0-1-1 0 0,0 1 1 0 0,0 0-1 0 0,-1-1 1 0 0,0 1-1 0 0,0-1 1 0 0,-1 1-1 0 0,0 0 0 0 0,-4-10 1 0 0,1 6-9 0 0,0 0 1 0 0,-1 1-1 0 0,0 0 1 0 0,-1 0-1 0 0,0 0 1 0 0,0 1-1 0 0,0 0 1 0 0,-1 1-1 0 0,0 0 1 0 0,0 0-1 0 0,-1 0 1 0 0,1 1-1 0 0,-1 0 1 0 0,-18-6 0 0 0,21 8-1 0 0,-1 1 1 0 0,0 0-1 0 0,1 0 1 0 0,-1 1-1 0 0,0 0 1 0 0,0 0-1 0 0,0 0 1 0 0,0 1-1 0 0,0 0 1 0 0,0 1-1 0 0,0-1 1 0 0,0 1-1 0 0,0 0 1 0 0,0 1-1 0 0,1 0 1 0 0,-1 0-1 0 0,1 1 1 0 0,-1-1-1 0 0,1 1 1 0 0,0 1-1 0 0,0-1 1 0 0,-8 7-1 0 0,12-10-32 0 0,1 1 1 0 0,0 1-1 0 0,-1-1 1 0 0,1 0-1 0 0,0 0 0 0 0,-1 0 1 0 0,1 1-1 0 0,0-1 0 0 0,0 0 1 0 0,0 1-1 0 0,0-1 0 0 0,0 1 1 0 0,1-1-1 0 0,-1 1 1 0 0,0 0-1 0 0,1-1 0 0 0,-1 1 1 0 0,1 0-1 0 0,0-1 0 0 0,-1 1 1 0 0,1 0-1 0 0,0 0 0 0 0,0-1 1 0 0,0 1-1 0 0,0 0 0 0 0,0 0 1 0 0,1-1-1 0 0,-1 1 1 0 0,1 0-1 0 0,-1-1 0 0 0,1 1 1 0 0,-1 0-1 0 0,1-1 0 0 0,0 1 1 0 0,0-1-1 0 0,-1 1 0 0 0,1-1 1 0 0,1 1-1 0 0,-1-1 1 0 0,0 0-1 0 0,0 1 0 0 0,2 0 1 0 0,9 8-708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19.700"/>
    </inkml:context>
    <inkml:brush xml:id="br0">
      <inkml:brushProperty name="width" value="0.05" units="cm"/>
      <inkml:brushProperty name="height" value="0.05" units="cm"/>
      <inkml:brushProperty name="color" value="#FFC114"/>
    </inkml:brush>
  </inkml:definitions>
  <inkml:trace contextRef="#ctx0" brushRef="#br0">77 149 24575,'-1'-4'0,"0"0"0,0-1 0,0 1 0,0 0 0,-1-1 0,1 1 0,-1 0 0,0 0 0,0 0 0,-1 1 0,1-1 0,-1 0 0,0 1 0,-4-4 0,4 3 0,0 1 0,0-1 0,0 0 0,0 0 0,1 0 0,-1 0 0,1 0 0,0-1 0,1 1 0,-3-9 0,4 12 0,0 0 0,0 0 0,0 0 0,0 0 0,0 0 0,0 0 0,0 0 0,1 0 0,-1 0 0,1-1 0,-1 1 0,0 0 0,1 1 0,-1-1 0,1 0 0,0 0 0,-1 0 0,1 0 0,0 0 0,0 0 0,-1 1 0,1-1 0,0 0 0,0 1 0,0-1 0,0 1 0,0-1 0,0 1 0,0-1 0,0 1 0,0 0 0,0-1 0,2 1 0,5-2 0,-1 1 0,0 0 0,14 0 0,-16 1 0,26-1 0,33 4 0,-53-2 0,0 1 0,0 0 0,0 0 0,-1 1 0,1 1 0,16 7 0,-24-10 0,0 1 0,0 0 0,-1 0 0,1 0 0,0 0 0,-1 0 0,1 1 0,-1-1 0,0 1 0,1 0 0,-1-1 0,-1 1 0,1 0 0,0 0 0,-1 0 0,1 0 0,0 4 0,-1-1 0,0-1 0,0 0 0,-1 0 0,1 1 0,-1-1 0,-1 0 0,1 1 0,-1-1 0,0 0 0,-1 6 0,-5 9 0,0-1 0,-2 0 0,0 0 0,-17 25 0,18-32 0,6-8 0,-1-1 0,1 1 0,0 0 0,0 0 0,0 0 0,-1 6 0,3-9 0,-1 1 0,1 0 0,0-1 0,0 1 0,0 0 0,1-1 0,-1 1 0,0 0 0,1-1 0,-1 1 0,1 0 0,-1-1 0,1 1 0,0-1 0,0 1 0,-1-1 0,1 1 0,0-1 0,0 0 0,3 3 0,7 6 0,0 0 0,1 0 0,1-1 0,0-1 0,0 0 0,18 8 0,-15-8 0,-1 1 0,1 0 0,-1 1 0,15 13 0,-29-22 0,0 0 0,0-1 0,0 1 0,0 0 0,0 0 0,0 0 0,-1 0 0,1 0 0,0 0 0,0 0 0,-1 0 0,1 0 0,-1 0 0,1 1 0,-1-1 0,1 0 0,-1 0 0,0 1 0,1-1 0,-1 0 0,0 0 0,0 1 0,0-1 0,0 0 0,0 1 0,0-1 0,-1 0 0,1 0 0,0 1 0,-1-1 0,1 0 0,-1 0 0,1 0 0,-1 1 0,1-1 0,-1 0 0,0 0 0,0 0 0,1 0 0,-1 0 0,0 0 0,0 0 0,0-1 0,0 1 0,-2 1 0,-5 3 0,0 1 0,-1-1 0,0-1 0,-17 6 0,19-7 0,-29 11-195,0-2 0,0-1 0,-1-2 0,0-2 0,-1-1 0,-66 1 0,58-8-6631</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18.094"/>
    </inkml:context>
    <inkml:brush xml:id="br0">
      <inkml:brushProperty name="width" value="0.05" units="cm"/>
      <inkml:brushProperty name="height" value="0.05" units="cm"/>
      <inkml:brushProperty name="color" value="#FFC114"/>
    </inkml:brush>
  </inkml:definitions>
  <inkml:trace contextRef="#ctx0" brushRef="#br0">111 0 8165 0 0,'-1'0'38'0'0,"1"0"-1"0"0,-1 0 1 0 0,0 0 0 0 0,1 0 0 0 0,-1 0-1 0 0,0 1 1 0 0,1-1 0 0 0,-1 0 0 0 0,0 0-1 0 0,1 0 1 0 0,-1 1 0 0 0,1-1 0 0 0,-1 0-1 0 0,0 0 1 0 0,1 1 0 0 0,-1-1 0 0 0,1 1-1 0 0,-1-1 1 0 0,1 1 0 0 0,-1-1 0 0 0,1 1-1 0 0,-1-1 1 0 0,1 1 0 0 0,-1-1 0 0 0,1 2-1 0 0,-6 20 543 0 0,4-7-685 0 0,-60 267-28 0 0,39-212-1802 0 0,21-60 1099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18.444"/>
    </inkml:context>
    <inkml:brush xml:id="br0">
      <inkml:brushProperty name="width" value="0.05" units="cm"/>
      <inkml:brushProperty name="height" value="0.05" units="cm"/>
      <inkml:brushProperty name="color" value="#FFC114"/>
    </inkml:brush>
  </inkml:definitions>
  <inkml:trace contextRef="#ctx0" brushRef="#br0">1 197 9333 0 0,'0'-8'-289'0'0,"2"16"220"0"0,0 14 418 0 0,-2-11-242 0 0,1-1 0 0 0,1 1 0 0 0,-1-1 0 0 0,2 0 0 0 0,-1 0 1 0 0,1 0-1 0 0,1 0 0 0 0,0 0 0 0 0,0-1 0 0 0,1 1 1 0 0,0-1-1 0 0,1 0 0 0 0,0-1 0 0 0,0 1 0 0 0,1-1 1 0 0,0 0-1 0 0,0-1 0 0 0,1 0 0 0 0,14 11 0 0 0,-9-9-94 0 0,1-1 0 0 0,0 0 0 0 0,0 0 0 0 0,0-1-1 0 0,1-1 1 0 0,0-1 0 0 0,0 0 0 0 0,0-1 0 0 0,1 0-1 0 0,0-2 1 0 0,0 1 0 0 0,21-1 0 0 0,-33-2-41 0 0,-1 0 1 0 0,1-1-1 0 0,0 1 1 0 0,-1-1-1 0 0,1 1 1 0 0,-1-1-1 0 0,1 0 0 0 0,-1-1 1 0 0,1 1-1 0 0,-1 0 1 0 0,0-1-1 0 0,0 0 1 0 0,0 0-1 0 0,0 0 1 0 0,5-4-1 0 0,-4 2-7 0 0,-1 0 1 0 0,1 0-1 0 0,-1-1 0 0 0,0 1 0 0 0,0-1 0 0 0,-1 1 1 0 0,1-1-1 0 0,-1 0 0 0 0,3-9 0 0 0,-2 1 17 0 0,0 1-1 0 0,-1-1 0 0 0,-1 0 0 0 0,0-1 0 0 0,0 1 0 0 0,-1 0 0 0 0,-4-25 0 0 0,-7-29 655 0 0,-3 1-1 0 0,-26-74 0 0 0,37 134 15 0 0,0 8-248 0 0,2 19-117 0 0,4 32-250 0 0,2-13-60 0 0,1 0 0 0 0,18 56 0 0 0,-19-80-418 0 0,-1 0 1 0 0,4 31-1 0 0,-3-9-765 0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19.698"/>
    </inkml:context>
    <inkml:brush xml:id="br0">
      <inkml:brushProperty name="width" value="0.05" units="cm"/>
      <inkml:brushProperty name="height" value="0.05" units="cm"/>
      <inkml:brushProperty name="color" value="#FFC114"/>
    </inkml:brush>
  </inkml:definitions>
  <inkml:trace contextRef="#ctx0" brushRef="#br0">10 9 3036 0 0,'0'0'553'0'0,"-2"-4"-268"0"0,2 4-226 0 0,0 0 0 0 0,0 0-1 0 0,0 0 1 0 0,0-1 0 0 0,0 1-1 0 0,-1 0 1 0 0,1 0-1 0 0,0 0 1 0 0,0 0 0 0 0,0-1-1 0 0,0 1 1 0 0,0 0 0 0 0,0 0-1 0 0,0 0 1 0 0,0 0-1 0 0,0-1 1 0 0,0 1 0 0 0,-1 0-1 0 0,1 0 1 0 0,0 0 0 0 0,0 0-1 0 0,0 0 1 0 0,0 0 0 0 0,0 0-1 0 0,-1-1 1 0 0,1 1-1 0 0,0 0 1 0 0,0 0 0 0 0,0 0-1 0 0,0 0 1 0 0,-1 0 0 0 0,1 0-1 0 0,0 0 1 0 0,0 0 0 0 0,0 0-1 0 0,0 0 1 0 0,-1 0-1 0 0,1 0 1 0 0,0 0 0 0 0,0 0-1 0 0,0 0 1 0 0,-1 0 0 0 0,1 0-1 0 0,0 0 1 0 0,0 0 0 0 0,0 0-1 0 0,0 0 1 0 0,-1 1-1 0 0,1-1 1 0 0,0 0 0 0 0,0 12 678 0 0,7 26-1352 0 0,-6-33 914 0 0,1 1-289 0 0,-1 0 0 0 0,1 0-1 0 0,0 0 1 0 0,1-1 0 0 0,3 8 0 0 0,-6-13-10 0 0,65 127 52 0 0,-53-108-29 0 0,1 0-1 0 0,24 26 1 0 0,-36-44-20 0 0,0 0 0 0 0,-1 0 0 0 0,1 0 1 0 0,0 0-1 0 0,-1 0 0 0 0,1 0 1 0 0,0-1-1 0 0,0 1 0 0 0,0 0 0 0 0,0 0 1 0 0,0-1-1 0 0,0 1 0 0 0,0 0 0 0 0,0-1 1 0 0,0 1-1 0 0,0-1 0 0 0,0 1 0 0 0,0-1 1 0 0,2 1-1 0 0,15 1 7 0 0,0 0 0 0 0,0-2 0 0 0,1 0-1 0 0,20-2 1 0 0,33-3 4 0 0,173-5 42 0 0,-55 4 38 0 0,680-44 121 0 0,-412 17-264 0 0,1427-22-347 0 0,-1604 48 434 0 0,-229-1 240 0 0,-49 8-202 0 0,0-1 0 0 0,0 0 0 0 0,0 0 0 0 0,0 0 0 0 0,0 0 0 0 0,0-1 0 0 0,0 1 0 0 0,0-1 1 0 0,-1 0-1 0 0,1 1 0 0 0,-1-1 0 0 0,0 0 0 0 0,1-1 0 0 0,2-2 0 0 0,-5 4-45 0 0,0 0 0 0 0,1 0 0 0 0,-1 1 0 0 0,0-1-1 0 0,1 0 1 0 0,-1 0 0 0 0,0 0 0 0 0,0 0 0 0 0,0 0 0 0 0,0 1 0 0 0,0-1-1 0 0,0 0 1 0 0,0 0 0 0 0,0 0 0 0 0,0 0 0 0 0,-1 0 0 0 0,1 0-1 0 0,0 1 1 0 0,0-1 0 0 0,-1 0 0 0 0,1 0 0 0 0,0 0 0 0 0,-1 1 0 0 0,1-1-1 0 0,-1 0 1 0 0,1 0 0 0 0,-1 1 0 0 0,0-1 0 0 0,1 0 0 0 0,-1 1 0 0 0,0-1-1 0 0,1 1 1 0 0,-1-1 0 0 0,0 1 0 0 0,0-1 0 0 0,1 1 0 0 0,-1 0 0 0 0,0-1-1 0 0,0 1 1 0 0,0 0 0 0 0,-1-1 0 0 0,-4-2 12 0 0,0 1 1 0 0,0 0-1 0 0,0 0 1 0 0,-8-1-1 0 0,5 1-41 0 0,-1 0 0 0 0,0 1 1 0 0,0 0-1 0 0,0 1 0 0 0,0 1 0 0 0,0-1 0 0 0,1 1 0 0 0,-1 1 1 0 0,0 0-1 0 0,0 0 0 0 0,1 1 0 0 0,0 0 0 0 0,-10 5 1 0 0,18-7-87 0 0,0-1 1 0 0,1 1 0 0 0,-1-1-1 0 0,0 1 1 0 0,0-1 0 0 0,0 1 0 0 0,0-1-1 0 0,1 0 1 0 0,-1 1 0 0 0,0-1-1 0 0,0 0 1 0 0,0 0 0 0 0,0 0 0 0 0,0 0-1 0 0,0 0 1 0 0,0 0 0 0 0,-2 0-1 0 0,2 0-37 0 0,0-1 0 0 0,1 0 0 0 0,-1 1 0 0 0,0-1 0 0 0,0 0 0 0 0,0 0 0 0 0,0 0 0 0 0,0 0 0 0 0,1 0 0 0 0,-1 0 0 0 0,0 0 0 0 0,1 0 0 0 0,-1 0 0 0 0,1 0 0 0 0,-1 0 0 0 0,1-1 0 0 0,-13-34-2208 0 0,9 25 1769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20.068"/>
    </inkml:context>
    <inkml:brush xml:id="br0">
      <inkml:brushProperty name="width" value="0.05" units="cm"/>
      <inkml:brushProperty name="height" value="0.05" units="cm"/>
      <inkml:brushProperty name="color" value="#FFC114"/>
    </inkml:brush>
  </inkml:definitions>
  <inkml:trace contextRef="#ctx0" brushRef="#br0">3 212 3928 0 0,'-1'-33'136'0'0,"0"19"115"0"0,1 0 1 0 0,0 1-1 0 0,0-1 1 0 0,1 1 0 0 0,1-1-1 0 0,1 1 1 0 0,0 0 0 0 0,0-1-1 0 0,7-14 1 0 0,-4 10 1033 0 0,-6 18-1232 0 0,0-1 0 0 0,0 1 0 0 0,0 0-1 0 0,0-1 1 0 0,0 1 0 0 0,0 0 0 0 0,0-1-1 0 0,0 1 1 0 0,0 0 0 0 0,0-1 0 0 0,0 1-1 0 0,0-1 1 0 0,-1 1 0 0 0,1 0 0 0 0,0-1-1 0 0,0 1 1 0 0,0 0 0 0 0,0-1 0 0 0,-1 1-1 0 0,1 0 1 0 0,0 0 0 0 0,0-1 0 0 0,0 1-1 0 0,-1 0 1 0 0,1 0 0 0 0,0-1 0 0 0,-1 1-1 0 0,1 0 1 0 0,0 0 0 0 0,0-1 0 0 0,-1 1-1 0 0,1 0 1 0 0,0 0 0 0 0,-1 0 0 0 0,1 0-1 0 0,-1 0 1 0 0,1 0 0 0 0,0 0 0 0 0,-1 0-1 0 0,1-1 1 0 0,-1 1 0 0 0,-6 32 243 0 0,2 4-9 0 0,1 1 1 0 0,3 59-1 0 0,1-71-182 0 0,17 251-791 0 0,-11-234-243 0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39.440"/>
    </inkml:context>
    <inkml:brush xml:id="br0">
      <inkml:brushProperty name="width" value="0.05" units="cm"/>
      <inkml:brushProperty name="height" value="0.05" units="cm"/>
      <inkml:brushProperty name="color" value="#FFC114"/>
    </inkml:brush>
  </inkml:definitions>
  <inkml:trace contextRef="#ctx0" brushRef="#br0">268 104 5881 0 0,'0'-7'215'0'0,"-1"0"0"0"0,0 0 0 0 0,-4-14 0 0 0,3 14 120 0 0,0-1-1 0 0,1 1 0 0 0,0-1 1 0 0,-1-7-1 0 0,3 14-329 0 0,-1 1 0 0 0,0-1-1 0 0,0 0 1 0 0,0 1-1 0 0,0-1 1 0 0,0 1-1 0 0,0-1 1 0 0,0 1-1 0 0,0-1 1 0 0,0 0-1 0 0,0 1 1 0 0,0-1-1 0 0,0 1 1 0 0,0-1-1 0 0,0 1 1 0 0,-1-1 0 0 0,1 0-1 0 0,0 1 1 0 0,0-1-1 0 0,-1 1 1 0 0,1-1-1 0 0,0 1 1 0 0,-1 0-1 0 0,1-1 1 0 0,0 1-1 0 0,-1-1 1 0 0,1 1-1 0 0,-1-1 1 0 0,0 1 0 0 0,-13 9-69 0 0,-1 3 51 0 0,-36 17 3 0 0,-34 23 269 0 0,75-45-189 0 0,1 1 1 0 0,-1 0 0 0 0,2 0 0 0 0,-1 1-1 0 0,-13 17 1 0 0,20-24-68 0 0,1 0 1 0 0,-1 1-1 0 0,1-1 0 0 0,0 0 0 0 0,-1 1 0 0 0,1-1 0 0 0,0 1 1 0 0,0-1-1 0 0,1 1 0 0 0,-1 0 0 0 0,1-1 0 0 0,-1 1 0 0 0,1 0 1 0 0,0-1-1 0 0,0 1 0 0 0,0 0 0 0 0,0 0 0 0 0,1 4 1 0 0,0-4 18 0 0,1 1 0 0 0,-1-1 0 0 0,1 0 0 0 0,0 0 0 0 0,0 0 0 0 0,0 0 0 0 0,0 0 0 0 0,0 0 0 0 0,1 0 0 0 0,-1-1 0 0 0,1 1 0 0 0,4 2 0 0 0,8 5 97 0 0,0-1 1 0 0,0-1-1 0 0,1 0 1 0 0,27 9 0 0 0,-34-14-96 0 0,8 4-13 0 0,-7-4-3 0 0,0 1 0 0 0,-1 0 1 0 0,1 0-1 0 0,14 10 0 0 0,-22-12-7 0 0,0 0 0 0 0,1 0 0 0 0,-1 0 0 0 0,0 0 0 0 0,0 0-1 0 0,0 1 1 0 0,0-1 0 0 0,-1 1 0 0 0,1-1 0 0 0,0 1 0 0 0,-1 0 0 0 0,0-1 0 0 0,0 1 0 0 0,0 0 0 0 0,0 0 0 0 0,0 0 0 0 0,-1 0 0 0 0,1 0-1 0 0,-1 0 1 0 0,0 5 0 0 0,1 9 15 0 0,-1-3 74 0 0,0 1 0 0 0,-1-1 0 0 0,-4 22 0 0 0,4-31-68 0 0,0 0-1 0 0,-1-1 1 0 0,0 1 0 0 0,0-1-1 0 0,0 1 1 0 0,0-1 0 0 0,-1 0 0 0 0,1 0-1 0 0,-1 0 1 0 0,0 0 0 0 0,0 0-1 0 0,-1 0 1 0 0,1-1 0 0 0,-6 5 0 0 0,-8 4 112 0 0,0 0 0 0 0,-24 12 1 0 0,35-21-121 0 0,0 0 1 0 0,0 0 0 0 0,-1-1 0 0 0,1 0-1 0 0,-1 0 1 0 0,0 0 0 0 0,1-1 0 0 0,-1 0 0 0 0,0 0-1 0 0,-14-1 1 0 0,21 0-13 0 0,-1 0-1 0 0,0 0 1 0 0,0 0-1 0 0,0 0 1 0 0,0 0-1 0 0,0 0 1 0 0,0 0-1 0 0,0-1 1 0 0,1 1 0 0 0,-1 0-1 0 0,0-1 1 0 0,0 1-1 0 0,0-1 1 0 0,1 1-1 0 0,-1-1 1 0 0,0 1-1 0 0,0-1 1 0 0,1 1 0 0 0,-1-1-1 0 0,1 0 1 0 0,-1 1-1 0 0,0-1 1 0 0,1 0-1 0 0,-1 1 1 0 0,1-1-1 0 0,0 0 1 0 0,-1 0 0 0 0,1 0-1 0 0,-1 1 1 0 0,1-1-1 0 0,0 0 1 0 0,0 0-1 0 0,0 0 1 0 0,-1 0-1 0 0,1 0 1 0 0,0 0-1 0 0,0 1 1 0 0,0-1 0 0 0,0 0-1 0 0,0 0 1 0 0,1 0-1 0 0,-1 0 1 0 0,0 0-1 0 0,0 0 1 0 0,1 1-1 0 0,0-3 1 0 0,0 1-4 0 0,0 0 1 0 0,0 0-1 0 0,0 0 1 0 0,0-1-1 0 0,0 1 1 0 0,1 1-1 0 0,-1-1 0 0 0,1 0 1 0 0,0 0-1 0 0,-1 0 1 0 0,1 1-1 0 0,0-1 0 0 0,0 1 1 0 0,0 0-1 0 0,0-1 1 0 0,4-1-1 0 0,9-1 13 0 0,1 0-1 0 0,-1 1 1 0 0,0 1-1 0 0,1 0 1 0 0,-1 1-1 0 0,29 1 1 0 0,-43 0-12 0 0,-1 0 0 0 0,1 0 0 0 0,-1 1 0 0 0,1-1 0 0 0,-1 0 0 0 0,1 0 0 0 0,-1 0 0 0 0,1 1 1 0 0,-1-1-1 0 0,1 0 0 0 0,-1 0 0 0 0,0 1 0 0 0,1-1 0 0 0,-1 1 0 0 0,1-1 0 0 0,-1 0 0 0 0,0 1 0 0 0,1-1 0 0 0,-1 1 0 0 0,0-1 0 0 0,1 1 0 0 0,-1-1 0 0 0,0 1 0 0 0,0-1 0 0 0,0 1 0 0 0,1-1 0 0 0,-1 1 0 0 0,0 0 1 0 0,0 22-18 0 0,-13 20 19 0 0,8-30 6 0 0,0 1-1 0 0,1-1 1 0 0,1 1 0 0 0,0 0-1 0 0,1 0 1 0 0,0 0 0 0 0,0 21-1 0 0,3-32 26 0 0,-1 0-1 0 0,1 0 1 0 0,-1 0-1 0 0,1 0 1 0 0,0 0-1 0 0,0 0 0 0 0,0-1 1 0 0,0 1-1 0 0,1 0 1 0 0,-1 0-1 0 0,1-1 1 0 0,0 1-1 0 0,-1-1 1 0 0,1 1-1 0 0,3 2 0 0 0,5 4 237 0 0,0 0 0 0 0,14 9 0 0 0,-3-2-82 0 0,-16-11 414 0 0,-7-4 308 0 0,1-1-816 0 0,-3-4-1672 0 0,0 4 434 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42.451"/>
    </inkml:context>
    <inkml:brush xml:id="br0">
      <inkml:brushProperty name="width" value="0.05" units="cm"/>
      <inkml:brushProperty name="height" value="0.05" units="cm"/>
      <inkml:brushProperty name="color" value="#FFC114"/>
    </inkml:brush>
  </inkml:definitions>
  <inkml:trace contextRef="#ctx0" brushRef="#br0">11 27 5881 0 0,'0'0'138'0'0,"-2"-5"-49"0"0,-5-12 81 0 0,5 12 3494 0 0,3 24-3484 0 0,2 54-46 0 0,-1-26-32 0 0,4 75-24 0 0,1-36-6 0 0,-4-56-75 0 0,-1 1 0 0 0,-2-1 0 0 0,-5 45 0 0 0,5-71-273 0 0,-1 1 0 0 0,0 0 0 0 0,0 0 0 0 0,0-1 0 0 0,-1 1 0 0 0,1-1 1 0 0,-4 5-1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42.795"/>
    </inkml:context>
    <inkml:brush xml:id="br0">
      <inkml:brushProperty name="width" value="0.05" units="cm"/>
      <inkml:brushProperty name="height" value="0.05" units="cm"/>
      <inkml:brushProperty name="color" value="#FFC114"/>
    </inkml:brush>
  </inkml:definitions>
  <inkml:trace contextRef="#ctx0" brushRef="#br0">115 251 5909 0 0,'0'0'668'0'0,"-3"-14"-431"0"0,-8-44 32 0 0,8 44 881 0 0,3 0-1067 0 0,0-45-16 0 0,0 45 481 0 0,13 0-466 0 0,38-39-8 0 0,-38 43-39 0 0,-1 13-5 0 0,17 13-11 0 0,-1 2 1 0 0,0 1 0 0 0,37 34 0 0 0,-63-52-20 0 0,0 0 0 0 0,-1 1 1 0 0,1-1-1 0 0,-1 1 0 0 0,1-1 0 0 0,-1 1 1 0 0,0 0-1 0 0,0 0 0 0 0,0-1 1 0 0,0 1-1 0 0,0 0 0 0 0,0 0 0 0 0,0 0 1 0 0,0 3-1 0 0,-1-4 1 0 0,0 0-1 0 0,0 0 1 0 0,0 0 0 0 0,0-1-1 0 0,-1 1 1 0 0,1 0 0 0 0,0 0-1 0 0,-1 0 1 0 0,1-1 0 0 0,0 1 0 0 0,-1 0-1 0 0,1-1 1 0 0,-1 1 0 0 0,1 0-1 0 0,-1-1 1 0 0,1 1 0 0 0,-2 1-1 0 0,-1 1 8 0 0,-3 3-4 0 0,0 0 0 0 0,0-1 0 0 0,0 1 0 0 0,0-1 1 0 0,-1-1-1 0 0,0 1 0 0 0,0-1 0 0 0,-1 0 0 0 0,1-1 0 0 0,-1 0 0 0 0,1 0 1 0 0,-14 3-1 0 0,-8 0-6 0 0,-1 0 0 0 0,-31 1 0 0 0,19-2-19 0 0,-35 2-547 0 0,73-8 262 0 0,6-1-252 0 0,9-2-547 0 0,1 5 257 0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43.167"/>
    </inkml:context>
    <inkml:brush xml:id="br0">
      <inkml:brushProperty name="width" value="0.05" units="cm"/>
      <inkml:brushProperty name="height" value="0.05" units="cm"/>
      <inkml:brushProperty name="color" value="#FFC114"/>
    </inkml:brush>
  </inkml:definitions>
  <inkml:trace contextRef="#ctx0" brushRef="#br0">5 2 8793 0 0,'0'0'-114'0'0,"-5"-2"-46"0"0,93 23-154 0 0,-84-20 316 0 0,0 1 0 0 0,0-1 0 0 0,0 1-1 0 0,0-1 1 0 0,-1 1 0 0 0,1 0 0 0 0,6 5 0 0 0,3 12 9 0 0,-7-9-9 0 0,-3-5-1 0 0,-1 0 0 0 0,1 0 1 0 0,-1 1-1 0 0,0-1 0 0 0,0 1 0 0 0,-1-1 1 0 0,0 1-1 0 0,0 0 0 0 0,0-1 1 0 0,0 1-1 0 0,-1 0 0 0 0,0 0 0 0 0,-1 6 1 0 0,1-8-2 0 0,0-1 1 0 0,-1 1 0 0 0,1-1-1 0 0,-1 1 1 0 0,0-1-1 0 0,0 0 1 0 0,0 1 0 0 0,-1-1-1 0 0,1 0 1 0 0,-1 0-1 0 0,1 0 1 0 0,-1 0 0 0 0,0 0-1 0 0,0 0 1 0 0,-1-1-1 0 0,1 1 1 0 0,0-1 0 0 0,-1 1-1 0 0,0-1 1 0 0,1 0 0 0 0,-1 0-1 0 0,-5 3 1 0 0,6-5 0 0 0,1 0-1 0 0,0 0 1 0 0,0 0 0 0 0,0 0 0 0 0,0 0-1 0 0,0 0 1 0 0,0 0 0 0 0,-1 0 0 0 0,1-1 0 0 0,0 1-1 0 0,0 0 1 0 0,0-1 0 0 0,0 1 0 0 0,0-1 0 0 0,0 1-1 0 0,0-1 1 0 0,0 0 0 0 0,0 1 0 0 0,1-1-1 0 0,-1 0 1 0 0,0 0 0 0 0,0 0 0 0 0,0 1 0 0 0,1-1-1 0 0,-1 0 1 0 0,1 0 0 0 0,-2-2 0 0 0,-14-29 21 0 0,15 26-3 0 0,-1 0 0 0 0,1 0 0 0 0,0 0-1 0 0,1 0 1 0 0,0 0 0 0 0,0 0 0 0 0,0-1 0 0 0,1 1 0 0 0,-1 0 0 0 0,1 0 0 0 0,1 0 0 0 0,-1 0 0 0 0,1 0 0 0 0,0 0-1 0 0,1 0 1 0 0,0 1 0 0 0,-1-1 0 0 0,2 1 0 0 0,-1 0 0 0 0,0 0 0 0 0,1 0 0 0 0,0 0 0 0 0,0 0 0 0 0,1 1 0 0 0,-1 0 0 0 0,10-6-1 0 0,7 0-2120 0 0,-17 9 1318 0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43.507"/>
    </inkml:context>
    <inkml:brush xml:id="br0">
      <inkml:brushProperty name="width" value="0.05" units="cm"/>
      <inkml:brushProperty name="height" value="0.05" units="cm"/>
      <inkml:brushProperty name="color" value="#FFC114"/>
    </inkml:brush>
  </inkml:definitions>
  <inkml:trace contextRef="#ctx0" brushRef="#br0">45 14 6973 0 0,'2'-8'-10'0'0,"-1"3"159"0"0,-9 7 10 0 0,6-1-137 0 0,-1 0 0 0 0,1 0 1 0 0,-1 0-1 0 0,1 1 0 0 0,-1-1 1 0 0,1 1-1 0 0,0 0 1 0 0,0 0-1 0 0,0 0 0 0 0,0 0 1 0 0,0 0-1 0 0,0 0 0 0 0,-3 5 1 0 0,4-4-21 0 0,0 1 0 0 0,0-1-1 0 0,0 1 1 0 0,1 0 0 0 0,-1-1 0 0 0,1 1 0 0 0,0 0 0 0 0,0 0 0 0 0,0-1 0 0 0,1 7 0 0 0,0 2 42 0 0,1 0 1 0 0,0 0-1 0 0,1-1 0 0 0,0 1 1 0 0,1 0-1 0 0,0-1 1 0 0,0 0-1 0 0,2 0 0 0 0,7 13 1 0 0,-10-20-33 0 0,-1-1 0 0 0,1 1 0 0 0,-1-1 0 0 0,1 0 0 0 0,0 0 0 0 0,0 0 0 0 0,0 0 0 0 0,1-1 0 0 0,-1 1 0 0 0,1-1 0 0 0,-1 0 0 0 0,1 0 0 0 0,0 0 0 0 0,0-1 0 0 0,-1 1 0 0 0,1-1 0 0 0,0 0 0 0 0,1 0 0 0 0,-1 0 0 0 0,0 0 0 0 0,0-1 0 0 0,0 0 0 0 0,0 0 0 0 0,1 0 0 0 0,-1 0 0 0 0,0-1 0 0 0,0 0 0 0 0,0 1 0 0 0,0-2 0 0 0,5-1 0 0 0,-5 2-9 0 0,0-1 1 0 0,0 0-1 0 0,-1 0 0 0 0,1 0 0 0 0,-1 0 0 0 0,1 0 0 0 0,-1-1 0 0 0,0 0 0 0 0,0 0 0 0 0,0 0 0 0 0,0 0 0 0 0,0 0 0 0 0,-1 0 0 0 0,0-1 0 0 0,1 0 0 0 0,-1 1 0 0 0,0-1 0 0 0,-1 0 0 0 0,1 0 1 0 0,-1 0-1 0 0,0 0 0 0 0,0 0 0 0 0,0 0 0 0 0,0 0 0 0 0,-1 0 0 0 0,1 0 0 0 0,-1 0 0 0 0,0-1 0 0 0,-1 1 0 0 0,1 0 0 0 0,-1 0 0 0 0,-1-5 0 0 0,2 4-7 0 0,-1 0 0 0 0,0 0 0 0 0,-1 1-1 0 0,1-1 1 0 0,-1 1 0 0 0,0-1 0 0 0,0 1 0 0 0,0 0 0 0 0,-1 0-1 0 0,0 0 1 0 0,1 0 0 0 0,-1 0 0 0 0,-1 0 0 0 0,1 1-1 0 0,0-1 1 0 0,-1 1 0 0 0,0 0 0 0 0,0 0 0 0 0,0 1-1 0 0,0-1 1 0 0,0 1 0 0 0,0-1 0 0 0,-1 2 0 0 0,1-1-1 0 0,-1 0 1 0 0,1 1 0 0 0,-8-2 0 0 0,5 3-3 0 0,1-1-1 0 0,0 1 1 0 0,-1 1 0 0 0,1-1 0 0 0,0 1 0 0 0,-13 3 0 0 0,17-3-11 0 0,-1 0 1 0 0,1 0-1 0 0,0 0 1 0 0,0 0-1 0 0,0 0 1 0 0,-1 0-1 0 0,1 1 1 0 0,0-1-1 0 0,1 1 1 0 0,-1-1-1 0 0,0 1 1 0 0,0 0-1 0 0,1 0 1 0 0,-1-1-1 0 0,1 1 1 0 0,-1 1-1 0 0,1-1 1 0 0,0 0-1 0 0,0 0 1 0 0,-1 4-1 0 0,2-6-1 0 0,-1 1 0 0 0,1-1-1 0 0,0 1 1 0 0,0 0 0 0 0,0-1 0 0 0,0 1-1 0 0,0-1 1 0 0,1 1 0 0 0,-1-1-1 0 0,0 1 1 0 0,0-1 0 0 0,0 1-1 0 0,0-1 1 0 0,1 1 0 0 0,-1-1-1 0 0,0 1 1 0 0,0-1 0 0 0,1 1 0 0 0,-1-1-1 0 0,0 1 1 0 0,1-1 0 0 0,-1 1-1 0 0,0-1 1 0 0,1 0 0 0 0,-1 1-1 0 0,1-1 1 0 0,-1 0 0 0 0,1 1-1 0 0,-1-1 1 0 0,1 0 0 0 0,-1 0-1 0 0,1 1 1 0 0,-1-1 0 0 0,2 0 0 0 0,20 5-927 0 0,-6-5 301 0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43.956"/>
    </inkml:context>
    <inkml:brush xml:id="br0">
      <inkml:brushProperty name="width" value="0.05" units="cm"/>
      <inkml:brushProperty name="height" value="0.05" units="cm"/>
      <inkml:brushProperty name="color" value="#FFC114"/>
    </inkml:brush>
  </inkml:definitions>
  <inkml:trace contextRef="#ctx0" brushRef="#br0">31 10 8229 0 0,'-3'0'-50'0'0,"0"1"1"0"0,1 0 0 0 0,-1 0-1 0 0,1 0 1 0 0,-1 0 0 0 0,1 0-1 0 0,-1 1 1 0 0,1-1 0 0 0,-3 3-1 0 0,5-3 42 0 0,0-1 0 0 0,-1 0 0 0 0,1 1 0 0 0,0-1 0 0 0,0 0 0 0 0,-1 1 0 0 0,1-1 0 0 0,0 1 0 0 0,0-1 0 0 0,0 0 0 0 0,0 1 0 0 0,0-1 0 0 0,0 1 0 0 0,0-1 0 0 0,0 1 0 0 0,0-1 0 0 0,0 1 0 0 0,0-1 0 0 0,0 0 0 0 0,0 1 0 0 0,0-1 0 0 0,0 1 0 0 0,11 13 86 0 0,-7-9-66 0 0,1-1 0 0 0,-1 1 0 0 0,0 0 0 0 0,0 1 0 0 0,-1-1 0 0 0,0 1 0 0 0,0 0-1 0 0,0-1 1 0 0,0 1 0 0 0,-1 0 0 0 0,0 1 0 0 0,-1-1 0 0 0,1 0 0 0 0,0 7 0 0 0,1 12 3 0 0,-2 1-1 0 0,-1 31 1 0 0,-1-22-4 0 0,-1 96 83 0 0,0-448 77 0 0,2 312-157 0 0,0-4 12 0 0,0 0 1 0 0,0 1-1 0 0,1-1 0 0 0,0 1 0 0 0,3-11 0 0 0,-3 17-26 0 0,-1 1 0 0 0,1-1 0 0 0,-1 1 0 0 0,1 0 0 0 0,0-1 0 0 0,0 1 0 0 0,-1-1 0 0 0,1 1 0 0 0,0 0 0 0 0,0 0 0 0 0,0-1 0 0 0,1 1 0 0 0,-1 0 0 0 0,0 0 0 0 0,0 0 0 0 0,1 0 0 0 0,-1 0 0 0 0,0 1 0 0 0,1-1 0 0 0,-1 0 0 0 0,1 1 0 0 0,-1-1 0 0 0,1 1 0 0 0,-1-1 0 0 0,1 1 0 0 0,-1 0 0 0 0,1 0 0 0 0,0-1 0 0 0,-1 1 0 0 0,1 0 0 0 0,-1 0 0 0 0,1 1 0 0 0,3-1 0 0 0,1 2 1 0 0,1-1 0 0 0,-1 1 0 0 0,0 0 1 0 0,1 0-1 0 0,-1 1 0 0 0,0-1 0 0 0,8 6 0 0 0,-12-7 1 0 0,1 1-1 0 0,-1 0 1 0 0,1 0-1 0 0,-1-1 1 0 0,0 1-1 0 0,0 1 1 0 0,0-1-1 0 0,0 0 1 0 0,0 0-1 0 0,0 1 1 0 0,0-1-1 0 0,-1 1 1 0 0,1 0-1 0 0,-1-1 1 0 0,0 1-1 0 0,0 0 1 0 0,0 0-1 0 0,1 3 1 0 0,-2-4 4 0 0,0-1 0 0 0,-1 1 0 0 0,1 0 0 0 0,0-1 1 0 0,-1 1-1 0 0,1 0 0 0 0,-1-1 0 0 0,1 1 0 0 0,-1-1 0 0 0,0 1 0 0 0,0-1 1 0 0,0 1-1 0 0,0-1 0 0 0,0 0 0 0 0,0 1 0 0 0,0-1 0 0 0,0 0 1 0 0,0 0-1 0 0,-1 0 0 0 0,1 0 0 0 0,0 0 0 0 0,-1 0 0 0 0,1 0 0 0 0,-1 0 1 0 0,1-1-1 0 0,-3 2 0 0 0,-5 2 57 0 0,0 0 0 0 0,-19 4 0 0 0,-41 10-271 0 0,68-18 170 0 0,0 1 1 0 0,0-1-1 0 0,1 0 0 0 0,-1 0 0 0 0,0 0 0 0 0,0 0 1 0 0,0 0-1 0 0,1-1 0 0 0,-1 1 0 0 0,0 0 0 0 0,0 0 1 0 0,0 0-1 0 0,1-1 0 0 0,-1 1 0 0 0,0 0 0 0 0,1-1 1 0 0,-1 1-1 0 0,0-1 0 0 0,-1 0 0 0 0,-5-3-519 0 0,-3 1-149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20.154"/>
    </inkml:context>
    <inkml:brush xml:id="br0">
      <inkml:brushProperty name="width" value="0.05" units="cm"/>
      <inkml:brushProperty name="height" value="0.05" units="cm"/>
      <inkml:brushProperty name="color" value="#FFC114"/>
    </inkml:brush>
  </inkml:definitions>
  <inkml:trace contextRef="#ctx0" brushRef="#br0">408 396 24575,'-10'1'0,"-1"0"0,0 0 0,1 1 0,-1 1 0,1 0 0,0 0 0,-1 1 0,2 0 0,-1 0 0,-14 10 0,18-11 0,1 1 0,1-1 0,-1 1 0,0 0 0,1 0 0,0 1 0,0-1 0,0 1 0,0 0 0,1 0 0,0 0 0,0 0 0,0 1 0,1-1 0,-1 1 0,1 0 0,1-1 0,-1 1 0,1 0 0,0 0 0,0 11 0,2-11 0,0 0 0,0 0 0,0 0 0,1 0 0,0 0 0,0 0 0,1 0 0,-1 0 0,1-1 0,1 1 0,-1-1 0,1 0 0,0 0 0,0 0 0,0-1 0,1 0 0,-1 1 0,1-1 0,7 4 0,3 2 0,1 0 0,0-1 0,0-1 0,1-1 0,25 8 0,-24-10 0,0 0 0,0-1 0,27 2 0,-37-6 0,0 0 0,-1 0 0,1 0 0,0-1 0,0 0 0,-1 0 0,1-1 0,-1 0 0,1-1 0,12-5 0,-18 7 0,0 0 0,0 0 0,0 0 0,-1-1 0,1 1 0,0 0 0,-1-1 0,0 1 0,1-1 0,-1 1 0,0-1 0,1 0 0,-1 1 0,0-1 0,0 0 0,0 0 0,-1 0 0,1 0 0,0 0 0,-1 0 0,1 0 0,-1 0 0,0 0 0,0 0 0,0 0 0,0 0 0,0 0 0,0 0 0,0 0 0,-1 0 0,1 0 0,-1 0 0,1 0 0,-2-3 0,-1-2 0,-1 0 0,0-1 0,0 2 0,-1-1 0,0 0 0,0 1 0,-9-9 0,-43-36 0,-2 2 0,-71-44 0,68 51 0,2-3 0,-68-65 0,117 99 0,1 0 0,1 0 0,0-2 0,0 1 0,1-1 0,-6-15 0,12 24 0,0 1 0,1-1 0,0 0 0,0 0 0,0 0 0,0 0 0,1 0 0,0-1 0,-1 1 0,1 0 0,2-7 0,-2 8 0,1 0 0,0 1 0,0-1 0,0 1 0,1-1 0,-1 1 0,1 0 0,-1 0 0,1-1 0,0 1 0,-1 0 0,1 1 0,0-1 0,0 0 0,1 0 0,-1 1 0,0-1 0,1 1 0,4-2 0,0 0 0,0 1 0,1 0 0,-1 1 0,1-1 0,-1 1 0,1 1 0,0 0 0,-1 0 0,1 0 0,0 1 0,-1 0 0,1 0 0,-1 1 0,12 4 0,8 4 0,-1 0 0,39 22 0,-41-18 38,-1 0 0,-1 1 0,0 1 0,-2 1 0,1 1 0,-2 1 0,-1 1 0,23 30 0,-32-38-139,-1 1 1,0 0-1,-1 0 1,0 1 0,-1 0-1,-1 0 1,0 0-1,-1 1 1,-1-1 0,0 1-1,-1 0 1,0 0 0,-1 0-1,-1 0 1,0 1-1,-4 18 1,-8 21-6726</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44.297"/>
    </inkml:context>
    <inkml:brush xml:id="br0">
      <inkml:brushProperty name="width" value="0.05" units="cm"/>
      <inkml:brushProperty name="height" value="0.05" units="cm"/>
      <inkml:brushProperty name="color" value="#FFC114"/>
    </inkml:brush>
  </inkml:definitions>
  <inkml:trace contextRef="#ctx0" brushRef="#br0">32 4 6565 0 0,'-2'-1'30'0'0,"1"0"1"0"0,0 1 0 0 0,-1 0 0 0 0,1-1 0 0 0,-1 1 0 0 0,1 0 0 0 0,-1-1 0 0 0,1 1-1 0 0,0 0 1 0 0,-1 0 0 0 0,1 0 0 0 0,-1 0 0 0 0,1 0 0 0 0,-1 1 0 0 0,1-1 0 0 0,-1 0-1 0 0,-1 2 1 0 0,3-2-23 0 0,-1 0 0 0 0,1 1-1 0 0,-1 0 1 0 0,1-1 0 0 0,0 1-1 0 0,0-1 1 0 0,-1 1 0 0 0,1-1-1 0 0,0 1 1 0 0,0 0 0 0 0,-1-1-1 0 0,1 1 1 0 0,0-1 0 0 0,0 1-1 0 0,0 0 1 0 0,0-1 0 0 0,0 1-1 0 0,0 0 1 0 0,0-1 0 0 0,0 1-1 0 0,0 0 1 0 0,1-1-1 0 0,-1 1 1 0 0,0-1 0 0 0,0 1-1 0 0,1 1 1 0 0,2 4 26 0 0,0 1 1 0 0,0-1-1 0 0,1 1 0 0 0,0-1 0 0 0,9 10 1 0 0,-2-1 185 0 0,16 28 0 0 0,-18-28-442 0 0,0-1 1 0 0,15 19 0 0 0,-24-33 199 0 0,0 0 0 0 0,0 0 1 0 0,1 0-1 0 0,-1 0 0 0 0,0 0 1 0 0,0 1-1 0 0,0-1 0 0 0,0 0 1 0 0,1 0-1 0 0,-1 0 0 0 0,0 0 1 0 0,0 1-1 0 0,0-1 0 0 0,0 0 1 0 0,0 0-1 0 0,0 0 0 0 0,0 1 1 0 0,0-1-1 0 0,1 0 0 0 0,-1 0 1 0 0,0 1-1 0 0,0-1 0 0 0,0 0 1 0 0,0 0-1 0 0,0 0 0 0 0,0 1 1 0 0,0-1-1 0 0,0 0 0 0 0,0 0 1 0 0,0 1-1 0 0,-1-1 0 0 0,1 0 1 0 0,0 0-1 0 0,0 0 0 0 0,0 1 1 0 0,0-1-1 0 0,0 0 0 0 0,0 0 1 0 0,0 0-1 0 0,-1 1 0 0 0,1-1 1 0 0,0 0-1 0 0,0 0 0 0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44.656"/>
    </inkml:context>
    <inkml:brush xml:id="br0">
      <inkml:brushProperty name="width" value="0.05" units="cm"/>
      <inkml:brushProperty name="height" value="0.05" units="cm"/>
      <inkml:brushProperty name="color" value="#FFC114"/>
    </inkml:brush>
  </inkml:definitions>
  <inkml:trace contextRef="#ctx0" brushRef="#br0">0 2 8993 0 0,'0'-1'-184'0'0,"5"1"-76"0"0,-5 4 124 0 0,0-2 92 0 0,4 7 52 0 0,-8 1 24 0 0,8 3-4 0 0,-4 2 176 0 0,4-4-40 0 0,0 8 4 0 0,1-2 12 0 0,3 6-96 0 0,-6-2-48 0 0,4 3-84 0 0,-6 4-228 0 0,5-6-316 0 0,-5 2-264 0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45.072"/>
    </inkml:context>
    <inkml:brush xml:id="br0">
      <inkml:brushProperty name="width" value="0.05" units="cm"/>
      <inkml:brushProperty name="height" value="0.05" units="cm"/>
      <inkml:brushProperty name="color" value="#FFC114"/>
    </inkml:brush>
  </inkml:definitions>
  <inkml:trace contextRef="#ctx0" brushRef="#br0">16 10 5665 0 0,'0'-7'228'0'0,"-1"5"54"0"0,-3 13-167 0 0,1 3-6 0 0,0 1 0 0 0,1-1 0 0 0,1 0 1 0 0,0 1-1 0 0,1-1 0 0 0,0 1 0 0 0,5 23 0 0 0,-5-35-138 0 0,1 0 0 0 0,0-1 0 0 0,0 1 0 0 0,0 0-1 0 0,0 0 1 0 0,0 0 0 0 0,1-1 0 0 0,-1 1 0 0 0,1-1 0 0 0,0 1-1 0 0,0-1 1 0 0,0 0 0 0 0,0 1 0 0 0,0-1 0 0 0,0 0 0 0 0,1-1-1 0 0,-1 1 1 0 0,1 0 0 0 0,2 1 0 0 0,1 0-314 0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45.400"/>
    </inkml:context>
    <inkml:brush xml:id="br0">
      <inkml:brushProperty name="width" value="0.05" units="cm"/>
      <inkml:brushProperty name="height" value="0.05" units="cm"/>
      <inkml:brushProperty name="color" value="#FFC114"/>
    </inkml:brush>
  </inkml:definitions>
  <inkml:trace contextRef="#ctx0" brushRef="#br0">5 44 5693 0 0,'1'-14'91'0'0,"0"12"-48"0"0,-1 1 0 0 0,0-1 0 0 0,1 1 1 0 0,-1-1-1 0 0,0 1 0 0 0,0-1 0 0 0,0 1 0 0 0,0-1 0 0 0,0 1 1 0 0,-1-1-1 0 0,1 1 0 0 0,0-1 0 0 0,-1 1 0 0 0,1-1 1 0 0,-1 1-1 0 0,1 0 0 0 0,-2-3 0 0 0,-1 46 799 0 0,4-17-809 0 0,1-1 1 0 0,1 0 0 0 0,2 1 0 0 0,0-1 0 0 0,1-1-1 0 0,2 1 1 0 0,0-1 0 0 0,18 34 0 0 0,-15-37-600 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46.330"/>
    </inkml:context>
    <inkml:brush xml:id="br0">
      <inkml:brushProperty name="width" value="0.05" units="cm"/>
      <inkml:brushProperty name="height" value="0.05" units="cm"/>
      <inkml:brushProperty name="color" value="#FFC114"/>
    </inkml:brush>
  </inkml:definitions>
  <inkml:trace contextRef="#ctx0" brushRef="#br0">23 46 5601 0 0,'0'0'108'0'0,"-3"1"14"0"0,-17 2 3375 0 0,24-4-3370 0 0,-1-1-99 0 0,11-3 79 0 0,-12 5-110 0 0,-1 0 1 0 0,0 1 0 0 0,0-1 0 0 0,1 0 0 0 0,-1 1 0 0 0,0-1 0 0 0,0 1 0 0 0,0-1 0 0 0,0 1-1 0 0,1 0 1 0 0,-1-1 0 0 0,1 2 0 0 0,1 0-10 0 0,-3-2 10 0 0,0 0 1 0 0,0 0 0 0 0,0 0 0 0 0,0 0 0 0 0,0 0 0 0 0,1 0 0 0 0,-1 0 0 0 0,0 0-1 0 0,0 0 1 0 0,0 0 0 0 0,0 0 0 0 0,0 0 0 0 0,0 0 0 0 0,0 0 0 0 0,1 0 0 0 0,-1 0-1 0 0,0 0 1 0 0,0 0 0 0 0,0 1 0 0 0,0-1 0 0 0,0 0 0 0 0,0 0 0 0 0,0 0 0 0 0,0 0-1 0 0,0 0 1 0 0,1 0 0 0 0,-1 0 0 0 0,0 0 0 0 0,0 0 0 0 0,0 1 0 0 0,0-1 0 0 0,0 0-1 0 0,0 0 1 0 0,0 0 0 0 0,0 0 0 0 0,0 0 0 0 0,0 0 0 0 0,0 0 0 0 0,0 1 0 0 0,0-1-1 0 0,0 0 1 0 0,0 0 0 0 0,0 0 0 0 0,0 0 0 0 0,0 0 0 0 0,0 0 0 0 0,0 0-1 0 0,0 1 1 0 0,0-1 0 0 0,0 0 0 0 0,0 0 0 0 0,0 0 0 0 0,0 0 0 0 0,0 0 0 0 0,-1 0-1 0 0,1 0 1 0 0,0 0 0 0 0,0 1 0 0 0,0-1 0 0 0,0 0 0 0 0,-2 2-47 0 0,0 1 1 0 0,0-1 0 0 0,0 0-1 0 0,0 0 1 0 0,0 1 0 0 0,-1-2-1 0 0,1 1 1 0 0,-4 2-1 0 0,6-3 48 0 0,-1-1 0 0 0,1 0 0 0 0,0 0 0 0 0,-1 1 0 0 0,1-1 0 0 0,-1 0 0 0 0,1 0 0 0 0,0 1 0 0 0,-1-1 1 0 0,1 0-1 0 0,-1 0 0 0 0,1 0 0 0 0,-1 0 0 0 0,1 0 0 0 0,-1 0 0 0 0,1 0 0 0 0,-1 0 0 0 0,1 0 0 0 0,0 0 0 0 0,-1 0 0 0 0,1 0 0 0 0,-1 0 0 0 0,1 0 0 0 0,-1 0 0 0 0,1 0 0 0 0,-1 0 0 0 0,1 0 0 0 0,0-1 0 0 0,-1 1 0 0 0,1 0 0 0 0,-1 0 0 0 0,1-1 0 0 0,0 1 0 0 0,-1 0 0 0 0,1-1 0 0 0,0 1 0 0 0,-1 0 0 0 0,1-1 0 0 0,0 1 0 0 0,-1 0 0 0 0,1-1 0 0 0,0 1 0 0 0,0-1 0 0 0,-1 1 0 0 0,1 0 0 0 0,0-1 0 0 0,0 1 0 0 0,0-1 0 0 0,0 1 0 0 0,0-1 0 0 0,0 1 0 0 0,0-1 0 0 0,0 1 0 0 0,0-1 0 0 0,0 1 0 0 0,0 0 0 0 0,0-1 0 0 0,0 1 0 0 0,0-1 0 0 0,0 0 0 0 0,13-10 64 0 0,40-34-35 0 0,-51 43-29 0 0,-1 1 0 0 0,1 0 0 0 0,-1 0 0 0 0,1 1-1 0 0,-1-1 1 0 0,1 0 0 0 0,0 0 0 0 0,-1 1 0 0 0,1-1 0 0 0,2 1 0 0 0,-4 0 0 0 0,1 0-1 0 0,-1 0 1 0 0,1 0 0 0 0,-1 0 0 0 0,1 0 0 0 0,0 0 0 0 0,-1 0 0 0 0,1 0 0 0 0,-1 1 0 0 0,1-1 0 0 0,-1 0 0 0 0,0 0-1 0 0,1 1 1 0 0,-1-1 0 0 0,1 0 0 0 0,-1 1 0 0 0,1-1 0 0 0,-1 1 0 0 0,0-1 0 0 0,1 0 0 0 0,-1 1 0 0 0,0-1-1 0 0,1 1 1 0 0,-1-1 0 0 0,0 1 0 0 0,3 6 5 0 0,-1 0 1 0 0,0 0-1 0 0,-1 1 0 0 0,1-1 1 0 0,-2 0-1 0 0,1 1 0 0 0,-1-1 0 0 0,0 0 1 0 0,0 1-1 0 0,-1-1 0 0 0,-2 9 1 0 0,3-12 45 0 0,-5-14 38 0 0,1 4-91 0 0,0 1 0 0 0,0-1 0 0 0,1 0 0 0 0,0-1 0 0 0,0 1 0 0 0,0 0 0 0 0,1-1 0 0 0,-3-9 0 0 0,5 16 1 0 0,0 0 0 0 0,0-1 0 0 0,0 1 0 0 0,0 0-1 0 0,0 0 1 0 0,0 0 0 0 0,0 0 0 0 0,1-1 0 0 0,-1 1 0 0 0,0 0 0 0 0,0 0 0 0 0,0 0-1 0 0,0 0 1 0 0,0-1 0 0 0,0 1 0 0 0,0 0 0 0 0,1 0 0 0 0,-1 0 0 0 0,0 0-1 0 0,0 0 1 0 0,0 0 0 0 0,0 0 0 0 0,1 0 0 0 0,-1-1 0 0 0,0 1 0 0 0,0 0-1 0 0,0 0 1 0 0,0 0 0 0 0,1 0 0 0 0,-1 0 0 0 0,0 0 0 0 0,0 0 0 0 0,0 0-1 0 0,1 0 1 0 0,-1 0 0 0 0,0 0 0 0 0,0 0 0 0 0,0 0 0 0 0,0 0 0 0 0,1 1-1 0 0,12 2-19 0 0,8 7-243 0 0,5-2-1095 0 0,-16-4 649 0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46.920"/>
    </inkml:context>
    <inkml:brush xml:id="br0">
      <inkml:brushProperty name="width" value="0.05" units="cm"/>
      <inkml:brushProperty name="height" value="0.05" units="cm"/>
      <inkml:brushProperty name="color" value="#FFC114"/>
    </inkml:brush>
  </inkml:definitions>
  <inkml:trace contextRef="#ctx0" brushRef="#br0">31 65 3988 0 0,'1'-1'115'0'0,"0"1"-1"0"0,1-1 0 0 0,-1 0 1 0 0,0 0-1 0 0,1 0 1 0 0,-1 0-1 0 0,0 0 0 0 0,0 0 1 0 0,0 0-1 0 0,0 0 0 0 0,2-2 1 0 0,6-6 684 0 0,-9 11-620 0 0,0-2-178 0 0,1 1 0 0 0,-1 0 0 0 0,0 0-1 0 0,0 0 1 0 0,0 0 0 0 0,0-1 0 0 0,0 1-1 0 0,0 0 1 0 0,0 0 0 0 0,0 0 0 0 0,0 0 0 0 0,-1 0-1 0 0,1-1 1 0 0,0 1 0 0 0,0 0 0 0 0,-1 0-1 0 0,1 0 1 0 0,-1-1 0 0 0,1 1 0 0 0,-1 0 0 0 0,1 0-1 0 0,-1-1 1 0 0,1 1 0 0 0,-1-1 0 0 0,1 1-1 0 0,-1 0 1 0 0,0-1 0 0 0,1 1 0 0 0,-2 0 0 0 0,0-2 39 0 0,0 0 1 0 0,0-1 0 0 0,1 1-1 0 0,-1 0 1 0 0,0-1 0 0 0,1 1-1 0 0,-1-1 1 0 0,1 0-1 0 0,-1 1 1 0 0,1-1 0 0 0,0 0-1 0 0,-1-2 1 0 0,-7-6 353 0 0,12 12-404 0 0,1-1 0 0 0,-1 0 1 0 0,0 0-1 0 0,1 0 0 0 0,-1 0 1 0 0,1-1-1 0 0,3 1 0 0 0,18 4 15 0 0,2 8 22 0 0,-27-13-27 0 0,1 0 0 0 0,-1 0 0 0 0,0 0 0 0 0,0 1 1 0 0,0-1-1 0 0,0 0 0 0 0,0 0 0 0 0,1 0 0 0 0,-1 0 1 0 0,0 0-1 0 0,0 1 0 0 0,0-1 0 0 0,0 0 0 0 0,0 0 0 0 0,0 0 1 0 0,0 0-1 0 0,0 1 0 0 0,0-1 0 0 0,1 0 0 0 0,-1 0 1 0 0,0 0-1 0 0,0 0 0 0 0,0 1 0 0 0,0-1 0 0 0,0 0 1 0 0,0 0-1 0 0,0 0 0 0 0,0 1 0 0 0,0-1 0 0 0,0 0 1 0 0,-1 0-1 0 0,1 0 0 0 0,0 1 0 0 0,0-1 0 0 0,0 0 0 0 0,0 0 1 0 0,0 0-1 0 0,0 0 0 0 0,0 0 0 0 0,0 1 0 0 0,0-1 1 0 0,-1 0-1 0 0,1 0 0 0 0,0 0 0 0 0,0 0 0 0 0,0 0 1 0 0,0 1-1 0 0,0-1 0 0 0,-1 0 0 0 0,1 0 0 0 0,0 0 0 0 0,0 0 1 0 0,0 0-1 0 0,0 0 0 0 0,-1 0 0 0 0,1 0 0 0 0,0 0 1 0 0,0 0-1 0 0,0 0 0 0 0,-1 0 0 0 0,1 0 0 0 0,-8 1 20 0 0,1 0-2 0 0,-1 0 1 0 0,0-1-1 0 0,0 1 1 0 0,0-1-1 0 0,1-1 0 0 0,-1 0 1 0 0,-11-2-1 0 0,11 2 14 0 0,8 1-30 0 0,-1-1 0 0 0,1 1 1 0 0,0 0-1 0 0,-1 0 0 0 0,1 0 1 0 0,-1-1-1 0 0,1 1 0 0 0,-1 0 1 0 0,1-1-1 0 0,0 1 0 0 0,-1 0 1 0 0,1-1-1 0 0,0 1 0 0 0,-1-1 1 0 0,1 1-1 0 0,0 0 1 0 0,-1-1-1 0 0,1 1 0 0 0,0-1 1 0 0,0 1-1 0 0,0-1 0 0 0,-1 1 1 0 0,1-1-1 0 0,0 1 0 0 0,0-1 1 0 0,0 1-1 0 0,0-1 0 0 0,0 1 1 0 0,0-1-1 0 0,0 1 0 0 0,0-1 1 0 0,0 1-1 0 0,0-1 0 0 0,0 1 1 0 0,0-1-1 0 0,0 1 0 0 0,1-1 1 0 0,-1 1-1 0 0,0-1 0 0 0,0 1 1 0 0,0-1-1 0 0,1 1 0 0 0,-1 0 1 0 0,0-1-1 0 0,1 1 0 0 0,-1-1 1 0 0,1 1-1 0 0,0-3 23 0 0,1 0 1 0 0,-1 1-1 0 0,1-1 0 0 0,0 1 1 0 0,0-1-1 0 0,0 1 0 0 0,3-3 0 0 0,0 2 38 0 0,1-1-1 0 0,-1 1 0 0 0,1 1 1 0 0,0-1-1 0 0,0 1 0 0 0,-1 0 0 0 0,1 1 1 0 0,1-1-1 0 0,9 0 0 0 0,-13 1-31 0 0,0 1 0 0 0,0 0 0 0 0,0 0 0 0 0,0 0-1 0 0,0 0 1 0 0,0 1 0 0 0,0-1 0 0 0,0 1-1 0 0,0 0 1 0 0,0 0 0 0 0,0 0 0 0 0,0 0 0 0 0,0 0-1 0 0,0 1 1 0 0,-1-1 0 0 0,1 1 0 0 0,-1 0-1 0 0,1 0 1 0 0,-1-1 0 0 0,4 5 0 0 0,-6-5-32 0 0,1-1 0 0 0,-1 1 0 0 0,0-1-1 0 0,0 0 1 0 0,1 1 0 0 0,-1-1 0 0 0,0 1 0 0 0,0-1 0 0 0,0 1 0 0 0,0-1 0 0 0,0 1 0 0 0,0-1 0 0 0,0 1 0 0 0,0-1 0 0 0,0 1-1 0 0,0-1 1 0 0,0 1 0 0 0,0-1 0 0 0,0 1 0 0 0,0-1 0 0 0,0 0 0 0 0,0 1 0 0 0,0-1 0 0 0,-1 1 0 0 0,1-1 0 0 0,0 1 0 0 0,0-1-1 0 0,-1 0 1 0 0,1 1 0 0 0,0-1 0 0 0,0 1 0 0 0,-1-1 0 0 0,1 0 0 0 0,-1 1 0 0 0,1-1 0 0 0,0 0 0 0 0,-1 1 0 0 0,-16 8-794 0 0,12-8 199 0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47.620"/>
    </inkml:context>
    <inkml:brush xml:id="br0">
      <inkml:brushProperty name="width" value="0.05" units="cm"/>
      <inkml:brushProperty name="height" value="0.05" units="cm"/>
      <inkml:brushProperty name="color" value="#FFC114"/>
    </inkml:brush>
  </inkml:definitions>
  <inkml:trace contextRef="#ctx0" brushRef="#br0">0 99 6909 0 0,'0'0'-56'0'0,"0"-3"209"0"0,0-12 39 0 0,0 11 1063 0 0,0-3-995 0 0,0-29-56 0 0,19 69-156 0 0,58 104-20 0 0,-53-94-17 0 0,37 52-1 0 0,-54-87-1 0 0,-6-6 51 0 0,5 0-1 0 0,-4-1-58 0 0,1-1 0 0 0,-1 0 1 0 0,0 1-1 0 0,0-1 1 0 0,1 0-1 0 0,-1 0 1 0 0,0 0-1 0 0,0 0 1 0 0,1-1-1 0 0,-1 1 1 0 0,0-1-1 0 0,0 1 1 0 0,0-1-1 0 0,1 0 1 0 0,-1 0-1 0 0,0 0 1 0 0,2-2-1 0 0,0 1 0 0 0,0-1 0 0 0,0 0 0 0 0,0-1 0 0 0,-1 1-1 0 0,0-1 1 0 0,1 1 0 0 0,-1-1 0 0 0,3-6 0 0 0,-1 1-5 0 0,0-1 0 0 0,0 0 1 0 0,-1 0-1 0 0,0 0 0 0 0,-1-1 1 0 0,0 1-1 0 0,-1-1 1 0 0,2-17-1 0 0,-1-43 4 0 0,-2 29 6 0 0,8-43 0 0 0,-9 85-27 0 0,0 0 0 0 0,0 0 0 0 0,0 0 0 0 0,0-1 0 0 0,0 1 1 0 0,0 0-1 0 0,0 0 0 0 0,0 0 0 0 0,0 0 0 0 0,0-1 0 0 0,1 1 0 0 0,-1 0 0 0 0,0 0 0 0 0,0 0 1 0 0,0 0-1 0 0,0 0 0 0 0,0 0 0 0 0,0 0 0 0 0,1-1 0 0 0,-1 1 0 0 0,0 0 0 0 0,0 0 1 0 0,0 0-1 0 0,0 0 0 0 0,1 0 0 0 0,-1 0 0 0 0,0 0 0 0 0,0 0 0 0 0,0 0 0 0 0,0 0 1 0 0,1 0-1 0 0,-1 0 0 0 0,0 0 0 0 0,0 0 0 0 0,0 0 0 0 0,1 0 0 0 0,-1 0 0 0 0,0 0 0 0 0,0 0 1 0 0,0 0-1 0 0,0 0 0 0 0,0 1 0 0 0,1-1 0 0 0,-1 0 0 0 0,0 0 0 0 0,0 0 0 0 0,0 0 1 0 0,0 0-1 0 0,0 0 0 0 0,1 0 0 0 0,-1 1 0 0 0,0-1 0 0 0,0 0 0 0 0,0 0 0 0 0,0 0 0 0 0,0 0 1 0 0,0 0-1 0 0,0 1 0 0 0,0-1 0 0 0,0 0 0 0 0,0 0 0 0 0,0 0 0 0 0,0 0 0 0 0,1 1 1 0 0,-1-1-1 0 0,9 13-107 0 0,-8-11-49 0 0,2 3-582 0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48.937"/>
    </inkml:context>
    <inkml:brush xml:id="br0">
      <inkml:brushProperty name="width" value="0.05" units="cm"/>
      <inkml:brushProperty name="height" value="0.05" units="cm"/>
      <inkml:brushProperty name="color" value="#FFC114"/>
    </inkml:brush>
  </inkml:definitions>
  <inkml:trace contextRef="#ctx0" brushRef="#br0">97 381 7037 0 0,'0'0'-55'0'0,"8"0"-2"0"0,28 0 77 0 0,-27 0 244 0 0,8-10-50 0 0,52-29-70 0 0,-52 29 1114 0 0,-17-47-1056 0 0,1 56-201 0 0,-1 1 1 0 0,0-1-1 0 0,0 1 1 0 0,0-1-1 0 0,0 0 1 0 0,0 1 0 0 0,0-1-1 0 0,0 1 1 0 0,0-1-1 0 0,0 0 1 0 0,0 1-1 0 0,0-1 1 0 0,-1 1-1 0 0,1-1 1 0 0,0 1-1 0 0,0-1 1 0 0,0 1-1 0 0,-1-1 1 0 0,1 1-1 0 0,0-1 1 0 0,-1 1-1 0 0,1-1 1 0 0,0 1 0 0 0,-1-1-1 0 0,1 1 1 0 0,-1-1-1 0 0,1 1 1 0 0,-1 0-1 0 0,1-1 1 0 0,-1 1-1 0 0,1 0 1 0 0,-1-1-1 0 0,0 1 1 0 0,-33-22-8 0 0,26 16 271 0 0,-14 19-181 0 0,-64 38 2 0 0,64-38-13 0 0,10 14 8 0 0,-36 85-17 0 0,35-73-37 0 0,13-24-12 0 0,2-7-7 0 0,-2-7-7 0 0,0 1 1 0 0,0 0 0 0 0,0 0 0 0 0,1-1-1 0 0,-1 1 1 0 0,1 0 0 0 0,-1 0 0 0 0,1-1 0 0 0,0 1-1 0 0,-1 0 1 0 0,1-1 0 0 0,0 1 0 0 0,0-1-1 0 0,0 1 1 0 0,1-1 0 0 0,-1 0 0 0 0,0 1-1 0 0,0-1 1 0 0,1 0 0 0 0,-1 0 0 0 0,1 0 0 0 0,-1 0-1 0 0,1 0 1 0 0,-1 0 0 0 0,1 0 0 0 0,-1-1-1 0 0,1 1 1 0 0,0 0 0 0 0,0-1 0 0 0,2 1 0 0 0,5 0-40 0 0,-1 0 0 0 0,2 0 0 0 0,-1-1 0 0 0,17-2 1 0 0,-14 1-89 0 0,-7 0 69 0 0,-1 0 0 0 0,0 0 0 0 0,0 0 0 0 0,0 0 0 0 0,-1-1 0 0 0,1 0 0 0 0,0 0-1 0 0,-1 0 1 0 0,1 0 0 0 0,-1 0 0 0 0,1-1 0 0 0,-1 0 0 0 0,0 0 0 0 0,0 1 0 0 0,0-2 0 0 0,-1 1 0 0 0,1 0-1 0 0,-1 0 1 0 0,4-8 0 0 0,4-6-16 0 0,-2 0 1 0 0,13-33-1 0 0,-21 48 76 0 0,5-13 3 0 0,0 1 0 0 0,-1-2 0 0 0,2-24 0 0 0,-5 33 16 0 0,0 0 0 0 0,-1-1-1 0 0,0 1 1 0 0,-1 0-1 0 0,1-1 1 0 0,-1 1 0 0 0,-1 0-1 0 0,1 0 1 0 0,-5-12-1 0 0,6 19-20 0 0,0-1 1 0 0,-1 1-1 0 0,1 0 0 0 0,0 0 0 0 0,0 0 0 0 0,0 0 0 0 0,0 0 0 0 0,0-1 0 0 0,0 1 0 0 0,0 0 0 0 0,0 0 0 0 0,0 0 0 0 0,0 0 0 0 0,0 0 0 0 0,0 0 0 0 0,0 0 0 0 0,-1-1 0 0 0,1 1 0 0 0,0 0 0 0 0,0 0 0 0 0,0 0 0 0 0,0 0 0 0 0,0 0 0 0 0,0 0 0 0 0,-1 0 0 0 0,1 0 0 0 0,0 0 0 0 0,0 0 0 0 0,0 0 1 0 0,0 0-1 0 0,0 0 0 0 0,-1 0 0 0 0,1 0 0 0 0,0 0 0 0 0,0 0 0 0 0,0 0 0 0 0,0 0 0 0 0,0 0 0 0 0,-1 0 0 0 0,1 0 0 0 0,0 0 0 0 0,0 0 0 0 0,0 0 0 0 0,0 0 0 0 0,0 0 0 0 0,-1 0 0 0 0,-4 8 3 0 0,-1 10-31 0 0,2-3 12 0 0,2-6 70 0 0,0 1 0 0 0,0 0 0 0 0,0 0 0 0 0,1-1 0 0 0,1 1 0 0 0,0 0 0 0 0,0 0 0 0 0,1 0 1 0 0,0 0-1 0 0,0-1 0 0 0,6 18 0 0 0,-4-19-3 0 0,1 1 0 0 0,0 0 1 0 0,0-1-1 0 0,1 0 0 0 0,0 0 1 0 0,0-1-1 0 0,1 1 0 0 0,0-1 1 0 0,0 0-1 0 0,1-1 0 0 0,8 7 1 0 0,-12-10-52 0 0,0-1 1 0 0,0 0 0 0 0,0 0-1 0 0,1 0 1 0 0,-1 0 0 0 0,1-1-1 0 0,-1 1 1 0 0,1-1 0 0 0,-1 0-1 0 0,1 0 1 0 0,0 0 0 0 0,0 0-1 0 0,0-1 1 0 0,-1 0 0 0 0,1 0-1 0 0,0 0 1 0 0,0 0 0 0 0,0 0-1 0 0,0-1 1 0 0,-1 0 0 0 0,1 1 0 0 0,0-1-1 0 0,0-1 1 0 0,-1 1 0 0 0,1-1-1 0 0,-1 1 1 0 0,1-1 0 0 0,-1 0-1 0 0,4-3 1 0 0,0-1-69 0 0,0-1 1 0 0,0 1 0 0 0,-1-1-1 0 0,0 0 1 0 0,-1-1 0 0 0,0 1-1 0 0,0-1 1 0 0,0 0-1 0 0,-1 0 1 0 0,0-1 0 0 0,-1 0-1 0 0,1 1 1 0 0,-2-1-1 0 0,1 0 1 0 0,-2 0 0 0 0,3-18-1 0 0,-2-7-33 0 0,-1-1-1 0 0,-1 1 1 0 0,-6-39 0 0 0,5 62 102 0 0,-1-10 22 0 0,0 0 0 0 0,-1 0 0 0 0,-1 1 0 0 0,-1-1 0 0 0,-13-33 0 0 0,18 53-22 0 0,0 1 0 0 0,0 0 0 0 0,0 0 0 0 0,0-1 0 0 0,0 1 1 0 0,0 0-1 0 0,0 0 0 0 0,-1-1 0 0 0,1 1 0 0 0,0 0 0 0 0,0 0 0 0 0,0-1 1 0 0,0 1-1 0 0,-1 0 0 0 0,1 0 0 0 0,0 0 0 0 0,0-1 0 0 0,0 1 1 0 0,-1 0-1 0 0,1 0 0 0 0,0 0 0 0 0,0 0 0 0 0,-1-1 0 0 0,1 1 0 0 0,0 0 1 0 0,0 0-1 0 0,-1 0 0 0 0,1 0 0 0 0,0 0 0 0 0,-1 0 0 0 0,1 0 0 0 0,0 0 1 0 0,0 0-1 0 0,-1 0 0 0 0,1 0 0 0 0,0 0 0 0 0,-1 0 0 0 0,1 0 0 0 0,0 0 1 0 0,0 0-1 0 0,-1 1 0 0 0,-9 11 16 0 0,-2 20-29 0 0,8-18 149 0 0,1 0 0 0 0,1 1 0 0 0,0 0 0 0 0,1-1 0 0 0,0 1 0 0 0,1 0 0 0 0,1 0 0 0 0,0 0-1 0 0,5 20 1 0 0,6 15 637 0 0,24 63 1 0 0,-31-99-722 0 0,-1-1-1 0 0,1-1 0 0 0,0 1 0 0 0,1-1 1 0 0,1 0-1 0 0,0 0 0 0 0,12 15 0 0 0,-17-25-95 0 0,0 1 0 0 0,0-1 0 0 0,0 0 0 0 0,0 1 0 0 0,1-1 0 0 0,-1 0-1 0 0,1-1 1 0 0,0 1 0 0 0,-1 0 0 0 0,1-1 0 0 0,0 1 0 0 0,0-1 0 0 0,0 0 0 0 0,0 0-1 0 0,0 0 1 0 0,0 0 0 0 0,0-1 0 0 0,0 1 0 0 0,1-1 0 0 0,-1 0 0 0 0,0 0 0 0 0,0 0 0 0 0,0 0-1 0 0,1 0 1 0 0,-1-1 0 0 0,0 0 0 0 0,0 1 0 0 0,0-1 0 0 0,0 0 0 0 0,0-1 0 0 0,0 1 0 0 0,0 0-1 0 0,3-3 1 0 0,5-3-308 0 0,0-1 0 0 0,-1 0 0 0 0,0 0 0 0 0,0-1-1 0 0,-1-1 1 0 0,0 0 0 0 0,0 0 0 0 0,12-21 0 0 0,-8 10 219 0 0,-2 0 0 0 0,0-1 1 0 0,14-44-1 0 0,-23 62 158 0 0,-1 1 1 0 0,-1 0-1 0 0,1-1 1 0 0,0 1-1 0 0,-1-1 0 0 0,0 1 1 0 0,0-1-1 0 0,0 1 1 0 0,0-1-1 0 0,-1-4 0 0 0,0 8-13 0 0,1-1-1 0 0,0 1 1 0 0,0 0-1 0 0,0 0 1 0 0,-1 0-1 0 0,1 0 1 0 0,0-1-1 0 0,0 1 1 0 0,-1 0-1 0 0,1 0 0 0 0,0 0 1 0 0,0 0-1 0 0,-1 0 1 0 0,1 0-1 0 0,0 0 1 0 0,-1-1-1 0 0,1 1 1 0 0,0 0-1 0 0,-1 0 1 0 0,1 0-1 0 0,0 0 1 0 0,0 0-1 0 0,-1 0 1 0 0,1 1-1 0 0,0-1 0 0 0,-1 0 1 0 0,1 0-1 0 0,0 0 1 0 0,0 0-1 0 0,-1 0 1 0 0,1 0-1 0 0,-1 1 1 0 0,-13 4 303 0 0,6-2-194 0 0,7-3-92 0 0,0 0 1 0 0,0 0-1 0 0,0 0 0 0 0,0 0 1 0 0,0 0-1 0 0,0 0 0 0 0,0 0 1 0 0,0 0-1 0 0,0 0 0 0 0,0 0 1 0 0,0 0-1 0 0,0 1 0 0 0,0-1 1 0 0,0 0-1 0 0,0 1 1 0 0,0-1-1 0 0,0 1 0 0 0,0-1 1 0 0,0 1-1 0 0,0-1 0 0 0,1 1 1 0 0,-1 0-1 0 0,0 0 0 0 0,0-1 1 0 0,1 1-1 0 0,-1 0 0 0 0,0 0 1 0 0,1 0-1 0 0,-1-1 0 0 0,1 1 1 0 0,-1 0-1 0 0,1 0 0 0 0,0 0 1 0 0,-1 0-1 0 0,1 0 0 0 0,0 0 1 0 0,0 0-1 0 0,-1 0 0 0 0,1 0 1 0 0,0 0-1 0 0,0 2 0 0 0,1 2 43 0 0,0 0-1 0 0,0 0 1 0 0,1 0 0 0 0,-1 0-1 0 0,1 0 1 0 0,0 0-1 0 0,4 6 1 0 0,3 6 74 0 0,-3-4-29 0 0,1-1 0 0 0,0 1 0 0 0,1-1 0 0 0,14 17-1 0 0,-20-27-113 0 0,0 0-1 0 0,0 0 1 0 0,0 0-1 0 0,-1-1 1 0 0,2 1-1 0 0,-1 0 1 0 0,0-1-1 0 0,0 0 1 0 0,0 1-1 0 0,1-1 1 0 0,-1 0-1 0 0,1 0 1 0 0,-1 0 0 0 0,1-1-1 0 0,-1 1 1 0 0,1 0-1 0 0,-1-1 1 0 0,1 0-1 0 0,0 0 1 0 0,-1 0-1 0 0,1 0 1 0 0,0 0-1 0 0,-1 0 1 0 0,1-1-1 0 0,-1 1 1 0 0,1-1-1 0 0,0 1 1 0 0,-1-1-1 0 0,0 0 1 0 0,1 0-1 0 0,2-2 1 0 0,-1 0-36 0 0,1 0 1 0 0,-1 0 0 0 0,0 0 0 0 0,0-1 0 0 0,-1 0-1 0 0,1 1 1 0 0,-1-2 0 0 0,0 1 0 0 0,0 0-1 0 0,0 0 1 0 0,0-1 0 0 0,-1 0 0 0 0,0 1-1 0 0,0-1 1 0 0,0 0 0 0 0,0 0 0 0 0,-1 0 0 0 0,1-8-1 0 0,2-10 13 0 0,-2 1 0 0 0,-1-1 0 0 0,-2-22 0 0 0,1 16 12 0 0,0 29 5 0 0,0 0-1 0 0,0-1 1 0 0,0 1 0 0 0,0-1 0 0 0,0 1-1 0 0,-1 0 1 0 0,1-1 0 0 0,0 1 0 0 0,1 0-1 0 0,-1-1 1 0 0,0 1 0 0 0,0 0 0 0 0,0-1-1 0 0,0 1 1 0 0,0 0 0 0 0,0-1 0 0 0,0 1 0 0 0,0 0-1 0 0,1-1 1 0 0,-1 1 0 0 0,0 0 0 0 0,0 0-1 0 0,0-1 1 0 0,1 1 0 0 0,-1 0 0 0 0,0 0-1 0 0,0-1 1 0 0,1 1 0 0 0,6 5-42 0 0,4 15 6 0 0,-7-10 37 0 0,0 0 0 0 0,-1 0 0 0 0,-1 0-1 0 0,3 15 1 0 0,-3-12 47 0 0,1-1 0 0 0,6 19 0 0 0,-5-20 36 0 0,0-1 0 0 0,0 0 0 0 0,2 0 0 0 0,-1 0 0 0 0,11 14 1 0 0,-13-22-74 0 0,-1 1-1 0 0,1-1 1 0 0,-1 0 0 0 0,1 1 0 0 0,0-1 0 0 0,0-1 0 0 0,0 1 0 0 0,0 0 0 0 0,0-1 0 0 0,0 1 0 0 0,1-1 0 0 0,-1 0 0 0 0,0 0 0 0 0,1 0 0 0 0,-1-1 0 0 0,1 1 0 0 0,-1-1 0 0 0,1 0-1 0 0,-1 0 1 0 0,1 0 0 0 0,6-1 0 0 0,0-1-89 0 0,0 0 0 0 0,-1-1 1 0 0,1 0-1 0 0,0 0 0 0 0,-1-1 0 0 0,0 0 0 0 0,0-1 0 0 0,0 0 0 0 0,-1 0 0 0 0,1-1 0 0 0,-1 0 0 0 0,0-1 0 0 0,-1 0 0 0 0,0 0 0 0 0,8-10 0 0 0,-7 7-6 0 0,-1 0 0 0 0,0 0 0 0 0,0-1 0 0 0,-1 0 0 0 0,-1 0-1 0 0,0-1 1 0 0,0 0 0 0 0,-1 1 0 0 0,-1-2 0 0 0,0 1 0 0 0,3-24-1 0 0,-6 35 84 0 0,1-1-1 0 0,-1 1 0 0 0,0-1 0 0 0,0 1 1 0 0,0-1-1 0 0,0 1 0 0 0,0-1 0 0 0,0 1 0 0 0,-1-1 1 0 0,1 1-1 0 0,0-1 0 0 0,-1 1 0 0 0,1-1 1 0 0,-1 1-1 0 0,1 0 0 0 0,-1-1 0 0 0,0 1 1 0 0,0 0-1 0 0,1 0 0 0 0,-1-1 0 0 0,0 1 0 0 0,0 0 1 0 0,0 0-1 0 0,-2-1 0 0 0,1 1 3 0 0,1 1 0 0 0,-1-1 0 0 0,0 1 0 0 0,0-1 0 0 0,1 1 0 0 0,-1 0 0 0 0,0 0 0 0 0,0-1 0 0 0,0 1 0 0 0,0 1 0 0 0,1-1 0 0 0,-1 0 0 0 0,0 0 0 0 0,0 1 0 0 0,0-1 0 0 0,-2 2 0 0 0,-3 1 16 0 0,0 0 0 0 0,0 0 0 0 0,0 1 0 0 0,1 0 0 0 0,-1 0 0 0 0,1 0 1 0 0,0 1-1 0 0,-7 7 0 0 0,10-8 62 0 0,0 0 1 0 0,1 0 0 0 0,-1 0-1 0 0,1 1 1 0 0,0-1-1 0 0,1 0 1 0 0,-1 1-1 0 0,1 0 1 0 0,-1-1 0 0 0,1 1-1 0 0,1 0 1 0 0,-1-1-1 0 0,1 1 1 0 0,0 0-1 0 0,0 0 1 0 0,0-1 0 0 0,1 1-1 0 0,-1 0 1 0 0,1-1-1 0 0,0 1 1 0 0,3 8-1 0 0,2 2 295 0 0,0-1 1 0 0,1 1-1 0 0,0-1 0 0 0,1 0 0 0 0,11 14 0 0 0,-16-22-342 0 0,1-1 0 0 0,0 0 0 0 0,1 0 0 0 0,-1 0 1 0 0,1 0-1 0 0,0-1 0 0 0,0 0 0 0 0,0 0 0 0 0,1 0 0 0 0,-1-1 1 0 0,1 0-1 0 0,0 0 0 0 0,0 0 0 0 0,0-1 0 0 0,0 0 0 0 0,1 0 0 0 0,-1 0 1 0 0,0-1-1 0 0,1 0 0 0 0,-1 0 0 0 0,1-1 0 0 0,-1 1 0 0 0,1-2 1 0 0,0 1-1 0 0,6-2 0 0 0,-3 1-178 0 0,-1 0-269 0 0,-1 0-1 0 0,1-1 0 0 0,0 0 0 0 0,11-4 0 0 0,0-4-873 0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54.427"/>
    </inkml:context>
    <inkml:brush xml:id="br0">
      <inkml:brushProperty name="width" value="0.05" units="cm"/>
      <inkml:brushProperty name="height" value="0.05" units="cm"/>
      <inkml:brushProperty name="color" value="#FFC114"/>
    </inkml:brush>
  </inkml:definitions>
  <inkml:trace contextRef="#ctx0" brushRef="#br0">112 49 5693 0 0,'0'0'78'0'0,"-2"-5"-3"0"0,-5-17-20 0 0,6 17 499 0 0,-37 3-406 0 0,31 1 248 0 0,1-1-318 0 0,-20-7-78 0 0,20 7 82 0 0,13 2-199 0 0,-1 0 135 0 0,1 0 12 0 0,0-1 0 0 0,1 1 0 0 0,-1 1 0 0 0,0-1 1 0 0,0 1-1 0 0,0 1 0 0 0,0-1 0 0 0,12 5 0 0 0,-19-5-26 0 0,1 0 0 0 0,0 0 0 0 0,0 0 0 0 0,-1 1 0 0 0,1-1-1 0 0,-1 0 1 0 0,1 0 0 0 0,-1 0 0 0 0,1 1 0 0 0,-1-1 0 0 0,0 0-1 0 0,0 0 1 0 0,0 1 0 0 0,1-1 0 0 0,-1 0 0 0 0,0 1 0 0 0,-1-1-1 0 0,1 0 1 0 0,0 0 0 0 0,0 1 0 0 0,0-1 0 0 0,-1 2 0 0 0,-8 29-7 0 0,7-27 5 0 0,-1 1-1 0 0,0-1 1 0 0,0 1 0 0 0,0-1 0 0 0,0 0 0 0 0,-1 0 0 0 0,0-1-1 0 0,0 1 1 0 0,-6 4 0 0 0,9-8 0 0 0,0 0 0 0 0,0 0 0 0 0,0 1 0 0 0,-1-1 0 0 0,1 0 0 0 0,-1 0-1 0 0,1-1 1 0 0,-1 1 0 0 0,1 0 0 0 0,-1 0 0 0 0,1-1 0 0 0,-1 1 0 0 0,0-1 0 0 0,1 1 0 0 0,-1-1 0 0 0,0 0-1 0 0,0 1 1 0 0,1-1 0 0 0,-1 0 0 0 0,0 0 0 0 0,1 0 0 0 0,-1-1 0 0 0,0 1 0 0 0,0 0 0 0 0,1-1 0 0 0,-1 1-1 0 0,0-1 1 0 0,1 1 0 0 0,-1-1 0 0 0,1 0 0 0 0,-1 0 0 0 0,1 0 0 0 0,-1 0 0 0 0,1 0 0 0 0,0 0-1 0 0,-2-2 1 0 0,2 3 1 0 0,0-1 0 0 0,1 1-1 0 0,-1-1 1 0 0,1 1 0 0 0,-1-1-1 0 0,1 1 1 0 0,0-1 0 0 0,-1 0-1 0 0,1 1 1 0 0,0-1 0 0 0,-1 0 0 0 0,1 1-1 0 0,0-1 1 0 0,0 0 0 0 0,-1 0-1 0 0,1 1 1 0 0,0-1 0 0 0,0 0-1 0 0,0 1 1 0 0,0-1 0 0 0,0 0-1 0 0,0 0 1 0 0,0 1 0 0 0,0-1-1 0 0,1-1 1 0 0,0 0 4 0 0,0 1-1 0 0,-1 0 1 0 0,1-1 0 0 0,0 1-1 0 0,0 0 1 0 0,0 0 0 0 0,0 0-1 0 0,1 0 1 0 0,-1 0 0 0 0,0 0-1 0 0,0 0 1 0 0,2-1 0 0 0,6-2 92 0 0,0-1 1 0 0,0 1 0 0 0,12-3 0 0 0,-13 5 67 0 0,-7 1-163 0 0,0 1 0 0 0,0-1-1 0 0,0 1 1 0 0,0 0 0 0 0,0-1 0 0 0,0 1 0 0 0,0 0-1 0 0,0 0 1 0 0,0 0 0 0 0,0-1 0 0 0,1 1 0 0 0,-1 1-1 0 0,0-1 1 0 0,0 0 0 0 0,0 0 0 0 0,0 0-1 0 0,0 0 1 0 0,0 1 0 0 0,2 0 0 0 0,-3-1-2 0 0,1 1 0 0 0,-1-1 1 0 0,1 1-1 0 0,-1 0 0 0 0,1-1 0 0 0,-1 1 1 0 0,0-1-1 0 0,0 1 0 0 0,1 0 1 0 0,-1-1-1 0 0,0 1 0 0 0,0 0 0 0 0,1-1 1 0 0,-1 1-1 0 0,0 0 0 0 0,0-1 0 0 0,0 1 1 0 0,0 0-1 0 0,0 0 0 0 0,0-1 1 0 0,0 1-1 0 0,-1 1 0 0 0,0 2-3 0 0,0 0-1 0 0,0-1 1 0 0,0 1 0 0 0,-1 0-1 0 0,0-1 1 0 0,0 1-1 0 0,0-1 1 0 0,0 1-1 0 0,-4 4 1 0 0,4-7 0 0 0,1 1-1 0 0,-1-1 0 0 0,0 0 1 0 0,1 0-1 0 0,-1 0 1 0 0,0 0-1 0 0,0 0 1 0 0,0 0-1 0 0,0 0 0 0 0,0-1 1 0 0,0 1-1 0 0,-4 0 1 0 0,5-1 1 0 0,0 0 1 0 0,0 1 0 0 0,-1-1 0 0 0,1 0 0 0 0,0 0-1 0 0,0 0 1 0 0,0-1 0 0 0,0 1 0 0 0,-1 0 0 0 0,1 0-1 0 0,0-1 1 0 0,0 1 0 0 0,0 0 0 0 0,0-1 0 0 0,0 1-1 0 0,0-1 1 0 0,0 0 0 0 0,0 1 0 0 0,0-1-1 0 0,0 0 1 0 0,0 1 0 0 0,0-1 0 0 0,0 0 0 0 0,-1-1-1 0 0,1 0 1 0 0,0-1 0 0 0,0 1 0 0 0,0 0-1 0 0,0 0 1 0 0,1-1 0 0 0,-1 1-1 0 0,1 0 1 0 0,-1-1 0 0 0,1 1-1 0 0,0 0 1 0 0,0-1 0 0 0,0 1-1 0 0,0-1 1 0 0,0 1 0 0 0,1 0-1 0 0,-1-1 1 0 0,1 1 0 0 0,-1 0 0 0 0,1-1-1 0 0,0 1 1 0 0,0 0 0 0 0,0 0-1 0 0,0 0 1 0 0,0 0 0 0 0,1 0-1 0 0,2-3 1 0 0,-2 3 12 0 0,1 1 0 0 0,-1-1 0 0 0,1 1 0 0 0,0 0-1 0 0,0 0 1 0 0,0 0 0 0 0,0 0 0 0 0,0 0 0 0 0,0 1 0 0 0,0-1-1 0 0,0 1 1 0 0,0 0 0 0 0,0 0 0 0 0,0 0 0 0 0,0 0 0 0 0,0 1 0 0 0,3 0-1 0 0,11 0 291 0 0,-17-1-298 0 0,-1 0 1 0 0,1 0-1 0 0,-1 0 0 0 0,1 0 1 0 0,0 0-1 0 0,-1 0 0 0 0,1 0 1 0 0,-1 0-1 0 0,1 0 0 0 0,0 0 1 0 0,-1 1-1 0 0,1-1 0 0 0,0 0 0 0 0,-1 0 1 0 0,1 0-1 0 0,-1 0 0 0 0,1 1 1 0 0,0-1-1 0 0,0 0 0 0 0,-1 0 1 0 0,1 1-1 0 0,0-1 0 0 0,-1 0 0 0 0,1 1 1 0 0,4-10 479 0 0,2-6 543 0 0,-6 15-1002 0 0,0 0 1 0 0,1 0-1 0 0,-1 0 0 0 0,0 0 1 0 0,0 0-1 0 0,0 0 1 0 0,1 0-1 0 0,-1 1 1 0 0,0-1-1 0 0,0 0 1 0 0,0 0-1 0 0,0 0 1 0 0,1 0-1 0 0,-1 0 1 0 0,0 0-1 0 0,0 0 1 0 0,0 1-1 0 0,0-1 1 0 0,0 0-1 0 0,1 0 1 0 0,-1 0-1 0 0,0 0 1 0 0,0 1-1 0 0,0-1 1 0 0,0 0-1 0 0,0 0 1 0 0,0 0-1 0 0,0 0 1 0 0,0 1-1 0 0,0-1 1 0 0,0 0-1 0 0,0 0 0 0 0,0 0 1 0 0,0 1-1 0 0,0-1 1 0 0,0 0-1 0 0,0 0 1 0 0,0 1-1 0 0,5 38 1669 0 0,-3-21-1204 0 0,2 13 149 0 0,-2 1 1 0 0,-1 48-1 0 0,-1-76-741 0 0,-1-1 0 0 0,0 1 0 0 0,1-1 0 0 0,-1 1 0 0 0,0-1-1 0 0,-1 1 1 0 0,1-1 0 0 0,-1 0 0 0 0,1 0 0 0 0,-1 0-1 0 0,0 0 1 0 0,0 0 0 0 0,0 0 0 0 0,-1 0 0 0 0,1-1-1 0 0,-4 3 1 0 0,-23 16-1261 0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55.499"/>
    </inkml:context>
    <inkml:brush xml:id="br0">
      <inkml:brushProperty name="width" value="0.05" units="cm"/>
      <inkml:brushProperty name="height" value="0.05" units="cm"/>
      <inkml:brushProperty name="color" value="#FFC114"/>
    </inkml:brush>
  </inkml:definitions>
  <inkml:trace contextRef="#ctx0" brushRef="#br0">22 50 9669 0 0,'-4'-2'-38'0'0,"-10"-6"60"0"0,14 8-13 0 0,0 0 1 0 0,0-1 0 0 0,-1 1 0 0 0,1 0 0 0 0,0 0 0 0 0,0 0 0 0 0,-1 0-1 0 0,1-1 1 0 0,0 1 0 0 0,0 0 0 0 0,0 0 0 0 0,0-1 0 0 0,-1 1 0 0 0,1 0-1 0 0,0 0 1 0 0,0-1 0 0 0,0 1 0 0 0,0 0 0 0 0,0 0 0 0 0,0-1-1 0 0,0 1 1 0 0,0 0 0 0 0,0-1 0 0 0,0 1 0 0 0,0 0 0 0 0,0 0 0 0 0,0-1-1 0 0,0 1 1 0 0,0 0 0 0 0,0-1 0 0 0,0 1 0 0 0,0 0 0 0 0,0 0-1 0 0,0-1 1 0 0,0 1 0 0 0,0 0 0 0 0,1 0 0 0 0,-1-1 0 0 0,0 1 0 0 0,0 0-1 0 0,1-1 1 0 0,2-2 131 0 0,2 0-1 0 0,-1 0 1 0 0,0 0 0 0 0,0 1-1 0 0,1-1 1 0 0,0 1-1 0 0,-1 0 1 0 0,1 1-1 0 0,0-1 1 0 0,0 1 0 0 0,0 0-1 0 0,0 0 1 0 0,0 0-1 0 0,0 1 1 0 0,0-1-1 0 0,0 1 1 0 0,0 1 0 0 0,0-1-1 0 0,0 1 1 0 0,0 0-1 0 0,8 2 1 0 0,-3-1-151 0 0,0 1 1 0 0,-1 0-1 0 0,1 1 0 0 0,0 0 1 0 0,-1 1-1 0 0,0 0 0 0 0,0 0 1 0 0,0 1-1 0 0,14 12 1 0 0,-21-16-13 0 0,0 0 0 0 0,0 0 0 0 0,0 0 0 0 0,0 0 0 0 0,0 0 0 0 0,-1 1 1 0 0,1-1-1 0 0,-1 0 0 0 0,1 1 0 0 0,-1-1 0 0 0,0 1 0 0 0,0 0 1 0 0,0-1-1 0 0,-1 1 0 0 0,1 0 0 0 0,0-1 0 0 0,-1 1 0 0 0,0 0 1 0 0,0 0-1 0 0,0 0 0 0 0,0-1 0 0 0,-1 6 0 0 0,0-4-242 0 0,0-1 0 0 0,0 0 1 0 0,-1 0-1 0 0,0 0 0 0 0,1 0 0 0 0,-1-1 0 0 0,0 1 0 0 0,-1 0 0 0 0,1-1 1 0 0,0 1-1 0 0,-1-1 0 0 0,1 0 0 0 0,-1 0 0 0 0,0 0 0 0 0,0 0 0 0 0,1 0 0 0 0,-1-1 1 0 0,-4 2-1 0 0,0 0-918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37:57.239"/>
    </inkml:context>
    <inkml:brush xml:id="br0">
      <inkml:brushProperty name="width" value="0.05" units="cm"/>
      <inkml:brushProperty name="height" value="0.05" units="cm"/>
      <inkml:brushProperty name="color" value="#FFC114"/>
    </inkml:brush>
  </inkml:definitions>
  <inkml:trace contextRef="#ctx0" brushRef="#br0">0 1 24575,'3'3'0,"4"1"0,4 0 0,7-1 0,9-1 0,6-1 0,7 0 0,6-1 0,8 0 0,-6 0-8191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20.624"/>
    </inkml:context>
    <inkml:brush xml:id="br0">
      <inkml:brushProperty name="width" value="0.05" units="cm"/>
      <inkml:brushProperty name="height" value="0.05" units="cm"/>
      <inkml:brushProperty name="color" value="#FFC114"/>
    </inkml:brush>
  </inkml:definitions>
  <inkml:trace contextRef="#ctx0" brushRef="#br0">478 110 24575,'-30'-37'0,"23"28"0,-1-1 0,1 2 0,-16-14 0,19 19 0,0 0 0,0 1 0,0-1 0,-1 1 0,1 0 0,-1 0 0,1 1 0,-1-1 0,0 1 0,0 0 0,1 0 0,-8 0 0,-1 1 0,0 1 0,0 0 0,0 0 0,0 2 0,0-1 0,1 2 0,0 0 0,-1 0 0,-18 10 0,14-5 0,0 1 0,1 0 0,1 1 0,0 1 0,-27 26 0,36-32 0,1 1 0,-1-1 0,1 2 0,0-1 0,1 0 0,0 1 0,-4 11 0,6-16 0,1 0 0,0 0 0,1 0 0,-1 1 0,0-1 0,1 0 0,0 0 0,0 1 0,0-1 0,0 0 0,0 0 0,1 1 0,-1-1 0,1 0 0,0 0 0,0 0 0,0 0 0,1 0 0,-1 0 0,1 0 0,-1 0 0,4 4 0,3 1 0,-1-1 0,1 1 0,1-1 0,-1-1 0,1 0 0,1 0 0,12 6 0,78 30 0,-58-26 0,11 5 0,-20-10 0,-1 2 0,0 2 0,-1 1 0,42 28 0,-71-43 0,1 1 0,-1 0 0,0-1 0,0 1 0,0 0 0,-1 0 0,1 0 0,0 0 0,-1 1 0,1-1 0,-1 0 0,0 1 0,1-1 0,-1 1 0,-1-1 0,1 1 0,1 2 0,-3-3 0,1 0 0,0 0 0,0 0 0,-1 0 0,1 0 0,-1-1 0,0 1 0,0 0 0,1 0 0,-1-1 0,0 1 0,0 0 0,-1-1 0,1 1 0,0-1 0,0 0 0,-1 1 0,1-1 0,-1 0 0,1 0 0,-1 0 0,1 0 0,-1 0 0,-3 1 0,-10 6 0,-1-1 0,0-1 0,0-1 0,0 0 0,-1-1 0,-18 2 0,-103 6 0,138-12 0,-44 1-455,0-1 0,-63-8 0,58-1-6371</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55.856"/>
    </inkml:context>
    <inkml:brush xml:id="br0">
      <inkml:brushProperty name="width" value="0.05" units="cm"/>
      <inkml:brushProperty name="height" value="0.05" units="cm"/>
      <inkml:brushProperty name="color" value="#FFC114"/>
    </inkml:brush>
  </inkml:definitions>
  <inkml:trace contextRef="#ctx0" brushRef="#br0">6 53 7005 0 0,'1'0'2'0'0,"10"-31"131"0"0,-10 30-103 0 0,-1 1 1 0 0,0-1-1 0 0,0 1 0 0 0,1-1 1 0 0,-1 0-1 0 0,0 1 0 0 0,0-1 1 0 0,0 1-1 0 0,0-1 0 0 0,0 1 1 0 0,0-1-1 0 0,0 0 0 0 0,0 1 1 0 0,0-1-1 0 0,0 0 1 0 0,0 1-1 0 0,0-1 0 0 0,0 1 1 0 0,0-1-1 0 0,0 0 0 0 0,-1 1 1 0 0,1-1-1 0 0,0 1 0 0 0,0-1 1 0 0,-1 1-1 0 0,1-1 0 0 0,-1 1 1 0 0,1-1-1 0 0,0 1 0 0 0,-1-1 1 0 0,1 1-1 0 0,-1 0 1 0 0,1-1-1 0 0,-1 1 0 0 0,1-1 1 0 0,-1 1-1 0 0,1 0 0 0 0,-1 0 1 0 0,1-1-1 0 0,-1 1 0 0 0,1 0 1 0 0,-1 0-1 0 0,0 0 0 0 0,1 0 1 0 0,-2-1-1 0 0,2 2-7 0 0,-1-1 0 0 0,1 0-1 0 0,-1 0 1 0 0,1 0 0 0 0,0 1 0 0 0,-1-1 0 0 0,1 0-1 0 0,0 1 1 0 0,-1-1 0 0 0,1 0 0 0 0,0 1 0 0 0,-1-1-1 0 0,1 0 1 0 0,0 1 0 0 0,0-1 0 0 0,-1 1 0 0 0,1-1-1 0 0,0 0 1 0 0,0 1 0 0 0,0-1 0 0 0,0 1-1 0 0,-1-1 1 0 0,1 1 0 0 0,0-1 0 0 0,0 1 0 0 0,0-1-1 0 0,0 1 1 0 0,0-1 0 0 0,0 1 0 0 0,0-1 0 0 0,0 0-1 0 0,1 1 1 0 0,-1-1 0 0 0,0 1 0 0 0,0-1 0 0 0,0 1-1 0 0,0-1 1 0 0,1 1 0 0 0,-1-1 0 0 0,0 1-1 0 0,8 20 280 0 0,9 11 58 0 0,2-1-1 0 0,1-1 1 0 0,25 30-1 0 0,5 7-1245 0 0,-37-49 129 0 0,0 0-133 0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56.246"/>
    </inkml:context>
    <inkml:brush xml:id="br0">
      <inkml:brushProperty name="width" value="0.05" units="cm"/>
      <inkml:brushProperty name="height" value="0.05" units="cm"/>
      <inkml:brushProperty name="color" value="#FFC114"/>
    </inkml:brush>
  </inkml:definitions>
  <inkml:trace contextRef="#ctx0" brushRef="#br0">67 306 8001 0 0,'-11'-4'94'0'0,"11"4"-90"0"0,0 0-1 0 0,0 0 0 0 0,1 0 0 0 0,-1 0 0 0 0,0 0 0 0 0,0 0 0 0 0,0 0 1 0 0,0 0-1 0 0,0 0 0 0 0,1 0 0 0 0,-1 0 0 0 0,0 0 0 0 0,0 0 1 0 0,0 0-1 0 0,0 0 0 0 0,0 0 0 0 0,0 0 0 0 0,1 0 0 0 0,-1-1 0 0 0,0 1 1 0 0,0 0-1 0 0,0 0 0 0 0,0 0 0 0 0,0 0 0 0 0,0 0 0 0 0,0 0 0 0 0,0 0 1 0 0,0-1-1 0 0,0 1 0 0 0,0 0 0 0 0,1 0 0 0 0,-1 0 0 0 0,0 0 1 0 0,0 0-1 0 0,0-1 0 0 0,0 1 0 0 0,0 0 0 0 0,0 0 0 0 0,0 0 0 0 0,0 0 1 0 0,0 0-1 0 0,0-1 0 0 0,0 1 0 0 0,0 0 0 0 0,-1 0 0 0 0,1 0 0 0 0,0 0 1 0 0,0 0-1 0 0,0-1 0 0 0,0 1 0 0 0,0 0 0 0 0,0 0 0 0 0,0 0 0 0 0,0 0 1 0 0,0 0-1 0 0,0 0 0 0 0,0 0 0 0 0,-1-1 0 0 0,1 1 0 0 0,0 0 1 0 0,0 0-1 0 0,0 0 0 0 0,0 0 0 0 0,0 0 0 0 0,1 0-1 0 0,0 0-1 0 0,1 1 0 0 0,-1-1 1 0 0,1 0-1 0 0,-1 1 1 0 0,0-1-1 0 0,1 1 0 0 0,-1-1 1 0 0,0 1-1 0 0,1 0 1 0 0,-1 0-1 0 0,0-1 0 0 0,0 1 1 0 0,0 0-1 0 0,0 0 1 0 0,0 0-1 0 0,0 0 1 0 0,0 0-1 0 0,1 2 0 0 0,18 23-13 0 0,-10-11 6 0 0,-1 0 0 0 0,0 1-1 0 0,-2 0 1 0 0,8 22 0 0 0,-12-31 7 0 0,-1 1 0 0 0,0-1 0 0 0,-1 1-1 0 0,1 0 1 0 0,-1-1 0 0 0,-1 1 0 0 0,0 0 0 0 0,0 0 0 0 0,0 0 0 0 0,-1 0 0 0 0,0 0 0 0 0,-2 8 0 0 0,-3-6-1 0 0,1-10 17 0 0,-5-19-8 0 0,9 19-11 0 0,-19-58 46 0 0,2 0 0 0 0,-20-117 0 0 0,28 119 195 0 0,8 50-203 0 0,-2-18 276 0 0,-3-33-1 0 0,6 52-250 0 0,1-1-1 0 0,0 1 0 0 0,0-1 0 0 0,1 1 0 0 0,-1-1 0 0 0,1 1 0 0 0,0 0 0 0 0,1-1 0 0 0,0 1 1 0 0,-1 0-1 0 0,2 0 0 0 0,2-7 0 0 0,-3 10-53 0 0,0 0-1 0 0,0 0 1 0 0,0 0 0 0 0,1 1 0 0 0,-1-1-1 0 0,0 0 1 0 0,1 1 0 0 0,-1 0-1 0 0,1-1 1 0 0,-1 1 0 0 0,1 0 0 0 0,0 0-1 0 0,5 0 1 0 0,37-5 18 0 0,-35 6-26 0 0,0 1 0 0 0,0 0 0 0 0,-1 0 0 0 0,1 1 0 0 0,0 0 0 0 0,-1 1 0 0 0,0 0 0 0 0,13 6 0 0 0,-20-8 0 0 0,0 0-1 0 0,1 0 1 0 0,-1 0 0 0 0,0 1 0 0 0,0-1 0 0 0,0 1 0 0 0,0-1 0 0 0,-1 1-1 0 0,1 0 1 0 0,0-1 0 0 0,-1 1 0 0 0,1 0 0 0 0,-1 0 0 0 0,1 1-1 0 0,-1-1 1 0 0,0 0 0 0 0,0 0 0 0 0,0 0 0 0 0,0 1 0 0 0,-1-1-1 0 0,1 1 1 0 0,-1-1 0 0 0,1 0 0 0 0,-1 1 0 0 0,0-1 0 0 0,0 1-1 0 0,0-1 1 0 0,0 1 0 0 0,0-1 0 0 0,0 1 0 0 0,-1-1 0 0 0,0 0 0 0 0,1 1-1 0 0,-1-1 1 0 0,0 1 0 0 0,0-1 0 0 0,0 0 0 0 0,-2 3 0 0 0,-1 3 2 0 0,-1 0 1 0 0,-1 0 0 0 0,1 0 0 0 0,-1-1 0 0 0,0 0-1 0 0,-1 0 1 0 0,0-1 0 0 0,0 1 0 0 0,0-2 0 0 0,-1 1 0 0 0,1-1-1 0 0,-16 8 1 0 0,-7 0-119 0 0,0 0 0 0 0,-41 10 0 0 0,48-16-119 0 0,13-4-656 0 0,23-5-913 0 0,-3-2 909 0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56.580"/>
    </inkml:context>
    <inkml:brush xml:id="br0">
      <inkml:brushProperty name="width" value="0.05" units="cm"/>
      <inkml:brushProperty name="height" value="0.05" units="cm"/>
      <inkml:brushProperty name="color" value="#FFC114"/>
    </inkml:brush>
  </inkml:definitions>
  <inkml:trace contextRef="#ctx0" brushRef="#br0">1 26 6345 0 0,'0'-1'14'0'0,"0"0"1"0"0,0 1 0 0 0,0-1-1 0 0,0 1 1 0 0,0-1 0 0 0,0 1 0 0 0,0-1-1 0 0,1 1 1 0 0,-1-1 0 0 0,0 1-1 0 0,0-1 1 0 0,1 1 0 0 0,-1-1-1 0 0,0 1 1 0 0,1-1 0 0 0,-1 1 0 0 0,0 0-1 0 0,1-1 1 0 0,-1 1 0 0 0,1 0-1 0 0,-1-1 1 0 0,1 1 0 0 0,-1 0 0 0 0,0-1-1 0 0,1 1 1 0 0,-1 0 0 0 0,1 0-1 0 0,0-1 1 0 0,22-1 329 0 0,-16 3-204 0 0,1 0 1 0 0,0 0-1 0 0,13 5 1 0 0,-16-4-115 0 0,0 1 1 0 0,1-1 0 0 0,-2 1 0 0 0,1 0 0 0 0,0 0-1 0 0,0 1 1 0 0,-1 0 0 0 0,0-1 0 0 0,0 1-1 0 0,0 1 1 0 0,6 8 0 0 0,-8-11-26 0 0,0 1 1 0 0,0 0-1 0 0,-1 0 1 0 0,1 0-1 0 0,-1-1 0 0 0,0 1 1 0 0,0 0-1 0 0,0 1 1 0 0,0-1-1 0 0,-1 0 1 0 0,1 0-1 0 0,-1 0 0 0 0,0 0 1 0 0,0 1-1 0 0,0-1 1 0 0,0 0-1 0 0,-1 0 1 0 0,1 0-1 0 0,-1 0 1 0 0,0 0-1 0 0,-1 4 0 0 0,2-7 0 0 0,0 0 0 0 0,0 0 0 0 0,0 0 0 0 0,0 0 0 0 0,0 1 0 0 0,0-1 0 0 0,0 0-1 0 0,0 0 1 0 0,0 0 0 0 0,0 0 0 0 0,0 0 0 0 0,0 0 0 0 0,0 0 0 0 0,0 1 0 0 0,-1-1 0 0 0,1 0-1 0 0,0 0 1 0 0,0 0 0 0 0,0 0 0 0 0,0 0 0 0 0,0 0 0 0 0,0 0 0 0 0,0 0 0 0 0,-1 0-1 0 0,1 0 1 0 0,0 0 0 0 0,0 0 0 0 0,0 0 0 0 0,0 0 0 0 0,0 0 0 0 0,0 0 0 0 0,-1 1 0 0 0,1-1-1 0 0,0 0 1 0 0,0-1 0 0 0,0 1 0 0 0,0 0 0 0 0,0 0 0 0 0,0 0 0 0 0,-1 0 0 0 0,1 0-1 0 0,0 0 1 0 0,0 0 0 0 0,0 0 0 0 0,0 0 0 0 0,0 0 0 0 0,0 0 0 0 0,-1 0 0 0 0,1 0 0 0 0,0 0-1 0 0,0 0 1 0 0,0 0 0 0 0,0-1 0 0 0,0 1 0 0 0,0 0 0 0 0,0 0 0 0 0,0 0 0 0 0,0 0-1 0 0,0 0 1 0 0,-1 0 0 0 0,1 0 0 0 0,0-1 0 0 0,0 1 0 0 0,0 0 0 0 0,-18-12 73 0 0,13 9 526 0 0,5-6-502 0 0,-1-27 4 0 0,0 28-25 0 0,13-4-13 0 0,33-35-69 0 0,-34 35-141 0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56.932"/>
    </inkml:context>
    <inkml:brush xml:id="br0">
      <inkml:brushProperty name="width" value="0.05" units="cm"/>
      <inkml:brushProperty name="height" value="0.05" units="cm"/>
      <inkml:brushProperty name="color" value="#FFC114"/>
    </inkml:brush>
  </inkml:definitions>
  <inkml:trace contextRef="#ctx0" brushRef="#br0">0 17 7101 0 0,'0'0'662'0'0,"5"-1"-466"0"0,17-2 30 0 0,-17 2 363 0 0,-5 1-587 0 0,0 0-1 0 0,0 0 0 0 0,0 1 1 0 0,-1-1-1 0 0,1 0 0 0 0,0 0 1 0 0,0 0-1 0 0,0 0 1 0 0,0 0-1 0 0,0 1 0 0 0,0-1 1 0 0,0 0-1 0 0,0 0 1 0 0,0 0-1 0 0,0 1 0 0 0,0-1 1 0 0,0 0-1 0 0,0 0 1 0 0,0 0-1 0 0,0 0 0 0 0,0 1 1 0 0,0-1-1 0 0,0 0 1 0 0,0 0-1 0 0,0 0 0 0 0,0 0 1 0 0,0 1-1 0 0,0-1 0 0 0,0 0 1 0 0,0 0-1 0 0,1 0 1 0 0,-1 0-1 0 0,0 0 0 0 0,0 1 1 0 0,0-1-1 0 0,0 0 1 0 0,0 0-1 0 0,0 0 0 0 0,1 0 1 0 0,-1 0-1 0 0,0 0 1 0 0,0 0-1 0 0,0 0 0 0 0,0 0 1 0 0,1 1-1 0 0,-1-1 1 0 0,0 0-1 0 0,0 0 0 0 0,0 0 1 0 0,0 0-1 0 0,1 0 1 0 0,4 3-4 0 0,-1 26 390 0 0,2 58-294 0 0,-5-80-60 0 0,-1 0 0 0 0,1-1 0 0 0,1 1 0 0 0,-1-1 0 0 0,1 1-1 0 0,4 8 1 0 0,-5-12-12 0 0,1-1-1 0 0,0 1 0 0 0,-1-1 0 0 0,1 1 0 0 0,0-1 0 0 0,0 0 0 0 0,1 1 0 0 0,4 2 0 0 0,-5-3 5 0 0,1-1 1 0 0,0 0-1 0 0,0 1 0 0 0,-1-1 0 0 0,1-1 1 0 0,0 1-1 0 0,0 0 0 0 0,0-1 0 0 0,0 1 1 0 0,0-1-1 0 0,0 0 0 0 0,0 0 0 0 0,0 0 1 0 0,0 0-1 0 0,-1 0 0 0 0,1-1 0 0 0,0 1 1 0 0,0-1-1 0 0,0 0 0 0 0,0 0 0 0 0,0 0 1 0 0,-1 0-1 0 0,4-3 0 0 0,3 0 3 0 0,-1 0 0 0 0,0-1 0 0 0,0-1 0 0 0,-1 1 0 0 0,1-1-1 0 0,6-8 1 0 0,-11 10-29 0 0,1 0 0 0 0,-1-1 0 0 0,0 0 0 0 0,0 0 0 0 0,0 0 0 0 0,-1 0-1 0 0,0 0 1 0 0,0 0 0 0 0,0-1 0 0 0,0 1 0 0 0,0-9 0 0 0,0 5-13 0 0,-1-1 0 0 0,-1 1 1 0 0,0-1-1 0 0,0 1 0 0 0,-1 0 0 0 0,-2-12 1 0 0,3 20 5 0 0,0-1 0 0 0,-1 1 1 0 0,1 0-1 0 0,-1-1 0 0 0,1 1 1 0 0,-1 0-1 0 0,1 0 0 0 0,-1-1 1 0 0,0 1-1 0 0,1 0 0 0 0,-1 0 1 0 0,0 0-1 0 0,0 0 0 0 0,0 0 1 0 0,0 0-1 0 0,0 0 0 0 0,0 0 1 0 0,0 0-1 0 0,-1 0 0 0 0,1 0 1 0 0,0 1-1 0 0,0-1 0 0 0,-3 0 1 0 0,1 0-7 0 0,0 0 0 0 0,0 1 1 0 0,0 0-1 0 0,-1-1 0 0 0,1 1 1 0 0,0 0-1 0 0,0 1 0 0 0,0-1 1 0 0,-1 0-1 0 0,-2 2 0 0 0,-4 1-25 0 0,1 0-1 0 0,0 0 0 0 0,-1 1 0 0 0,2 0 0 0 0,-1 1 1 0 0,-9 6-1 0 0,15-9-13 0 0,1-1 0 0 0,-1 1 0 0 0,1 1 0 0 0,0-1 0 0 0,0 0 0 0 0,0 0 0 0 0,0 1 0 0 0,0-1 1 0 0,0 1-1 0 0,1 0 0 0 0,-1-1 0 0 0,1 1 0 0 0,-1 3 0 0 0,1-5 13 0 0,1 0 1 0 0,0-1-1 0 0,0 1 1 0 0,0 0-1 0 0,0 0 1 0 0,0-1-1 0 0,0 1 1 0 0,0 0-1 0 0,0 0 1 0 0,0 0-1 0 0,0-1 1 0 0,1 1-1 0 0,-1 0 1 0 0,0 0-1 0 0,1-1 1 0 0,-1 1-1 0 0,0 0 1 0 0,1-1-1 0 0,-1 1 1 0 0,1 1-1 0 0,1-1-27 0 0,-1 0-1 0 0,1 0 1 0 0,-1 0-1 0 0,1 0 1 0 0,-1 0-1 0 0,1 0 1 0 0,-1-1-1 0 0,1 1 1 0 0,0 0-1 0 0,-1-1 1 0 0,1 0-1 0 0,0 1 1 0 0,2-1-1 0 0,27 1-979 0 0,-12-2 367 0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57.287"/>
    </inkml:context>
    <inkml:brush xml:id="br0">
      <inkml:brushProperty name="width" value="0.05" units="cm"/>
      <inkml:brushProperty name="height" value="0.05" units="cm"/>
      <inkml:brushProperty name="color" value="#FFC114"/>
    </inkml:brush>
  </inkml:definitions>
  <inkml:trace contextRef="#ctx0" brushRef="#br0">19 134 6345 0 0,'0'0'16'0'0,"0"0"0"0"0,0 0 0 0 0,0 0 0 0 0,0-1 0 0 0,0 1 0 0 0,0 0 0 0 0,0 0 0 0 0,0 0 0 0 0,0-1 0 0 0,0 1 0 0 0,0 0 1 0 0,0 0-1 0 0,0 0 0 0 0,0-1 0 0 0,0 1 0 0 0,0 0 0 0 0,0 0 0 0 0,0 0 0 0 0,0 0 0 0 0,0-1 0 0 0,0 1 0 0 0,0 0 0 0 0,1 0 1 0 0,-1 0-1 0 0,0 0 0 0 0,0-1 0 0 0,0 1 0 0 0,0 0 0 0 0,0 0 0 0 0,1 0 0 0 0,-1 0 0 0 0,0 0 0 0 0,0 0 0 0 0,0 0 0 0 0,0-1 0 0 0,1 1 1 0 0,-1 0-1 0 0,0 0 0 0 0,-11 2 580 0 0,11-2-571 0 0,-1 0 1 0 0,1 0-1 0 0,-1 0 0 0 0,1 0 0 0 0,0 0 1 0 0,-1 0-1 0 0,1 1 0 0 0,-1-1 0 0 0,1 0 1 0 0,0 0-1 0 0,-1 0 0 0 0,1 0 0 0 0,-1 0 1 0 0,1 0-1 0 0,0 1 0 0 0,-1-1 0 0 0,1 0 1 0 0,0 0-1 0 0,-1 1 0 0 0,1-1 0 0 0,0 0 1 0 0,-1 0-1 0 0,1 1 0 0 0,0-1 0 0 0,0 0 1 0 0,-1 1-1 0 0,1-1 0 0 0,0 1 0 0 0,0-1 1 0 0,0 0-1 0 0,-1 1 0 0 0,3 15 287 0 0,19 26-357 0 0,-12-27 103 0 0,3 15-42 0 0,-1 0 0 0 0,-1 0 1 0 0,-2 1-1 0 0,-1 0 0 0 0,4 37 1 0 0,-12-53-12 0 0,1-15-3 0 0,0 1 0 0 0,-1-1 0 0 0,1 0 1 0 0,0 0-1 0 0,0 1 0 0 0,0-1 0 0 0,0 0 1 0 0,0 0-1 0 0,0 0 0 0 0,-1 1 1 0 0,1-1-1 0 0,0 0 0 0 0,0 0 0 0 0,0 0 1 0 0,0 0-1 0 0,-1 1 0 0 0,1-1 0 0 0,0 0 1 0 0,0 0-1 0 0,-1 0 0 0 0,1 0 0 0 0,0 0 1 0 0,0 0-1 0 0,0 0 0 0 0,-1 0 1 0 0,1 0-1 0 0,0 0 0 0 0,0 0 0 0 0,-1 0 1 0 0,1 0-1 0 0,-1 0 5 0 0,-1-1 0 0 0,1 1 0 0 0,0-1 0 0 0,0 0 0 0 0,0 1 0 0 0,1-1 0 0 0,-1 0 0 0 0,0 0 0 0 0,0 0 0 0 0,0 0 0 0 0,1 0 0 0 0,-1 0 0 0 0,0 0 1 0 0,1 0-1 0 0,-1 0 0 0 0,1 0 0 0 0,-1 0 0 0 0,1 0 0 0 0,-1-3 0 0 0,-4-14 97 0 0,0-1 1 0 0,2 1-1 0 0,0-1 0 0 0,1 0 1 0 0,1 0-1 0 0,0 0 0 0 0,2-1 1 0 0,0 1-1 0 0,2 0 0 0 0,0 1 1 0 0,1-1-1 0 0,0 0 0 0 0,2 1 1 0 0,0 0-1 0 0,12-23 0 0 0,-14 33-98 0 0,0 0 0 0 0,1 1 0 0 0,0-1 0 0 0,1 1 0 0 0,0 1 0 0 0,0-1 0 0 0,0 1 0 0 0,1 0 0 0 0,0 0 0 0 0,0 1 0 0 0,0 0-1 0 0,12-6 1 0 0,-15 9-9 0 0,0 0 0 0 0,0 0 0 0 0,0 0 0 0 0,0 0 0 0 0,0 1 0 0 0,0-1 0 0 0,1 1 0 0 0,-1 0 0 0 0,0 1 0 0 0,1-1 0 0 0,-1 1 0 0 0,1 0 0 0 0,-1 0 0 0 0,0 0 0 0 0,1 1 0 0 0,-1-1 0 0 0,1 1 0 0 0,-1 0 0 0 0,0 0 0 0 0,0 1 0 0 0,1-1 0 0 0,-1 1 0 0 0,0 0 0 0 0,0 0 0 0 0,-1 1 0 0 0,7 4 0 0 0,-8-6 1 0 0,0 1 1 0 0,0 0 0 0 0,-1-1-1 0 0,1 1 1 0 0,0 0 0 0 0,-1 0-1 0 0,0 0 1 0 0,1 0 0 0 0,-1 0-1 0 0,0 0 1 0 0,0 0 0 0 0,0 0-1 0 0,-1 1 1 0 0,1-1-1 0 0,0 0 1 0 0,-1 1 0 0 0,0-1-1 0 0,1 0 1 0 0,-1 5 0 0 0,-1-4 1 0 0,1 0 1 0 0,-1 1 0 0 0,0-1-1 0 0,0 0 1 0 0,0 0-1 0 0,-1 0 1 0 0,1 0 0 0 0,-1 0-1 0 0,1-1 1 0 0,-1 1 0 0 0,0 0-1 0 0,-4 3 1 0 0,-4 4 6 0 0,0-1 1 0 0,0 0 0 0 0,-1-1-1 0 0,-1-1 1 0 0,-18 11-1 0 0,15-10-219 0 0,-1-1 0 0 0,0 0 1 0 0,0-1-1 0 0,-1-1 0 0 0,1-1 0 0 0,-1 0 0 0 0,-24 2 0 0 0,39-6 96 0 0,0 0 0 0 0,1 0-1 0 0,-1 0 1 0 0,1-1 0 0 0,-1 1 0 0 0,0 0 0 0 0,1-1 0 0 0,-1 1 0 0 0,1-1-1 0 0,-1 1 1 0 0,-1-2 0 0 0,3 2 63 0 0,-1-1 0 0 0,1 1 0 0 0,-1 0-1 0 0,1-1 1 0 0,-1 1 0 0 0,1 0 0 0 0,0-1 0 0 0,-1 1 0 0 0,1-1-1 0 0,0 1 1 0 0,-1-1 0 0 0,1 1 0 0 0,0-1 0 0 0,0 1 0 0 0,-1-1-1 0 0,1 1 1 0 0,0-1 0 0 0,0 1 0 0 0,0-1 0 0 0,0 1 0 0 0,0-1-1 0 0,0 0 1 0 0,0 1 0 0 0,0-1 0 0 0,0 1 0 0 0,0-1 0 0 0,0 1-1 0 0,0-1 1 0 0,0 1 0 0 0,0-1 0 0 0,0 0 0 0 0,0 1 0 0 0,1-1-1 0 0,-1 1 1 0 0,0-1 0 0 0,1 0 0 0 0,6-9-733 0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57.643"/>
    </inkml:context>
    <inkml:brush xml:id="br0">
      <inkml:brushProperty name="width" value="0.05" units="cm"/>
      <inkml:brushProperty name="height" value="0.05" units="cm"/>
      <inkml:brushProperty name="color" value="#FFC114"/>
    </inkml:brush>
  </inkml:definitions>
  <inkml:trace contextRef="#ctx0" brushRef="#br0">1 84 6941 0 0,'2'-7'164'0'0,"0"0"1"0"0,0 1 0 0 0,1 0-1 0 0,0-1 1 0 0,0 1 0 0 0,0 0-1 0 0,1 1 1 0 0,0-1 0 0 0,0 1-1 0 0,1-1 1 0 0,8-7 0 0 0,-13 13-132 0 0,1-1 1 0 0,0 1 0 0 0,0-1-1 0 0,0 1 1 0 0,0 0 0 0 0,0-1-1 0 0,0 1 1 0 0,0 0 0 0 0,0 0-1 0 0,0-1 1 0 0,0 1 0 0 0,0 0-1 0 0,0 0 1 0 0,0 0 0 0 0,0 0-1 0 0,0 1 1 0 0,0-1 0 0 0,0 0-1 0 0,0 0 1 0 0,0 1 0 0 0,0-1-1 0 0,2 1 1 0 0,-1 1-14 0 0,1-1-1 0 0,-1 1 1 0 0,0 0-1 0 0,0-1 0 0 0,0 1 1 0 0,0 0-1 0 0,0 0 1 0 0,2 4-1 0 0,1 1-22 0 0,-1-1-1 0 0,-1 1 1 0 0,1 0-1 0 0,-1 1 1 0 0,3 9 0 0 0,-4-7-236 0 0,0 0 1 0 0,-1 0 0 0 0,-1 1-1 0 0,0 12 1 0 0,0-8-2545 0 0,1-19 2118 0 0,6 0 23 0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57.998"/>
    </inkml:context>
    <inkml:brush xml:id="br0">
      <inkml:brushProperty name="width" value="0.05" units="cm"/>
      <inkml:brushProperty name="height" value="0.05" units="cm"/>
      <inkml:brushProperty name="color" value="#FFC114"/>
    </inkml:brush>
  </inkml:definitions>
  <inkml:trace contextRef="#ctx0" brushRef="#br0">1 75 4876 0 0,'12'-25'275'0'0,"-11"21"-145"0"0,0 1-1 0 0,1-1 1 0 0,-1 0-1 0 0,1 1 1 0 0,0 0-1 0 0,0-1 1 0 0,0 1-1 0 0,0 0 1 0 0,1 0-1 0 0,-1 0 1 0 0,1 0-1 0 0,0 0 0 0 0,5-4 1 0 0,-8 7-103 0 0,1 0 1 0 0,-1 1-1 0 0,1-1 0 0 0,-1 0 1 0 0,0 0-1 0 0,1 0 0 0 0,-1 0 1 0 0,0 0-1 0 0,1 0 0 0 0,-1 1 1 0 0,0-1-1 0 0,1 0 1 0 0,-1 0-1 0 0,0 0 0 0 0,0 1 1 0 0,1-1-1 0 0,-1 0 0 0 0,0 0 1 0 0,0 1-1 0 0,1-1 0 0 0,-1 0 1 0 0,0 1-1 0 0,0-1 0 0 0,0 0 1 0 0,0 1-1 0 0,1-1 0 0 0,-1 0 1 0 0,0 1-1 0 0,0-1 1 0 0,0 0-1 0 0,0 1 0 0 0,0-1 1 0 0,0 0-1 0 0,0 1 0 0 0,0-1 1 0 0,0 1-1 0 0,0-1 0 0 0,0 0 1 0 0,0 1-1 0 0,0-1 0 0 0,0 0 1 0 0,0 1-1 0 0,0-1 0 0 0,-1 1 1 0 0,-1 25 319 0 0,1-20-242 0 0,-5 173-941 0 0,4-157 58 0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58.337"/>
    </inkml:context>
    <inkml:brush xml:id="br0">
      <inkml:brushProperty name="width" value="0.05" units="cm"/>
      <inkml:brushProperty name="height" value="0.05" units="cm"/>
      <inkml:brushProperty name="color" value="#FFC114"/>
    </inkml:brush>
  </inkml:definitions>
  <inkml:trace contextRef="#ctx0" brushRef="#br0">5 67 6973 0 0,'0'0'5'0'0,"0"0"1"0"0,0 0 0 0 0,0 0 0 0 0,0 0-1 0 0,0 0 1 0 0,-1 0 0 0 0,1 0 0 0 0,0 0 0 0 0,0 0-1 0 0,0 0 1 0 0,0 0 0 0 0,0 0 0 0 0,-1 0-1 0 0,1 0 1 0 0,0 0 0 0 0,0 0 0 0 0,0 0-1 0 0,0 0 1 0 0,0 0 0 0 0,0 0 0 0 0,-1 0-1 0 0,1 0 1 0 0,0 0 0 0 0,0-1 0 0 0,0 1 0 0 0,0 0-1 0 0,0 0 1 0 0,0 0 0 0 0,0 0 0 0 0,0 0-1 0 0,-1 0 1 0 0,1 0 0 0 0,0 0 0 0 0,0-1-1 0 0,0 1 1 0 0,0 0 0 0 0,0 0 0 0 0,0 0 0 0 0,0 0-1 0 0,0 0 1 0 0,0 0 0 0 0,0-1 0 0 0,0 1-1 0 0,0 0 1 0 0,0 0 0 0 0,0 0 0 0 0,0 0-1 0 0,0 0 1 0 0,0 0 0 0 0,0-1 0 0 0,0 1-1 0 0,0 0 1 0 0,0 0 0 0 0,0 0 0 0 0,0 0 0 0 0,0 0-1 0 0,0-1 1 0 0,11-5 316 0 0,17-3 32 0 0,-24 9-352 0 0,0 0 0 0 0,0 0-1 0 0,1 0 1 0 0,-1 1 0 0 0,0-1-1 0 0,0 1 1 0 0,0 0 0 0 0,0 0 0 0 0,0 0-1 0 0,0 1 1 0 0,0-1 0 0 0,-1 1-1 0 0,6 3 1 0 0,-8-4-2 0 0,0-1-1 0 0,0 1 1 0 0,-1 0 0 0 0,1 0 0 0 0,0 0 0 0 0,0 0-1 0 0,0 0 1 0 0,0 0 0 0 0,-1 0 0 0 0,1 0 0 0 0,-1 0-1 0 0,1 0 1 0 0,-1 0 0 0 0,1 0 0 0 0,-1 0-1 0 0,1 0 1 0 0,-1 1 0 0 0,0-1 0 0 0,1 1 0 0 0,-2 0-1 0 0,1 0 0 0 0,0 0 0 0 0,-1 0 0 0 0,1-1 0 0 0,-1 1 0 0 0,1 0 0 0 0,-1 0 0 0 0,0-1 1 0 0,0 1-1 0 0,1-1 0 0 0,-1 1 0 0 0,0-1 0 0 0,-1 1 0 0 0,1-1 0 0 0,0 1 0 0 0,-3 1 0 0 0,2-1 5 0 0,0 0 0 0 0,0 0 0 0 0,0-1 0 0 0,0 1 0 0 0,0-1 0 0 0,0 1 0 0 0,-1-1-1 0 0,1 0 1 0 0,-1 0 0 0 0,1 0 0 0 0,-1 0 0 0 0,-3 0 0 0 0,5-1 7 0 0,0 1 1 0 0,0-1-1 0 0,0 0 1 0 0,0 0-1 0 0,-1-1 1 0 0,1 1-1 0 0,0 0 1 0 0,0 0-1 0 0,0 0 1 0 0,0-1-1 0 0,0 1 1 0 0,0-1 0 0 0,0 1-1 0 0,0-1 1 0 0,0 1-1 0 0,0-1 1 0 0,0 1-1 0 0,0-1 1 0 0,0 0-1 0 0,0 0 1 0 0,0 1-1 0 0,1-1 1 0 0,-1 0-1 0 0,0 0 1 0 0,0 0-1 0 0,1 0 1 0 0,-1 0-1 0 0,1 0 1 0 0,-1-1-1 0 0,-3-6 132 0 0,1 0 0 0 0,0 0 0 0 0,1 0 0 0 0,0 0 0 0 0,-2-16 0 0 0,4 21-119 0 0,0 0 0 0 0,0 1 0 0 0,0-1 0 0 0,0 0 0 0 0,0 0 0 0 0,1 0 0 0 0,-1 1 0 0 0,1-1 0 0 0,2-4 0 0 0,-3 6-24 0 0,1-1 1 0 0,0 1-1 0 0,-1 0 0 0 0,1 0 1 0 0,0 0-1 0 0,0 0 0 0 0,0 0 0 0 0,0 0 1 0 0,0 0-1 0 0,0 0 0 0 0,0 0 0 0 0,0 0 1 0 0,1 1-1 0 0,-1-1 0 0 0,0 0 1 0 0,0 1-1 0 0,1-1 0 0 0,-1 1 0 0 0,0-1 1 0 0,2 1-1 0 0,-2 0-1 0 0,0 0 0 0 0,0 0 0 0 0,0 0 0 0 0,0 0 1 0 0,0 0-1 0 0,0 0 0 0 0,0 0 0 0 0,0 1 0 0 0,0-1 0 0 0,0 0 1 0 0,0 1-1 0 0,0-1 0 0 0,0 1 0 0 0,0-1 0 0 0,0 1 0 0 0,0-1 0 0 0,-1 1 1 0 0,1 0-1 0 0,0-1 0 0 0,0 1 0 0 0,0 1 0 0 0,16 21-315 0 0,-10-12-419 0 0,-3-5 205 0 0,-1 0-188 0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59.011"/>
    </inkml:context>
    <inkml:brush xml:id="br0">
      <inkml:brushProperty name="width" value="0.05" units="cm"/>
      <inkml:brushProperty name="height" value="0.05" units="cm"/>
      <inkml:brushProperty name="color" value="#FFC114"/>
    </inkml:brush>
  </inkml:definitions>
  <inkml:trace contextRef="#ctx0" brushRef="#br0">0 95 7005 0 0,'19'-11'-98'0'0,"-13"8"118"0"0,1-1 1 0 0,-1 1 0 0 0,1 0-1 0 0,-1 1 1 0 0,1-1 0 0 0,0 1-1 0 0,0 1 1 0 0,0-1 0 0 0,12 0-1 0 0,-19 2-29 0 0,1 1-1 0 0,0-1 1 0 0,0 1-1 0 0,-1-1 1 0 0,1 0-1 0 0,0 1 1 0 0,-1-1-1 0 0,1 1 1 0 0,-1 0-1 0 0,1-1 1 0 0,-1 1 0 0 0,1-1-1 0 0,-1 1 1 0 0,1 0-1 0 0,-1 0 1 0 0,1-1-1 0 0,-1 1 1 0 0,0 0-1 0 0,1 0 1 0 0,-1-1-1 0 0,0 1 1 0 0,0 0-1 0 0,0 0 1 0 0,0 0-1 0 0,1-1 1 0 0,-1 1-1 0 0,0 0 1 0 0,0 0-1 0 0,-1 0 1 0 0,1-1-1 0 0,0 1 1 0 0,0 0-1 0 0,0 1 1 0 0,-1 1 15 0 0,1 0 1 0 0,-1 0-1 0 0,0 0 0 0 0,1 0 1 0 0,-1 0-1 0 0,0 0 1 0 0,-3 5-1 0 0,-1-1 7 0 0,-6 7 19 0 0,11-14-29 0 0,-1 0 0 0 0,1 1 1 0 0,0-1-1 0 0,-1 0 0 0 0,1 0 0 0 0,0 0 0 0 0,-1 0 1 0 0,1 0-1 0 0,0 0 0 0 0,-1 0 0 0 0,1 1 1 0 0,-1-1-1 0 0,1 0 0 0 0,0 0 0 0 0,-1 0 0 0 0,1-1 1 0 0,0 1-1 0 0,-1 0 0 0 0,1 0 0 0 0,0 0 1 0 0,-1 0-1 0 0,1 0 0 0 0,0 0 0 0 0,-1 0 0 0 0,1-1 1 0 0,0 1-1 0 0,-1 0 0 0 0,1 0 0 0 0,0 0 1 0 0,-1-1-1 0 0,1 1 0 0 0,0 0 0 0 0,0 0 1 0 0,-1-1-1 0 0,1 1 0 0 0,0 0 0 0 0,0-1 0 0 0,-1 1 1 0 0,-11-15-16 0 0,9 13 94 0 0,1-1 1 0 0,-1 0-1 0 0,1 0 0 0 0,0 0 0 0 0,0 0 0 0 0,0-1 1 0 0,-3-6-1 0 0,4 9-58 0 0,1-1 0 0 0,0 1 0 0 0,0-1 1 0 0,0 1-1 0 0,0-1 0 0 0,0 0 0 0 0,0 1 1 0 0,0-1-1 0 0,1 1 0 0 0,-1-1 0 0 0,1 1 0 0 0,-1-1 1 0 0,1 1-1 0 0,-1-1 0 0 0,1 1 0 0 0,0-1 1 0 0,0 1-1 0 0,0 0 0 0 0,0-1 0 0 0,0 1 0 0 0,0 0 1 0 0,0 0-1 0 0,2-2 0 0 0,35-30 285 0 0,-37 31-267 0 0,1 1-1 0 0,0-1 0 0 0,1 1 1 0 0,-1 0-1 0 0,0-1 1 0 0,0 1-1 0 0,1 0 0 0 0,-1 0 1 0 0,0 1-1 0 0,1-1 0 0 0,-1 0 1 0 0,1 1-1 0 0,-1-1 1 0 0,1 1-1 0 0,-1 0 0 0 0,1 0 1 0 0,3 0-1 0 0,-6 1-36 0 0,0-1-1 0 0,1 0 0 0 0,-1 1 1 0 0,0-1-1 0 0,1 1 0 0 0,-1-1 1 0 0,0 0-1 0 0,1 1 0 0 0,-1-1 1 0 0,0 1-1 0 0,0-1 1 0 0,1 1-1 0 0,-1-1 0 0 0,0 1 1 0 0,0-1-1 0 0,0 1 0 0 0,0-1 1 0 0,0 1-1 0 0,0-1 0 0 0,0 1 1 0 0,0-1-1 0 0,0 1 1 0 0,0-1-1 0 0,0 1 0 0 0,0-1 1 0 0,0 1-1 0 0,0-1 0 0 0,0 1 1 0 0,-1-1-1 0 0,1 1 0 0 0,0-1 1 0 0,0 0-1 0 0,-1 1 0 0 0,1-1 1 0 0,0 1-1 0 0,0-1 1 0 0,-1 1-1 0 0,1-1 0 0 0,0 0 1 0 0,-1 1-1 0 0,-15 21-9 0 0,15-21 15 0 0,-1 3-2 0 0,-9 13-31 0 0,5-12 37 0 0,4-9 52 0 0,2 4-66 0 0,0-1 0 0 0,1 1-1 0 0,-1 0 1 0 0,0 0 0 0 0,0 0 0 0 0,0-1 0 0 0,0 1 0 0 0,0 0 0 0 0,1 0-1 0 0,-1 0 1 0 0,0-1 0 0 0,0 1 0 0 0,0 0 0 0 0,1 0 0 0 0,-1 0-1 0 0,0 0 1 0 0,0 0 0 0 0,1-1 0 0 0,-1 1 0 0 0,0 0 0 0 0,0 0 0 0 0,1 0-1 0 0,-1 0 1 0 0,0 0 0 0 0,0 0 0 0 0,1 0 0 0 0,-1 0 0 0 0,0 0 0 0 0,1 0-1 0 0,-1 0 1 0 0,0 0 0 0 0,0 0 0 0 0,1 0 0 0 0,-1 0 0 0 0,16 2-25 0 0,-4 0 3 0 0,38-11-230 0 0,-50 9 262 0 0,-34 16 206 0 0,31-15-212 0 0,1 0 1 0 0,-1 0 0 0 0,0 0-1 0 0,0 0 1 0 0,0-1-1 0 0,1 1 1 0 0,-1-1-1 0 0,0 0 1 0 0,0 0-1 0 0,-5 0 1 0 0,6-1-2 0 0,1 1 0 0 0,-1-1 0 0 0,1 0 0 0 0,-1 1 1 0 0,1-1-1 0 0,-1 0 0 0 0,1 0 0 0 0,-1 0 0 0 0,1 0 0 0 0,0 0 0 0 0,-1 0 0 0 0,1-1 1 0 0,0 1-1 0 0,0 0 0 0 0,0-1 0 0 0,0 1 0 0 0,0-1 0 0 0,0 1 0 0 0,0-2 1 0 0,0 2 18 0 0,1 0 0 0 0,0 0 1 0 0,-1 0-1 0 0,1 1 1 0 0,0-1-1 0 0,0 0 1 0 0,-1 0-1 0 0,1 0 1 0 0,0 0-1 0 0,0 1 1 0 0,0-1-1 0 0,0 0 1 0 0,0 0-1 0 0,1 0 0 0 0,-1 0 1 0 0,0 0-1 0 0,0 1 1 0 0,0-1-1 0 0,1 0 1 0 0,-1 0-1 0 0,1 0 1 0 0,-1 1-1 0 0,0-1 1 0 0,1 0-1 0 0,-1 0 1 0 0,1 1-1 0 0,-1-1 0 0 0,1 1 1 0 0,0-1-1 0 0,-1 0 1 0 0,1 1-1 0 0,0-1 1 0 0,-1 1-1 0 0,1-1 1 0 0,1 0-1 0 0,0 0 63 0 0,1 0 0 0 0,-1-1 0 0 0,1 1 0 0 0,-1 0 0 0 0,1 0 0 0 0,-1 1 0 0 0,1-1 0 0 0,0 0 0 0 0,0 1 0 0 0,3 0 0 0 0,-14 20-29 0 0,-5 0-2315 0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4:59.587"/>
    </inkml:context>
    <inkml:brush xml:id="br0">
      <inkml:brushProperty name="width" value="0.05" units="cm"/>
      <inkml:brushProperty name="height" value="0.05" units="cm"/>
      <inkml:brushProperty name="color" value="#FFC114"/>
    </inkml:brush>
  </inkml:definitions>
  <inkml:trace contextRef="#ctx0" brushRef="#br0">0 176 6313 0 0,'17'-32'3713'0'0,"-15"25"-2907"0"0,-1-2-587 0 0,-1 6-97 0 0,1 0 0 0 0,-1 0 0 0 0,0 0-1 0 0,1 0 1 0 0,0 0 0 0 0,0 0 0 0 0,0 0-1 0 0,2-3 1985 0 0,1 2-1975 0 0,0 1-125 0 0,-1 0 0 0 0,1 0 0 0 0,0 1 0 0 0,0-1 0 0 0,1 1 0 0 0,-1 0 0 0 0,0 0 0 0 0,1 1 0 0 0,-1-1 0 0 0,1 1 0 0 0,-1 0 0 0 0,1 0 1 0 0,-1 1-1 0 0,1-1 0 0 0,7 1 0 0 0,-9 1-6 0 0,-1-1-1 0 0,0 1 1 0 0,1 0 0 0 0,-1 0 0 0 0,0 0 0 0 0,0 0 0 0 0,0 0 0 0 0,0 0 0 0 0,0 1 0 0 0,0-1 0 0 0,0 1 0 0 0,0 0-1 0 0,0-1 1 0 0,-1 1 0 0 0,1 0 0 0 0,-1 0 0 0 0,1 0 0 0 0,-1 0 0 0 0,0 0 0 0 0,0 0 0 0 0,2 3 0 0 0,2 5 4 0 0,18 26 7 0 0,24 52 0 0 0,-31-53-13 0 0,3-2 0 0 0,23 35 0 0 0,-35-59 4 0 0,-4-4-1 0 0,0 0 1 0 0,1 0-1 0 0,0-1 1 0 0,0 1-1 0 0,0-1 1 0 0,0 0-1 0 0,1 0 1 0 0,-1 0-1 0 0,10 5 1 0 0,-13-9 0 0 0,-1 0-1 0 0,1 0 1 0 0,-1 0-1 0 0,1 0 1 0 0,-1 0-1 0 0,1 0 1 0 0,-1 0-1 0 0,1 0 1 0 0,-1 0 0 0 0,1 0-1 0 0,-1 0 1 0 0,0 0-1 0 0,1-1 1 0 0,-1 1-1 0 0,1 0 1 0 0,-1 0 0 0 0,1-1-1 0 0,-1 1 1 0 0,0 0-1 0 0,1-1 1 0 0,-1 1-1 0 0,0 0 1 0 0,1-1-1 0 0,-1 1 1 0 0,0 0 0 0 0,1-1-1 0 0,-1 1 1 0 0,0-1-1 0 0,0 1 1 0 0,1-1-1 0 0,-1 1 1 0 0,0-1 0 0 0,0 1-1 0 0,0-1 1 0 0,0 1-1 0 0,0-1 1 0 0,0 1-1 0 0,0-1 1 0 0,0 1-1 0 0,0-1 1 0 0,4-28-9 0 0,-4 20-3 0 0,6-35-66 0 0,28-171-340 0 0,-25 167 379 0 0,-6 26-95 0 0,9-29 0 0 0,-12 62-1140 0 0,-1 0 1 0 0,3 20-1 0 0,-1 3-940 0 0,-1-21 1384 0 0,0-3-20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21.186"/>
    </inkml:context>
    <inkml:brush xml:id="br0">
      <inkml:brushProperty name="width" value="0.05" units="cm"/>
      <inkml:brushProperty name="height" value="0.05" units="cm"/>
      <inkml:brushProperty name="color" value="#FFC114"/>
    </inkml:brush>
  </inkml:definitions>
  <inkml:trace contextRef="#ctx0" brushRef="#br0">18 85 24575,'-8'-1'0,"2"0"0,3 11 0,2 5 0,2 0 0,0-1 0,0 1 0,1 0 0,1-1 0,8 25 0,-1 2 0,0 2 0,-3 0 0,-2 1 0,-1-1 0,-4 86 0,-4-116 0,4-13 0,0 0 0,0 1 0,0-1 0,0 0 0,0 0 0,0 0 0,0 0 0,0 0 0,0 0 0,0 0 0,0 0 0,-1 0 0,1 0 0,0 0 0,0 0 0,0 0 0,0 0 0,0 1 0,0-1 0,0 0 0,-1 0 0,1 0 0,0 0 0,0 0 0,0 0 0,0 0 0,0 0 0,0 0 0,0 0 0,0 0 0,-1-1 0,1 1 0,0 0 0,0 0 0,0 0 0,0 0 0,0 0 0,0 0 0,0 0 0,0 0 0,-1 0 0,1 0 0,0 0 0,0 0 0,0 0 0,0-1 0,0 1 0,0 0 0,0 0 0,-1-2 0,0 0 0,0 0 0,0 0 0,0 0 0,0 0 0,1 0 0,-1-1 0,1-3 0,-4-43 0,2-1 0,3 1 0,2-1 0,2 1 0,2 0 0,2 0 0,2 1 0,18-47 0,-26 89 0,-1 0 0,0 0 0,1 0 0,0 0 0,1 0 0,-1 1 0,9-10 0,-11 15 0,-1-1 0,1 0 0,0 0 0,0 1 0,0-1 0,0 0 0,0 1 0,0-1 0,0 1 0,0-1 0,0 1 0,0 0 0,0-1 0,0 1 0,1 0 0,-1 0 0,0 0 0,0 0 0,0 0 0,1 0 0,0 1 0,0-1 0,0 1 0,-1 0 0,1 0 0,-1 0 0,1 0 0,-1 0 0,1 0 0,-1 0 0,0 0 0,0 1 0,1-1 0,-1 1 0,0-1 0,0 1 0,0-1 0,0 2 0,9 17 0,-2 0 0,-1 0 0,0 1 0,-1 0 0,4 35 0,-2-16 0,1 15 0,-5-29 0,7 26 0,-11-52 0,0 1 0,1-1 0,-1 1 0,0-1 0,0 1 0,0 0 0,0-1 0,1 1 0,-1-1 0,0 1 0,0-1 0,1 1 0,-1-1 0,0 1 0,1-1 0,-1 0 0,1 1 0,-1-1 0,1 1 0,-1-1 0,1 0 0,-1 1 0,1-1 0,-1 0 0,1 0 0,-1 0 0,2 1 0,-2-1 0,1 0 0,0-1 0,0 1 0,0 0 0,0-1 0,-1 1 0,1 0 0,0-1 0,0 1 0,0-1 0,-1 1 0,1-1 0,0 0 0,-1 1 0,2-2 0,22-35 0,-20 32 0,11-21 0,2 0 0,22-26 0,-33 45 0,1 0 0,-1 0 0,1 1 0,0 0 0,1 0 0,0 1 0,-1 0 0,2 0 0,-1 1 0,0 0 0,14-4 0,-20 7 0,0 1 0,0-1 0,0 1 0,1 0 0,-1 0 0,0-1 0,1 1 0,-1 1 0,0-1 0,0 0 0,1 1 0,-1-1 0,0 1 0,0-1 0,0 1 0,0 0 0,0 0 0,3 2 0,-2-1 0,-1 0 0,1 1 0,0-1 0,-1 1 0,1 0 0,-1 0 0,0 0 0,0 0 0,0 0 0,2 5 0,1 7 0,0 1 0,0-1 0,-2 1 0,3 18 0,-5-26 0,10 59-1365,-6-39-5461</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00.267"/>
    </inkml:context>
    <inkml:brush xml:id="br0">
      <inkml:brushProperty name="width" value="0.05" units="cm"/>
      <inkml:brushProperty name="height" value="0.05" units="cm"/>
      <inkml:brushProperty name="color" value="#FFC114"/>
    </inkml:brush>
  </inkml:definitions>
  <inkml:trace contextRef="#ctx0" brushRef="#br0">70 345 6657 0 0,'8'-1'224'0'0,"0"-1"0"0"0,0 0 0 0 0,-1-1 0 0 0,1 1 0 0 0,-1-1 0 0 0,8-5 0 0 0,-8 4-104 0 0,-1 1 0 0 0,1-2 0 0 0,-1 1 0 0 0,-1-1-1 0 0,1 1 1 0 0,-1-2 0 0 0,1 1 0 0 0,-1 0 0 0 0,6-11-1 0 0,-10 15-81 0 0,0-1-1 0 0,0 0 1 0 0,0 1-1 0 0,-1-1 1 0 0,1 0-1 0 0,-1 1 1 0 0,1-1-1 0 0,-1 0 1 0 0,0 0-1 0 0,1 1 0 0 0,-1-1 1 0 0,0 0-1 0 0,0 0 1 0 0,0 0-1 0 0,-1 1 1 0 0,1-1-1 0 0,-1-3 1 0 0,0 3-19 0 0,0 0 0 0 0,-1 0 0 0 0,1-1 0 0 0,0 1 0 0 0,-1 0 0 0 0,0 0 0 0 0,1 0 0 0 0,-1 1 0 0 0,0-1 0 0 0,0 0 0 0 0,0 1 0 0 0,0-1 0 0 0,0 1 0 0 0,-1 0 0 0 0,-3-2 0 0 0,1 1 20 0 0,1 0-1 0 0,-1 1 0 0 0,1-1 1 0 0,-1 1-1 0 0,1 0 1 0 0,-1 1-1 0 0,0-1 0 0 0,1 1 1 0 0,-1 0-1 0 0,0 0 0 0 0,0 1 1 0 0,1-1-1 0 0,-1 1 1 0 0,0 0-1 0 0,1 0 0 0 0,-1 1 1 0 0,1-1-1 0 0,-5 3 1 0 0,4-2-15 0 0,0 1 0 0 0,1-1 1 0 0,-1 1-1 0 0,1 0 1 0 0,0 0-1 0 0,0 0 1 0 0,0 1-1 0 0,0-1 1 0 0,1 1-1 0 0,-1 0 1 0 0,1 0-1 0 0,0 0 1 0 0,0 1-1 0 0,0-1 1 0 0,1 1-1 0 0,-3 5 1 0 0,2-1 11 0 0,1 0 0 0 0,0 0 0 0 0,0 1 0 0 0,1-1-1 0 0,0 0 1 0 0,1 1 0 0 0,0-1 0 0 0,1 1 0 0 0,-1-1 0 0 0,5 17 0 0 0,-4-22-30 0 0,-1-1 0 0 0,1 0 0 0 0,1 0 0 0 0,-1 1 1 0 0,0-1-1 0 0,1 0 0 0 0,-1 0 0 0 0,1 0 0 0 0,0 0 0 0 0,0 0 0 0 0,0-1 0 0 0,0 1 0 0 0,1 0 0 0 0,-1-1 0 0 0,1 0 0 0 0,-1 0 1 0 0,1 0-1 0 0,0 0 0 0 0,0 0 0 0 0,0 0 0 0 0,0-1 0 0 0,0 1 0 0 0,0-1 0 0 0,1 0 0 0 0,-1 0 0 0 0,0 0 0 0 0,1 0 0 0 0,-1-1 0 0 0,1 1 1 0 0,-1-1-1 0 0,0 0 0 0 0,5 0 0 0 0,-3-1-14 0 0,-1 1 0 0 0,0-1 0 0 0,1 0 0 0 0,-1 0 0 0 0,0-1 0 0 0,1 1 1 0 0,-1-1-1 0 0,0 0 0 0 0,0 0 0 0 0,0-1 0 0 0,-1 1 0 0 0,1-1 0 0 0,-1 1 0 0 0,1-1 0 0 0,-1 0 0 0 0,0-1 1 0 0,5-5-1 0 0,-5 5-8 0 0,1-1 0 0 0,-1 0 0 0 0,0 0-1 0 0,-1-1 1 0 0,1 1 0 0 0,-1-1 0 0 0,0 1 0 0 0,0-1 0 0 0,-1 1 0 0 0,0-1 0 0 0,0 0 0 0 0,1-11 0 0 0,-5 17-64 0 0,-1 8 51 0 0,-6 11 24 0 0,8-14 14 0 0,0 1-1 0 0,0 0 1 0 0,1-1 0 0 0,0 1-1 0 0,0 0 1 0 0,0 0 0 0 0,1 0-1 0 0,0 0 1 0 0,0 0-1 0 0,0 0 1 0 0,1 0 0 0 0,-1 0-1 0 0,2 0 1 0 0,-1 0 0 0 0,1 0-1 0 0,0 0 1 0 0,0-1 0 0 0,0 1-1 0 0,1-1 1 0 0,0 0-1 0 0,0 1 1 0 0,7 8 0 0 0,-8-13-3 0 0,-1 0 1 0 0,1 0 0 0 0,0 0-1 0 0,-1 0 1 0 0,1 0 0 0 0,0 0-1 0 0,0-1 1 0 0,-1 1 0 0 0,1-1-1 0 0,0 1 1 0 0,0-1-1 0 0,0 0 1 0 0,0 0 0 0 0,0 0-1 0 0,0 0 1 0 0,-1 0 0 0 0,1 0-1 0 0,0 0 1 0 0,0 0 0 0 0,0-1-1 0 0,0 1 1 0 0,0-1 0 0 0,-1 0-1 0 0,1 1 1 0 0,0-1-1 0 0,0 0 1 0 0,-1 0 0 0 0,4-2-1 0 0,3-2-17 0 0,0-1 1 0 0,-1 1-1 0 0,1-1 0 0 0,8-10 0 0 0,-5 4-80 0 0,-1 1 1 0 0,-1-1-1 0 0,0-1 1 0 0,-1 0-1 0 0,0 0 1 0 0,-1-1-1 0 0,-1 1 1 0 0,0-2-1 0 0,-1 1 1 0 0,6-21-1 0 0,-7 14 34 0 0,-1 0 0 0 0,-1 0 0 0 0,-1 0-1 0 0,0 0 1 0 0,-2-1 0 0 0,-6-40 0 0 0,6 54 62 0 0,0-2 1 0 0,0-1 1 0 0,-2 1-1 0 0,1-1 1 0 0,-1 1-1 0 0,0 0 0 0 0,-1-1 1 0 0,-9-15-1 0 0,13 26-7 0 0,0 0 1 0 0,0 0-1 0 0,0 0 0 0 0,0 0 0 0 0,0 1 0 0 0,0-1 0 0 0,0 0 0 0 0,0 0 0 0 0,0 0 0 0 0,0 0 1 0 0,0 0-1 0 0,0 0 0 0 0,0 0 0 0 0,0 0 0 0 0,0 0 0 0 0,0 1 0 0 0,0-1 0 0 0,0 0 0 0 0,0 0 1 0 0,0 0-1 0 0,0 0 0 0 0,0 0 0 0 0,0 0 0 0 0,0 0 0 0 0,0 0 0 0 0,-1 0 0 0 0,1 0 0 0 0,0 0 1 0 0,0 0-1 0 0,0 1 0 0 0,0-1 0 0 0,0 0 0 0 0,0 0 0 0 0,0 0 0 0 0,0 0 0 0 0,0 0 0 0 0,0 0 1 0 0,-1 0-1 0 0,1 0 0 0 0,0 0 0 0 0,0 0 0 0 0,0 0 0 0 0,0 0 0 0 0,0 0 0 0 0,0 0 0 0 0,0 0 1 0 0,0 0-1 0 0,-1 0 0 0 0,1 0 0 0 0,0 0 0 0 0,0 0 0 0 0,0 0 0 0 0,0 0 0 0 0,0 0 0 0 0,0 0 1 0 0,0-1-1 0 0,0 1 0 0 0,0 0 0 0 0,0 0 0 0 0,-1 0 0 0 0,1 0 0 0 0,0 0 0 0 0,0 0 0 0 0,0 0 1 0 0,0 0-1 0 0,0 0 0 0 0,0 0 0 0 0,-1 14-32 0 0,1 18 110 0 0,6 14 160 0 0,-1 9 283 0 0,2 0-1 0 0,3 0 0 0 0,20 63 1 0 0,-29-115-516 0 0,0 0 1 0 0,0 0-1 0 0,1-1 1 0 0,-1 1 0 0 0,1 0-1 0 0,-1-1 1 0 0,1 1-1 0 0,0-1 1 0 0,0 1 0 0 0,0-1-1 0 0,0 0 1 0 0,1 0-1 0 0,-1 0 1 0 0,4 3 0 0 0,-4-5-39 0 0,-1 1 1 0 0,0-1 0 0 0,1 0 0 0 0,-1 1 0 0 0,0-1-1 0 0,1 0 1 0 0,-1 0 0 0 0,0 0 0 0 0,1 0 0 0 0,-1 0-1 0 0,0 0 1 0 0,1 0 0 0 0,-1 0 0 0 0,0 0 0 0 0,1-1-1 0 0,-1 1 1 0 0,0 0 0 0 0,1-1 0 0 0,-1 1 0 0 0,0-1 0 0 0,0 0-1 0 0,1 1 1 0 0,-1-1 0 0 0,0 0 0 0 0,0 0 0 0 0,0 0-1 0 0,0 0 1 0 0,0 0 0 0 0,0 0 0 0 0,0 0 0 0 0,-1 0-1 0 0,1 0 1 0 0,0 0 0 0 0,0-2 0 0 0,5-5-531 0 0,-1 1-1 0 0,-1 0 1 0 0,1-1 0 0 0,-1 0 0 0 0,-1 0-1 0 0,1-1 1 0 0,-1 1 0 0 0,-1-1 0 0 0,0 1-1 0 0,2-15 1 0 0,-4 17-47 0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00.808"/>
    </inkml:context>
    <inkml:brush xml:id="br0">
      <inkml:brushProperty name="width" value="0.05" units="cm"/>
      <inkml:brushProperty name="height" value="0.05" units="cm"/>
      <inkml:brushProperty name="color" value="#FFC114"/>
    </inkml:brush>
  </inkml:definitions>
  <inkml:trace contextRef="#ctx0" brushRef="#br0">96 28 8661 0 0,'-7'-9'242'0'0,"-4"-6"1475"0"0,11 15-1648 0 0,0 0 0 0 0,0-1 0 0 0,-1 1 0 0 0,1 0 0 0 0,0 0 0 0 0,0 0 0 0 0,0-1 0 0 0,0 1 0 0 0,-1 0 0 0 0,1 0 0 0 0,0 0 0 0 0,0-1 0 0 0,0 1 0 0 0,-1 0 0 0 0,1 0 0 0 0,0 0 0 0 0,0 0 0 0 0,-1 0 0 0 0,1 0 0 0 0,0-1 0 0 0,0 1 0 0 0,-1 0 0 0 0,1 0 0 0 0,0 0 0 0 0,0 0 0 0 0,-1 0 0 0 0,1 0 0 0 0,0 0 0 0 0,0 0 0 0 0,-1 0 0 0 0,1 0 0 0 0,0 0 0 0 0,0 0 0 0 0,-1 1 0 0 0,1-1 0 0 0,0 0 0 0 0,0 0 0 0 0,-1 0 0 0 0,1 0 0 0 0,0 0 0 0 0,-1 2 16 0 0,0-1 1 0 0,1 0 0 0 0,-1 0-1 0 0,1 0 1 0 0,-1 0 0 0 0,1 0 0 0 0,-1 1-1 0 0,1-1 1 0 0,0 0 0 0 0,0 0-1 0 0,0 1 1 0 0,0-1 0 0 0,0 0-1 0 0,0 1 1 0 0,0-1 0 0 0,0 0 0 0 0,0 0-1 0 0,0 1 1 0 0,1 1 0 0 0,12 29 1304 0 0,-11-28-1181 0 0,0 1 1 0 0,0-1-1 0 0,0 1 1 0 0,0 0-1 0 0,-1 0 1 0 0,1 8-1 0 0,-1-9-162 0 0,-1 0-1 0 0,1-1 1 0 0,0 1 0 0 0,0 0 0 0 0,0-1-1 0 0,1 0 1 0 0,-1 1 0 0 0,1-1 0 0 0,-1 0-1 0 0,5 6 1 0 0,-5-7-34 0 0,1 0 0 0 0,0 0 0 0 0,-1 0 0 0 0,0 1 0 0 0,1-1 0 0 0,-1 0-1 0 0,0 1 1 0 0,0-1 0 0 0,-1 1 0 0 0,1-1 0 0 0,0 1 0 0 0,-1-1 0 0 0,1 1 0 0 0,-1 0-1 0 0,0-1 1 0 0,0 1 0 0 0,0 0 0 0 0,0-1 0 0 0,-1 1 0 0 0,1 0 0 0 0,-1-1 0 0 0,0 1 0 0 0,-1 4-1 0 0,-2 0-206 0 0,-1-1 0 0 0,0 1 0 0 0,0-1 0 0 0,-1 0-1 0 0,0 0 1 0 0,0-1 0 0 0,0 0 0 0 0,0 0 0 0 0,-1 0 0 0 0,0-1-1 0 0,-7 4 1 0 0,-27 14-1493 0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01.927"/>
    </inkml:context>
    <inkml:brush xml:id="br0">
      <inkml:brushProperty name="width" value="0.05" units="cm"/>
      <inkml:brushProperty name="height" value="0.05" units="cm"/>
      <inkml:brushProperty name="color" value="#FFC114"/>
    </inkml:brush>
  </inkml:definitions>
  <inkml:trace contextRef="#ctx0" brushRef="#br0">9 29 9601 0 0,'-1'-2'-16'0'0,"-1"0"1"0"0,1 0-1 0 0,1-1 1 0 0,-1 1-1 0 0,0 0 1 0 0,1-1-1 0 0,-1 1 1 0 0,0-5 0 0 0,1 7 14 0 0,0 0 0 0 0,0 0 0 0 0,0 0 0 0 0,0 0 0 0 0,0 0 0 0 0,0 0 0 0 0,0-1 0 0 0,0 1 0 0 0,0 0 0 0 0,0 0 0 0 0,0 0 0 0 0,0 0 0 0 0,0 0 0 0 0,0 0 0 0 0,0 0 0 0 0,0-1 0 0 0,0 1 0 0 0,0 0 0 0 0,0 0 0 0 0,0 0 1 0 0,0 0-1 0 0,0 0 0 0 0,0 0 0 0 0,0 0 0 0 0,0-1 0 0 0,0 1 0 0 0,1 0 0 0 0,-1 0 0 0 0,0 0 0 0 0,0 0 0 0 0,0 0 0 0 0,0 0 0 0 0,0 0 0 0 0,0 0 0 0 0,0 0 0 0 0,0 0 0 0 0,0-1 0 0 0,1 1 0 0 0,-1 0 0 0 0,0 0 0 0 0,0 0 1 0 0,0 0-1 0 0,0 0 0 0 0,0 0 0 0 0,0 0 0 0 0,0 0 0 0 0,1 0 0 0 0,-1 0 0 0 0,0 0 0 0 0,0 0 0 0 0,9 13-18 0 0,-2-1 12 0 0,-1-2-43 0 0,0 1 0 0 0,0 0 0 0 0,-1 0 0 0 0,-1 0 0 0 0,0 1 1 0 0,0-1-1 0 0,-1 1 0 0 0,-1 0 0 0 0,2 13 0 0 0,0-4-1326 0 0,-4-17 665 0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02.287"/>
    </inkml:context>
    <inkml:brush xml:id="br0">
      <inkml:brushProperty name="width" value="0.05" units="cm"/>
      <inkml:brushProperty name="height" value="0.05" units="cm"/>
      <inkml:brushProperty name="color" value="#FFC114"/>
    </inkml:brush>
  </inkml:definitions>
  <inkml:trace contextRef="#ctx0" brushRef="#br0">1 49 6001 0 0,'0'-5'61'0'0,"0"0"1"0"0,0 0-1 0 0,1 0 0 0 0,0 1 1 0 0,0-1-1 0 0,3-9 1 0 0,-3 12 4 0 0,0-2 187 0 0,-1 7 6 0 0,1 8-143 0 0,2 18 109 0 0,2 0 0 0 0,12 40 1 0 0,-14-60-307 0 0,0-1 1 0 0,0 1 0 0 0,1-1 0 0 0,0 0-1 0 0,1 0 1 0 0,-1 0 0 0 0,1-1 0 0 0,1 0-1 0 0,0 1 1 0 0,0-2 0 0 0,0 1 0 0 0,8 5-1 0 0,-2-6-663 0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02.645"/>
    </inkml:context>
    <inkml:brush xml:id="br0">
      <inkml:brushProperty name="width" value="0.05" units="cm"/>
      <inkml:brushProperty name="height" value="0.05" units="cm"/>
      <inkml:brushProperty name="color" value="#FFC114"/>
    </inkml:brush>
  </inkml:definitions>
  <inkml:trace contextRef="#ctx0" brushRef="#br0">14 193 7037 0 0,'-7'-4'162'0'0,"13"1"375"0"0,-4 2-494 0 0,0 1-1 0 0,0-1 1 0 0,0 1 0 0 0,0 0-1 0 0,0 0 1 0 0,1 0 0 0 0,-1 0-1 0 0,3 0 1 0 0,-2 2-44 0 0,-1-1 0 0 0,0 0 0 0 0,0 0 0 0 0,0 1 0 0 0,-1-1 0 0 0,1 1 0 0 0,0-1 0 0 0,0 1 0 0 0,-1 0 0 0 0,1-1-1 0 0,-1 1 1 0 0,0 0 0 0 0,1 0 0 0 0,-1 0 0 0 0,0 1 0 0 0,0-1 0 0 0,0 0 0 0 0,0 0 0 0 0,-1 0 0 0 0,1 1 0 0 0,-1-1 0 0 0,1 4 0 0 0,1 9 15 0 0,0 0 0 0 0,-1 22-1 0 0,0-18 1 0 0,-1 150-253 0 0,8-235-540 0 0,-8 61 713 0 0,1-19-68 0 0,-1 0 1 0 0,-1 0-1 0 0,-2 1 0 0 0,0-1 1 0 0,-9-31-1 0 0,-12-7 319 0 0,17 47-67 0 0,1 0 0 0 0,0 1-1 0 0,1-2 1 0 0,1 1 0 0 0,0 0 0 0 0,-2-31 0 0 0,6 45-120 0 0,0-1 0 0 0,0 0 0 0 0,0 1 0 0 0,0-1 1 0 0,0 1-1 0 0,1-1 0 0 0,-1 0 0 0 0,0 1 0 0 0,1-1 0 0 0,-1 1 1 0 0,1-1-1 0 0,0 1 0 0 0,0 0 0 0 0,-1-1 0 0 0,1 1 0 0 0,0 0 1 0 0,0-1-1 0 0,0 1 0 0 0,0 0 0 0 0,1 0 0 0 0,-1 0 0 0 0,2-2 1 0 0,-1 2-2 0 0,1 0 0 0 0,-1 0 0 0 0,1 0 0 0 0,0 0 0 0 0,-1 0 0 0 0,1 1 0 0 0,0-1 1 0 0,0 1-1 0 0,-1 0 0 0 0,1 0 0 0 0,0 0 0 0 0,3 0 0 0 0,3 2 1 0 0,1-1 1 0 0,-1 1-1 0 0,0 1 0 0 0,0 0 0 0 0,-1 0 0 0 0,1 1 0 0 0,9 5 1 0 0,-10-5 2 0 0,-1 1 1 0 0,0 1 0 0 0,0-1-1 0 0,-1 1 1 0 0,1 0 0 0 0,10 14 0 0 0,-15-17 0 0 0,0-1 1 0 0,0 1-1 0 0,0 1 1 0 0,0-1-1 0 0,-1 0 1 0 0,1 0-1 0 0,-1 1 1 0 0,0-1-1 0 0,1 0 1 0 0,-2 1-1 0 0,1-1 1 0 0,0 1-1 0 0,-1 0 1 0 0,0-1-1 0 0,1 1 1 0 0,-2-1-1 0 0,1 1 1 0 0,0 0-1 0 0,-2 4 1 0 0,2-6 0 0 0,-1 0 0 0 0,0 0 0 0 0,0 0 0 0 0,0 0 0 0 0,-1 0 1 0 0,1-1-1 0 0,0 1 0 0 0,-1 0 0 0 0,1-1 0 0 0,-1 1 0 0 0,0-1 0 0 0,1 1 1 0 0,-1-1-1 0 0,0 0 0 0 0,0 0 0 0 0,0 0 0 0 0,0 0 0 0 0,-3 1 0 0 0,-44 12 20 0 0,18-7-68 0 0,17-2-415 0 0,0-1 0 0 0,-1 0-1 0 0,-16 1 1 0 0,26-6-223 0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03.263"/>
    </inkml:context>
    <inkml:brush xml:id="br0">
      <inkml:brushProperty name="width" value="0.05" units="cm"/>
      <inkml:brushProperty name="height" value="0.05" units="cm"/>
      <inkml:brushProperty name="color" value="#FFC114"/>
    </inkml:brush>
  </inkml:definitions>
  <inkml:trace contextRef="#ctx0" brushRef="#br0">1 16 5665 0 0,'0'0'2050'0'0,"4"0"-1902"0"0,2-2-103 0 0,24 0 187 0 0,25 3-171 0 0,-49-1-58 0 0,-1 1-1 0 0,1 0 1 0 0,-1 0 0 0 0,0 0 0 0 0,0 1 0 0 0,0 0 0 0 0,1 0 0 0 0,-2 0 0 0 0,1 0-1 0 0,0 1 1 0 0,0 0 0 0 0,-1 0 0 0 0,1 0 0 0 0,-1 0 0 0 0,0 1 0 0 0,0 0 0 0 0,-1 0-1 0 0,1 0 1 0 0,-1 0 0 0 0,1 1 0 0 0,-1-1 0 0 0,-1 1 0 0 0,1 0 0 0 0,-1-1-1 0 0,1 1 1 0 0,-2 0 0 0 0,1 1 0 0 0,0-1 0 0 0,-1 0 0 0 0,0 0 0 0 0,0 1 0 0 0,0 10-1 0 0,-1-15 0 0 0,0 1 1 0 0,0 0-1 0 0,-1 0 0 0 0,1-1 0 0 0,0 1 0 0 0,-1 0 0 0 0,1-1 0 0 0,-1 1 0 0 0,1-1 0 0 0,-1 1 0 0 0,0-1 0 0 0,1 1 0 0 0,-1-1 0 0 0,0 1 0 0 0,0-1 0 0 0,0 0 0 0 0,0 1 0 0 0,-1-1 0 0 0,1 0 1 0 0,0 0-1 0 0,0 0 0 0 0,-1 0 0 0 0,1 0 0 0 0,-1 0 0 0 0,1 0 0 0 0,-1 0 0 0 0,1-1 0 0 0,-1 1 0 0 0,1 0 0 0 0,-1-1 0 0 0,0 1 0 0 0,1-1 0 0 0,-1 0 0 0 0,0 0 0 0 0,1 0 0 0 0,-3 0 0 0 0,0-1 29 0 0,2-10-7 0 0,-7-37-7 0 0,8 44-16 0 0,1-1 0 0 0,1 1 0 0 0,-1 0-1 0 0,1 0 1 0 0,-1 0 0 0 0,1 0-1 0 0,0 0 1 0 0,1 0 0 0 0,-1 0 0 0 0,1 1-1 0 0,-1-1 1 0 0,1 0 0 0 0,0 1 0 0 0,1-1-1 0 0,-1 1 1 0 0,0 0 0 0 0,1 0-1 0 0,0 0 1 0 0,0 0 0 0 0,0 0 0 0 0,0 0-1 0 0,0 1 1 0 0,1-1 0 0 0,6-2-1 0 0,-4 2-41 0 0,1 0 0 0 0,0 1-1 0 0,0 0 1 0 0,0 0 0 0 0,0 0-1 0 0,0 1 1 0 0,0 0-1 0 0,0 1 1 0 0,0-1 0 0 0,0 2-1 0 0,1-1 1 0 0,-1 1-1 0 0,10 1 1 0 0,-4-2 83 0 0,8-3-3381 0 0,7 2 3892 0 0,-21 1 1434 0 0,5 29-2059 0 0,12 106 114 0 0,-23-132-40 0 0,-1 0 0 0 0,1 0-1 0 0,0 0 1 0 0,0 0-1 0 0,0 0 1 0 0,0 0 0 0 0,0-1-1 0 0,1 1 1 0 0,-1 0 0 0 0,1-1-1 0 0,0 1 1 0 0,-1-1-1 0 0,1 1 1 0 0,1-1 0 0 0,3 3-1 0 0,-4-3 4 0 0,0-1 0 0 0,0 0-1 0 0,0 0 1 0 0,0 0 0 0 0,1 0 0 0 0,-1 0-1 0 0,0-1 1 0 0,0 1 0 0 0,1-1-1 0 0,-1 0 1 0 0,1 1 0 0 0,-1-1 0 0 0,0 0-1 0 0,1 0 1 0 0,3-1 0 0 0,-1 0 3 0 0,-1 0 0 0 0,1 0 0 0 0,-1-1 0 0 0,0 0 0 0 0,0 1 0 0 0,1-1 0 0 0,-1-1 0 0 0,0 1 0 0 0,-1 0 0 0 0,1-1 1 0 0,0 0-1 0 0,-1 0 0 0 0,0 0 0 0 0,1 0 0 0 0,-1-1 0 0 0,4-6 0 0 0,9-30 1 0 0,-4 7 0 0 0,-10 27-1 0 0,0 1 0 0 0,-1-1 0 0 0,1 0-1 0 0,-1 1 1 0 0,0-1 0 0 0,-1 0 0 0 0,0 0 0 0 0,1 1 0 0 0,-2-1 0 0 0,0-6-1 0 0,1 10-6 0 0,0 0 0 0 0,0 0-1 0 0,-1 1 1 0 0,1-1 0 0 0,-1 0-1 0 0,1 0 1 0 0,-1 1-1 0 0,1-1 1 0 0,-1 0 0 0 0,0 1-1 0 0,0-1 1 0 0,0 0 0 0 0,0 1-1 0 0,0-1 1 0 0,0 1-1 0 0,-1 0 1 0 0,1-1 0 0 0,0 1-1 0 0,-1 0 1 0 0,1 0-1 0 0,-1 0 1 0 0,1 0 0 0 0,-1 0-1 0 0,1 0 1 0 0,-1 0 0 0 0,0 0-1 0 0,1 1 1 0 0,-1-1-1 0 0,0 1 1 0 0,0-1 0 0 0,0 1-1 0 0,1 0 1 0 0,-1 0-1 0 0,0-1 1 0 0,-3 2 0 0 0,-8 0-102 0 0,0 0 0 0 0,0 1 1 0 0,-16 5-1 0 0,35-2-449 0 0,9-1-334 0 0,-5-5 296 0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03.741"/>
    </inkml:context>
    <inkml:brush xml:id="br0">
      <inkml:brushProperty name="width" value="0.05" units="cm"/>
      <inkml:brushProperty name="height" value="0.05" units="cm"/>
      <inkml:brushProperty name="color" value="#FFC114"/>
    </inkml:brush>
  </inkml:definitions>
  <inkml:trace contextRef="#ctx0" brushRef="#br0">12 59 9401 0 0,'-1'0'-196'0'0,"-7"1"-456"0"0,8 0 648 0 0,0-1 0 0 0,-1 1 0 0 0,1-1 0 0 0,0 1 0 0 0,0-1 0 0 0,-1 1 0 0 0,1-1-1 0 0,0 1 1 0 0,0-1 0 0 0,0 1 0 0 0,0 0 0 0 0,0-1 0 0 0,0 1 0 0 0,0-1 0 0 0,0 1 0 0 0,0-1 0 0 0,0 1 0 0 0,0-1 0 0 0,0 1-1 0 0,0 0 1 0 0,0-1 0 0 0,0 1 0 0 0,1-1 0 0 0,-1 1 0 0 0,0-1 0 0 0,0 1 0 0 0,1 0 0 0 0,28 80-4 0 0,-18-46 14 0 0,27 90-14 0 0,-34-110 24 0 0,-1 1 1 0 0,-1-1-1 0 0,-1 1 0 0 0,0 18 1 0 0,-5-33 35 0 0,-11 0-8 0 0,11-3-15 0 0,-1-15-2 0 0,-12-63-7 0 0,16 75-15 0 0,0-1 0 0 0,0 0 0 0 0,1 0 0 0 0,-1 0 0 0 0,1 1 1 0 0,1-1-1 0 0,1-9 0 0 0,0 0 39 0 0,0-21 327 0 0,2 0-1 0 0,16-63 1 0 0,-19 95 176 0 0,6-10-484 0 0,-4 6-62 0 0,1 0 1 0 0,0 0 0 0 0,0 1 0 0 0,11-14-1 0 0,-15 21-1 0 0,1-1-1 0 0,-1 1 0 0 0,1-1 1 0 0,-1 1-1 0 0,1 0 1 0 0,-1-1-1 0 0,1 1 0 0 0,-1 0 1 0 0,1 0-1 0 0,-1-1 1 0 0,1 1-1 0 0,-1 0 0 0 0,1 0 1 0 0,0 0-1 0 0,-1-1 0 0 0,1 1 1 0 0,-1 0-1 0 0,1 0 1 0 0,0 0-1 0 0,-1 0 0 0 0,1 0 1 0 0,-1 0-1 0 0,1 1 0 0 0,-1-1 1 0 0,1 0-1 0 0,0 0 1 0 0,-1 0-1 0 0,1 0 0 0 0,0 1 1 0 0,1 1-3 0 0,1 0-1 0 0,-1-1 1 0 0,1 2 0 0 0,-1-1 0 0 0,0 0 0 0 0,0 0-1 0 0,2 3 1 0 0,12 18-17 0 0,14 24 0 0 0,-29-46 20 0 0,0 0 0 0 0,0 0 0 0 0,-1 0 0 0 0,1 1 0 0 0,0-1 0 0 0,-1 0-1 0 0,1 0 1 0 0,-1 0 0 0 0,1 1 0 0 0,-1-1 0 0 0,0 0 0 0 0,0 0 0 0 0,0 1 0 0 0,1-1 0 0 0,-1 0-1 0 0,0 1 1 0 0,-1-1 0 0 0,1 0 0 0 0,0 1 0 0 0,0-1 0 0 0,0 0 0 0 0,-1 0 0 0 0,1 1 0 0 0,-1-1-1 0 0,1 0 1 0 0,-1 0 0 0 0,1 0 0 0 0,-1 0 0 0 0,0 1 0 0 0,1-1 0 0 0,-1 0 0 0 0,0 0 0 0 0,0 0-1 0 0,0-1 1 0 0,0 1 0 0 0,0 0 0 0 0,0 0 0 0 0,0 0 0 0 0,0-1 0 0 0,0 1 0 0 0,0 0-1 0 0,-1-1 1 0 0,1 1 0 0 0,-2 0 0 0 0,-2 1-1 0 0,-4 2-29 0 0,0 0 0 0 0,0 0 1 0 0,0-1-1 0 0,-1 0 1 0 0,1-1-1 0 0,-1 0 1 0 0,-16 1-1 0 0,5 0-251 0 0,19-3-32 0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04.081"/>
    </inkml:context>
    <inkml:brush xml:id="br0">
      <inkml:brushProperty name="width" value="0.05" units="cm"/>
      <inkml:brushProperty name="height" value="0.05" units="cm"/>
      <inkml:brushProperty name="color" value="#FFC114"/>
    </inkml:brush>
  </inkml:definitions>
  <inkml:trace contextRef="#ctx0" brushRef="#br0">2 35 9433 0 0,'0'0'200'0'0,"-2"-35"584"0"0,40 102-1812 0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04.406"/>
    </inkml:context>
    <inkml:brush xml:id="br0">
      <inkml:brushProperty name="width" value="0.05" units="cm"/>
      <inkml:brushProperty name="height" value="0.05" units="cm"/>
      <inkml:brushProperty name="color" value="#FFC114"/>
    </inkml:brush>
  </inkml:definitions>
  <inkml:trace contextRef="#ctx0" brushRef="#br0">0 63 6909 0 0,'0'0'526'0'0,"13"-11"-228"0"0,39-30 26 0 0,-39 30 1489 0 0,-9 14-1684 0 0,8 5-30 0 0,-8-5 35 0 0,1 15-1379 0 0,23 74 471 0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04.745"/>
    </inkml:context>
    <inkml:brush xml:id="br0">
      <inkml:brushProperty name="width" value="0.05" units="cm"/>
      <inkml:brushProperty name="height" value="0.05" units="cm"/>
      <inkml:brushProperty name="color" value="#FFC114"/>
    </inkml:brush>
  </inkml:definitions>
  <inkml:trace contextRef="#ctx0" brushRef="#br0">0 30 6657 0 0,'2'-11'200'0'0,"4"16"621"0"0,-5-5-776 0 0,-1 1 0 0 0,0 0 0 0 0,1-1 0 0 0,-1 1 0 0 0,1-1 0 0 0,-1 1 1 0 0,1-1-1 0 0,-1 1 0 0 0,1-1 0 0 0,-1 1 0 0 0,1-1 0 0 0,0 0 0 0 0,-1 1 0 0 0,1-1 0 0 0,0 0 1 0 0,-1 0-1 0 0,1 1 0 0 0,0-1 0 0 0,-1 0 0 0 0,1 0 0 0 0,0 0 0 0 0,-1 0 0 0 0,1 0 1 0 0,0 0-1 0 0,-1 0 0 0 0,1 0 0 0 0,0 0 0 0 0,0 0 0 0 0,-1 0 0 0 0,1 0 0 0 0,1-1 1 0 0,0 0 7 0 0,1 0 0 0 0,-1 1 1 0 0,1-1-1 0 0,0 1 0 0 0,-1-1 1 0 0,1 1-1 0 0,0 0 0 0 0,-1 0 1 0 0,1 0-1 0 0,0 0 1 0 0,-1 0-1 0 0,1 1 0 0 0,0-1 1 0 0,-1 1-1 0 0,1 0 0 0 0,-1 0 1 0 0,1 0-1 0 0,-1 0 1 0 0,1 0-1 0 0,3 3 0 0 0,-2 2-18 0 0,-7-4-8 0 0,-10-5-7 0 0,13 2 16 0 0,-1 1 1 0 0,1-1-1 0 0,-1 1 1 0 0,0-1-1 0 0,1 0 1 0 0,0 1 0 0 0,-1-1-1 0 0,1 0 1 0 0,-1 0-1 0 0,1 1 1 0 0,0-1 0 0 0,-1 0-1 0 0,1 0 1 0 0,0 1-1 0 0,0-1 1 0 0,0 0-1 0 0,-1 0 1 0 0,1 0 0 0 0,0 1-1 0 0,0-1 1 0 0,0 0-1 0 0,1 0 1 0 0,-1 0-1 0 0,0 0 1 0 0,0 1 0 0 0,0-1-1 0 0,1-1 1 0 0,-1 1-3 0 0,0 0 1 0 0,0-1 0 0 0,1 1 0 0 0,-1 0-1 0 0,0 0 1 0 0,1 0 0 0 0,-1 0 0 0 0,0 0-1 0 0,1 0 1 0 0,0 0 0 0 0,-1 0 0 0 0,1 0-1 0 0,-1 0 1 0 0,1 0 0 0 0,0 0 0 0 0,0 0-1 0 0,0 0 1 0 0,1-1 0 0 0,-2 2-46 0 0,0 0 0 0 0,1 0 0 0 0,-1 0 0 0 0,1 0 0 0 0,-1 0 0 0 0,1 1 1 0 0,-1-1-1 0 0,0 0 0 0 0,1 0 0 0 0,-1 0 0 0 0,0 0 0 0 0,1 0 0 0 0,-1 1 0 0 0,1-1 1 0 0,-1 0-1 0 0,0 0 0 0 0,1 0 0 0 0,-1 1 0 0 0,0-1 0 0 0,1 0 0 0 0,-1 1 0 0 0,0-1 0 0 0,0 0 1 0 0,1 1-1 0 0,-1-1 0 0 0,0 0 0 0 0,0 1 0 0 0,0-1 0 0 0,1 0 0 0 0,-1 1 0 0 0,0-1 0 0 0,0 0 1 0 0,0 1-1 0 0,0-1 0 0 0,0 1 0 0 0,0 0 0 0 0,3 22-1385 0 0,-2-8-167 0 0,0-8 486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21.436"/>
    </inkml:context>
    <inkml:brush xml:id="br0">
      <inkml:brushProperty name="width" value="0.05" units="cm"/>
      <inkml:brushProperty name="height" value="0.05" units="cm"/>
      <inkml:brushProperty name="color" value="#FFC114"/>
    </inkml:brush>
  </inkml:definitions>
  <inkml:trace contextRef="#ctx0" brushRef="#br0">73 60 24575,'0'-3'0,"-1"-1"0,0 1 0,0-1 0,0 1 0,0 0 0,-1-1 0,1 1 0,-1 0 0,0 0 0,0 0 0,0 0 0,0 0 0,-1 1 0,-3-5 0,5 7 0,0-1 0,0 0 0,0 0 0,0 1 0,0-1 0,0 0 0,0 1 0,0-1 0,0 1 0,0-1 0,0 1 0,0 0 0,-1-1 0,1 1 0,0 0 0,0 0 0,0 0 0,-2 0 0,2 0 0,-1 1 0,1-1 0,0 1 0,0 0 0,0-1 0,1 1 0,-1 0 0,0-1 0,0 1 0,0 0 0,0 0 0,1 0 0,-1 0 0,0 0 0,1 0 0,-1 0 0,1 0 0,-1 0 0,1 0 0,-1 0 0,1 0 0,0 0 0,-1 2 0,-1 7 0,1 0 0,-1 1 0,2-1 0,-1 0 0,2 1 0,-1-1 0,1 0 0,4 16 0,2 4 0,17 45 0,49 92 0,-22-57 0,-49-105 34,0-1 1,-1 1-1,1-1 0,-1 1 0,0 0 0,-1 0 0,1 0 0,-1 0 0,0 8 1,0-11-89,0 0 1,-1-1 0,1 1-1,-1 0 1,1-1 0,-1 1-1,0-1 1,1 1 0,-1-1-1,0 1 1,0-1 0,0 0-1,0 1 1,-1-1 0,1 0-1,0 0 1,0 0 0,-1 0-1,1 0 1,-1 0 0,1 0-1,-1 0 1,1 0 0,-1-1-1,1 1 1,-1-1 0,0 1-1,1-1 1,-1 0 0,0 1-1,-1-1 1,-18 1-6773</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05.087"/>
    </inkml:context>
    <inkml:brush xml:id="br0">
      <inkml:brushProperty name="width" value="0.05" units="cm"/>
      <inkml:brushProperty name="height" value="0.05" units="cm"/>
      <inkml:brushProperty name="color" value="#FFC114"/>
    </inkml:brush>
  </inkml:definitions>
  <inkml:trace contextRef="#ctx0" brushRef="#br0">0 31 7873 0 0,'1'-1'29'0'0,"0"-1"1"0"0,0 1 0 0 0,0 0-1 0 0,0 0 1 0 0,0 0-1 0 0,0-1 1 0 0,1 1 0 0 0,-1 0-1 0 0,0 0 1 0 0,1 1-1 0 0,-1-1 1 0 0,1 0 0 0 0,-1 0-1 0 0,1 1 1 0 0,-1-1-1 0 0,1 1 1 0 0,2-1 0 0 0,34-9 1030 0 0,34 7-653 0 0,-72 3-408 0 0,0 0 0 0 0,0 0 0 0 0,0 0 0 0 0,0-1 0 0 0,1 1 0 0 0,-1 0 0 0 0,0 0 0 0 0,0 0 0 0 0,0 0 0 0 0,0 0 0 0 0,1 0 0 0 0,-1 0 0 0 0,0 0 0 0 0,0 0 0 0 0,0 1 0 0 0,0-1 0 0 0,1 0 0 0 0,-1 0 0 0 0,0 0 0 0 0,0 0 0 0 0,0 0 0 0 0,0 0 0 0 0,1 0 0 0 0,-1 0 0 0 0,0 0 0 0 0,0 0 1 0 0,0 1-1 0 0,0-1 0 0 0,0 0 0 0 0,0 0 0 0 0,0 0 0 0 0,1 0 0 0 0,-1 0 0 0 0,0 0 0 0 0,0 1 0 0 0,0-1 0 0 0,0 0 0 0 0,0 0 0 0 0,0 0 0 0 0,0 0 0 0 0,0 1 0 0 0,0-1 0 0 0,0 0 0 0 0,0 0 0 0 0,0 0 0 0 0,0 0 0 0 0,0 1 0 0 0,0-1 0 0 0,0 0 0 0 0,0 0 0 0 0,0 0 0 0 0,0 0 0 0 0,0 1 0 0 0,0-1 0 0 0,0 0 0 0 0,0 0 0 0 0,0 0 0 0 0,0 0 0 0 0,-1 0 0 0 0,1 1 0 0 0,0-1-9 0 0,-1 1 1 0 0,1-1-1 0 0,0 1 0 0 0,-1-1 0 0 0,1 0 1 0 0,-1 1-1 0 0,1-1 0 0 0,-1 0 0 0 0,1 1 0 0 0,-1-1 1 0 0,1 0-1 0 0,-1 1 0 0 0,1-1 0 0 0,-1 0 0 0 0,0 0 1 0 0,1 0-1 0 0,-1 0 0 0 0,1 1 0 0 0,-2-1 1 0 0,-8-1-110 0 0,0 1 0 0 0,0-1 0 0 0,1-1 0 0 0,-18-4 0 0 0,41 4 384 0 0,-13 2-256 0 0,-1 0 1 0 0,1 0 0 0 0,-1 0-1 0 0,0 0 1 0 0,1 0 0 0 0,-1 0-1 0 0,1 0 1 0 0,-1 0 0 0 0,1 0-1 0 0,-1 0 1 0 0,1 0 0 0 0,-1 0 0 0 0,1 0-1 0 0,-1 0 1 0 0,0 1 0 0 0,1-1-1 0 0,-1 0 1 0 0,1 0 0 0 0,-1 0-1 0 0,0 1 1 0 0,1-1 0 0 0,-1 0-1 0 0,1 1 1 0 0,-1-1 0 0 0,0 0 0 0 0,0 1-1 0 0,1 0 1 0 0,-1-1 28 0 0,0 0-35 0 0,0 0 0 0 0,0 0 0 0 0,0 1 0 0 0,0-1-1 0 0,-1 0 1 0 0,1 0 0 0 0,0 0 0 0 0,0 0 0 0 0,0 0 0 0 0,0 1 0 0 0,0-1 0 0 0,0 0 0 0 0,0 0 0 0 0,0 0 0 0 0,0 0 0 0 0,0 1-1 0 0,0-1 1 0 0,0 0 0 0 0,0 0 0 0 0,0 0 0 0 0,0 1 0 0 0,0-1 0 0 0,0 0 0 0 0,0 0 0 0 0,0 0 0 0 0,0 0 0 0 0,0 1 0 0 0,0-1-1 0 0,0 0 1 0 0,0 0 0 0 0,0 0 0 0 0,1 0 0 0 0,-1 0 0 0 0,0 1 0 0 0,0-1 0 0 0,0 0 0 0 0,0 0 0 0 0,0 0 0 0 0,0 0 0 0 0,1 0-1 0 0,-1 0 1 0 0,0 0 0 0 0,0 1 0 0 0,0-1 0 0 0,0 0 0 0 0,0 0 0 0 0,1 0 0 0 0,-1 0 0 0 0,0 0 0 0 0,0 0 0 0 0,1 0-1 0 0,13 12 30 0 0,-1-1-305 0 0,-12-11 263 0 0,-1 0-37 0 0,0 1 0 0 0,0-1-1 0 0,0 0 1 0 0,0 0 0 0 0,0 1-1 0 0,1-1 1 0 0,-1 0 0 0 0,0 0-1 0 0,0 1 1 0 0,0-1 0 0 0,1 0-1 0 0,-1 0 1 0 0,0 0 0 0 0,1 1-1 0 0,-1-1 1 0 0,0 0 0 0 0,0 0-1 0 0,1 0 1 0 0,-1 0 0 0 0,0 0-1 0 0,1 1 1 0 0,-1-1 0 0 0,0 0-1 0 0,0 0 1 0 0,1 0 0 0 0,-1 0-1 0 0,0 0 1 0 0,1 0 0 0 0,1-1-645 0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05.593"/>
    </inkml:context>
    <inkml:brush xml:id="br0">
      <inkml:brushProperty name="width" value="0.05" units="cm"/>
      <inkml:brushProperty name="height" value="0.05" units="cm"/>
      <inkml:brushProperty name="color" value="#FFC114"/>
    </inkml:brush>
  </inkml:definitions>
  <inkml:trace contextRef="#ctx0" brushRef="#br0">38 68 10289 0 0,'-3'-1'25'0'0,"1"-1"0"0"0,0 0 0 0 0,0 0 0 0 0,0 0 0 0 0,0 0 0 0 0,0 0 0 0 0,1 0 0 0 0,-1 0 0 0 0,0 0 0 0 0,1-1 0 0 0,0 1 0 0 0,0-1 0 0 0,-1 1 0 0 0,1-1 0 0 0,1 0 0 0 0,-2-2 0 0 0,-8-20 231 0 0,10 25-256 0 0,0 0-1 0 0,1 0 0 0 0,-1 0 0 0 0,0 0 0 0 0,0 0 0 0 0,0 1 1 0 0,0-1-1 0 0,0 0 0 0 0,0 0 0 0 0,0 0 0 0 0,0 0 0 0 0,0 0 1 0 0,1 0-1 0 0,-1 0 0 0 0,0 0 0 0 0,0 0 0 0 0,0 0 1 0 0,0 0-1 0 0,0 0 0 0 0,0-1 0 0 0,0 1 0 0 0,0 0 0 0 0,0 0 1 0 0,1 0-1 0 0,-1 0 0 0 0,0 0 0 0 0,0 0 0 0 0,0 0 1 0 0,0 0-1 0 0,0 0 0 0 0,0 0 0 0 0,0 0 0 0 0,0 0 0 0 0,0 0 1 0 0,0 0-1 0 0,0 0 0 0 0,0-1 0 0 0,0 1 0 0 0,0 0 0 0 0,0 0 1 0 0,1 0-1 0 0,-1 0 0 0 0,0 0 0 0 0,0 0 0 0 0,0 0 1 0 0,0 0-1 0 0,0 0 0 0 0,0 0 0 0 0,0-1 0 0 0,0 1 0 0 0,0 0 1 0 0,0 0-1 0 0,0 0 0 0 0,0 0 0 0 0,0 0 0 0 0,-1 0 1 0 0,1 0-1 0 0,0 0 0 0 0,0 0 0 0 0,0-1 0 0 0,0 1 0 0 0,0 0 1 0 0,0 0-1 0 0,0 0 0 0 0,0 0 0 0 0,7 8-194 0 0,21 64 16 0 0,-11-24 194 0 0,-10-33 13 0 0,7 30 0 0 0,-7-19 1 0 0,12 29-1 0 0,-7-22 6 0 0,-10-28-6 0 0,-1 0-1 0 0,1-1 0 0 0,0 1 0 0 0,0-1 1 0 0,1 0-1 0 0,-1 1 0 0 0,6 4 0 0 0,-5-18-1 0 0,1-1-1 0 0,0 1 0 0 0,0-1 1 0 0,9-12-1 0 0,1-2 4 0 0,3-12 156 0 0,-1-1 0 0 0,-3 0 0 0 0,17-68 0 0 0,-28 92-257 0 0,-7 25-465 0 0,-4 26-1573 0 0,12-30 1340 0 0,-3 2-122 0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06.736"/>
    </inkml:context>
    <inkml:brush xml:id="br0">
      <inkml:brushProperty name="width" value="0.05" units="cm"/>
      <inkml:brushProperty name="height" value="0.05" units="cm"/>
      <inkml:brushProperty name="color" value="#FFC114"/>
    </inkml:brush>
  </inkml:definitions>
  <inkml:trace contextRef="#ctx0" brushRef="#br0">196 366 7133 0 0,'3'-6'18'0'0,"-3"5"6"0"0,0 0 0 0 0,0 0 0 0 0,1 0 0 0 0,-1 1 0 0 0,0-1 1 0 0,1 0-1 0 0,-1 0 0 0 0,1 0 0 0 0,-1 0 0 0 0,1 1 0 0 0,-1-1 0 0 0,1 0 0 0 0,0 0 0 0 0,-1 1 1 0 0,2-2-1 0 0,-1 1 34 0 0,0 0 1 0 0,0 0 0 0 0,-1 0 0 0 0,1 0 0 0 0,-1 0-1 0 0,1 0 1 0 0,0 0 0 0 0,-1 0 0 0 0,0 0-1 0 0,1 0 1 0 0,-1 0 0 0 0,0 0 0 0 0,1-1 0 0 0,-1 1-1 0 0,0 0 1 0 0,0 0 0 0 0,0-2 0 0 0,1-24 751 0 0,-1 27-784 0 0,0-3 34 0 0,0 1 0 0 0,0-1 0 0 0,0 1 0 0 0,-1-1 0 0 0,1 0 0 0 0,0 1 0 0 0,-1-1 0 0 0,0 1 0 0 0,0 0 0 0 0,1-1 0 0 0,-2 1 0 0 0,1 0 0 0 0,0-1 0 0 0,-3-2 0 0 0,3 3-57 0 0,0 1-1 0 0,-1 0 0 0 0,1 1 0 0 0,0-1 1 0 0,-1 0-1 0 0,1 0 0 0 0,-1 1 0 0 0,1-1 0 0 0,-1 0 1 0 0,0 1-1 0 0,1 0 0 0 0,-1-1 0 0 0,1 1 1 0 0,-1 0-1 0 0,0 0 0 0 0,1 0 0 0 0,-1 0 1 0 0,0 0-1 0 0,1 0 0 0 0,-1 0 0 0 0,0 1 0 0 0,1-1 1 0 0,-3 1-1 0 0,-5 2-10 0 0,-1 1 1 0 0,1 0-1 0 0,0 0 0 0 0,1 0 1 0 0,-16 12-1 0 0,-38 31 21 0 0,55-41-9 0 0,5-4-4 0 0,0-1 0 0 0,0 1 0 0 0,0 0 0 0 0,0 0 0 0 0,0 0 1 0 0,1 0-1 0 0,-1 0 0 0 0,1 0 0 0 0,-1 0 0 0 0,1 0 1 0 0,0 0-1 0 0,0 1 0 0 0,0-1 0 0 0,0 1 0 0 0,0-1 0 0 0,0 1 1 0 0,1-1-1 0 0,-1 1 0 0 0,1-1 0 0 0,0 1 0 0 0,0-1 0 0 0,0 1 1 0 0,0 0-1 0 0,0-1 0 0 0,1 4 0 0 0,0-4 4 0 0,0 0 1 0 0,0 1-1 0 0,0-1 0 0 0,1 0 0 0 0,-1 0 0 0 0,1 0 1 0 0,-1 0-1 0 0,1 0 0 0 0,0 0 0 0 0,0 0 0 0 0,0 0 0 0 0,0-1 1 0 0,0 1-1 0 0,0-1 0 0 0,0 1 0 0 0,1-1 0 0 0,-1 0 1 0 0,0 0-1 0 0,1 0 0 0 0,-1 0 0 0 0,1-1 0 0 0,-1 1 1 0 0,1 0-1 0 0,3-1 0 0 0,0 1-6 0 0,1-1 1 0 0,-1 0-1 0 0,1 0 0 0 0,-1-1 0 0 0,0 0 1 0 0,1 0-1 0 0,-1 0 0 0 0,0-1 1 0 0,0 0-1 0 0,0 0 0 0 0,0 0 1 0 0,0-1-1 0 0,-1 0 0 0 0,1 0 0 0 0,-1 0 1 0 0,1-1-1 0 0,5-5 0 0 0,-10 7 10 0 0,1 0-1 0 0,-1 1 0 0 0,0-1 1 0 0,0 0-1 0 0,0 0 0 0 0,0 0 1 0 0,0 0-1 0 0,0-1 0 0 0,0 1 1 0 0,0 0-1 0 0,-1 0 0 0 0,1 0 1 0 0,-1-1-1 0 0,0 1 0 0 0,0 0 1 0 0,0 0-1 0 0,0-1 0 0 0,0 1 1 0 0,0 0-1 0 0,-1-4 1 0 0,0-7 166 0 0,1 13-115 0 0,0-1-59 0 0,0 1 0 0 0,0 0 0 0 0,0 0-1 0 0,0 0 1 0 0,0 0 0 0 0,0 0 0 0 0,0 0-1 0 0,0 0 1 0 0,0 0 0 0 0,0-1 0 0 0,0 1-1 0 0,0 0 1 0 0,0 0 0 0 0,0 0 0 0 0,0 0-1 0 0,1 0 1 0 0,-1 0 0 0 0,0 0-1 0 0,0 0 1 0 0,0 0 0 0 0,0 0 0 0 0,0-1-1 0 0,0 1 1 0 0,0 0 0 0 0,0 0 0 0 0,0 0-1 0 0,0 0 1 0 0,0 0 0 0 0,1 0 0 0 0,-1 0-1 0 0,0 0 1 0 0,0 0 0 0 0,0 0 0 0 0,0 0-1 0 0,0 0 1 0 0,0 0 0 0 0,0 0 0 0 0,0 0-1 0 0,1 0 1 0 0,-1 0 0 0 0,0 0 0 0 0,0 0-1 0 0,0 0 1 0 0,0 0 0 0 0,0 0 0 0 0,0 0-1 0 0,0 0 1 0 0,0 0 0 0 0,1 0 0 0 0,-1 0-1 0 0,0 0 1 0 0,0 1 0 0 0,0-1 0 0 0,0 0-1 0 0,3 8-39 0 0,0 8 11 0 0,-2-6 32 0 0,0 4 14 0 0,0-1 0 0 0,1 0 0 0 0,1 1 0 0 0,6 16 0 0 0,-9-27-12 0 0,1-1 0 0 0,0 0 0 0 0,-1 0 0 0 0,1 0-1 0 0,0 0 1 0 0,0 0 0 0 0,1 0 0 0 0,-1 0 0 0 0,0 0 0 0 0,1-1 0 0 0,-1 1 0 0 0,1 0 0 0 0,0-1 0 0 0,-1 1-1 0 0,1-1 1 0 0,0 0 0 0 0,0 1 0 0 0,0-1 0 0 0,0 0 0 0 0,0 0 0 0 0,0 0 0 0 0,0-1 0 0 0,0 1 0 0 0,0 0 0 0 0,1-1-1 0 0,-1 1 1 0 0,0-1 0 0 0,0 0 0 0 0,1 0 0 0 0,-1 0 0 0 0,0 0 0 0 0,0 0 0 0 0,4-1 0 0 0,-4 0-7 0 0,1 0 1 0 0,0 0 0 0 0,0 0 0 0 0,-1 0-1 0 0,1 0 1 0 0,-1-1 0 0 0,1 1-1 0 0,-1-1 1 0 0,0 0 0 0 0,0 0 0 0 0,1 0-1 0 0,-1 0 1 0 0,3-4 0 0 0,23-36-205 0 0,-9 12 31 0 0,-9 16 167 0 0,0 0 1 0 0,-1 0-1 0 0,-1-1 1 0 0,0 0-1 0 0,-1-1 0 0 0,-1 0 1 0 0,0 0-1 0 0,-1 0 1 0 0,-1-1-1 0 0,-1 0 0 0 0,0 1 1 0 0,-1-1-1 0 0,-1 0 1 0 0,0 0-1 0 0,-2 0 0 0 0,0-1 1 0 0,-4-22-1 0 0,4 32 21 0 0,-8-36 34 0 0,8 41-50 0 0,1 1-1 0 0,-1 0 1 0 0,0 0 0 0 0,0-1 0 0 0,0 1 0 0 0,0 0 0 0 0,0 0 0 0 0,0 0 0 0 0,0 0 0 0 0,-1 1 0 0 0,1-1 0 0 0,-1 0 0 0 0,1 0-1 0 0,-1 1 1 0 0,-2-3 0 0 0,3 4 0 0 0,1 0 0 0 0,0 0-1 0 0,0 0 1 0 0,-1 0 0 0 0,1 0-1 0 0,0 0 1 0 0,0 0 0 0 0,-1 0-1 0 0,1 0 1 0 0,0 0 0 0 0,0 0-1 0 0,-1 0 1 0 0,1 0 0 0 0,0 0-1 0 0,0 0 1 0 0,-1 0 0 0 0,1 0-1 0 0,0 0 1 0 0,0 0 0 0 0,-1 0-1 0 0,1 0 1 0 0,0 0 0 0 0,0 1 0 0 0,0-1-1 0 0,-1 0 1 0 0,1 0 0 0 0,0 0-1 0 0,0 0 1 0 0,0 0 0 0 0,-1 1-1 0 0,1-1 1 0 0,0 0 0 0 0,0 0-1 0 0,0 1 1 0 0,-5 11-52 0 0,2 15 9 0 0,3-20 46 0 0,-1 44 634 0 0,2-1 0 0 0,3 1 1 0 0,18 94-1 0 0,-21-141-620 0 0,0 0 1 0 0,0 1-1 0 0,1-1 1 0 0,-1-1-1 0 0,1 1 0 0 0,0 0 1 0 0,1 0-1 0 0,-1-1 1 0 0,0 1-1 0 0,1-1 0 0 0,0 0 1 0 0,0 1-1 0 0,0-1 1 0 0,5 3-1 0 0,-6-5-41 0 0,0 0-1 0 0,0 0 1 0 0,0 0-1 0 0,0 0 1 0 0,0-1 0 0 0,0 1-1 0 0,0-1 1 0 0,0 1-1 0 0,0-1 1 0 0,0 0 0 0 0,1 0-1 0 0,-1 0 1 0 0,0 0-1 0 0,0 0 1 0 0,0-1 0 0 0,0 1-1 0 0,0-1 1 0 0,0 1-1 0 0,1-1 1 0 0,-1 0-1 0 0,0 1 1 0 0,-1-1 0 0 0,1 0-1 0 0,0-1 1 0 0,0 1-1 0 0,0 0 1 0 0,-1 0 0 0 0,1-1-1 0 0,2-2 1 0 0,-2 3-23 0 0,5-7-347 0 0,1 2-1 0 0,0-1 1 0 0,1 1 0 0 0,-1 0 0 0 0,1 1 0 0 0,13-6 0 0 0,11 10 152 0 0,-33 1 265 0 0,-6 0-78 0 0,12 0 151 0 0,-6 0-88 0 0,30 0 890 0 0,-27-2-874 0 0,0 1 0 0 0,0-1 0 0 0,0 0-1 0 0,0 0 1 0 0,-1 0 0 0 0,1-1 0 0 0,-1 1-1 0 0,1-1 1 0 0,-1 1 0 0 0,0-1 0 0 0,0 0-1 0 0,0 0 1 0 0,0 0 0 0 0,-1 0 0 0 0,1 0-1 0 0,-1 0 1 0 0,2-4 0 0 0,3-11-48 0 0,8-32-1 0 0,-12 42 43 0 0,-1 3-17 0 0,0 1 42 0 0,0 1 0 0 0,0-1 0 0 0,0 0 0 0 0,-1 1 0 0 0,0-1 1 0 0,0-5-1 0 0,0 9-33 0 0,0-1 1 0 0,0 1-1 0 0,0 0 0 0 0,0-1 1 0 0,0 1-1 0 0,0 0 1 0 0,0-1-1 0 0,0 1 1 0 0,-1 0-1 0 0,1-1 1 0 0,0 1-1 0 0,0 0 1 0 0,0 0-1 0 0,-1-1 1 0 0,1 1-1 0 0,0 0 1 0 0,0 0-1 0 0,-1-1 1 0 0,1 1-1 0 0,0 0 1 0 0,-1 0-1 0 0,1 0 1 0 0,0-1-1 0 0,-1 1 1 0 0,1 0-1 0 0,0 0 0 0 0,-1 0 1 0 0,-16 4 154 0 0,-6 8-67 0 0,1 1-1 0 0,-40 30 0 0 0,54-37 6 0 0,0 1 1 0 0,0 0-1 0 0,1 0 0 0 0,0 1 0 0 0,1 0 1 0 0,-1 0-1 0 0,2 1 0 0 0,-1 0 0 0 0,1 0 1 0 0,-4 10-1 0 0,7-15 10 0 0,1 0 1 0 0,-1 1-1 0 0,1-1 1 0 0,1 0-1 0 0,-1 0 0 0 0,0 1 1 0 0,1-1-1 0 0,0 0 1 0 0,0 1-1 0 0,1-1 1 0 0,-1 0-1 0 0,1 1 0 0 0,0-1 1 0 0,0 0-1 0 0,0 0 1 0 0,0 1-1 0 0,3 3 1 0 0,-1-2 16 0 0,1-1 1 0 0,-1 0-1 0 0,1 0 1 0 0,0 0 0 0 0,0 0-1 0 0,1-1 1 0 0,-1 0 0 0 0,1 0-1 0 0,0 0 1 0 0,10 6-1 0 0,-2-3-60 0 0,1-1 0 0 0,-1 0 0 0 0,1-1 0 0 0,0 0 0 0 0,0-1 0 0 0,1-1 0 0 0,-1 0-1 0 0,1-1 1 0 0,20 1 0 0 0,-23-3-392 0 0,0 0 1 0 0,-1-1-1 0 0,1 0 0 0 0,-1-1 1 0 0,1 0-1 0 0,-1-1 0 0 0,0 0 1 0 0,18-8-1 0 0,-7-2-1188 0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09.482"/>
    </inkml:context>
    <inkml:brush xml:id="br0">
      <inkml:brushProperty name="width" value="0.05" units="cm"/>
      <inkml:brushProperty name="height" value="0.05" units="cm"/>
      <inkml:brushProperty name="color" value="#FFC114"/>
    </inkml:brush>
  </inkml:definitions>
  <inkml:trace contextRef="#ctx0" brushRef="#br0">1 84 8133 0 0,'0'-6'397'0'0,"0"0"1"0"0,1 0-1 0 0,0 1 1 0 0,0-1 0 0 0,0 0-1 0 0,1 0 1 0 0,4-10-1 0 0,-5 14-344 0 0,-1 1 0 0 0,1-1-1 0 0,0 1 1 0 0,0-1-1 0 0,0 1 1 0 0,0-1 0 0 0,0 1-1 0 0,0-1 1 0 0,1 1 0 0 0,-1 0-1 0 0,0 0 1 0 0,1 0-1 0 0,-1 0 1 0 0,1 0 0 0 0,-1 0-1 0 0,1 0 1 0 0,-1 0-1 0 0,1 0 1 0 0,0 1 0 0 0,-1-1-1 0 0,1 1 1 0 0,0-1 0 0 0,0 1-1 0 0,-1 0 1 0 0,1 0-1 0 0,0 0 1 0 0,0 0 0 0 0,-1 0-1 0 0,1 0 1 0 0,3 0 0 0 0,12 3-1 0 0,1 1 1 0 0,-1 0-1 0 0,0 1 1 0 0,-1 1-1 0 0,1 1 1 0 0,-1 0-1 0 0,27 18 1 0 0,-34-20-54 0 0,0 0 0 0 0,0 0 1 0 0,10 3-1 0 0,-11-5 0 0 0,-1 0 0 0 0,1 1-1 0 0,-1 0 1 0 0,0 0-1 0 0,10 8 1 0 0,-17-12-2 0 0,0 1 0 0 0,1-1-1 0 0,-1 0 1 0 0,0 1 0 0 0,1-1 0 0 0,-1 1 0 0 0,0-1-1 0 0,0 1 1 0 0,1-1 0 0 0,-1 1 0 0 0,0-1 0 0 0,0 0 0 0 0,0 1-1 0 0,0-1 1 0 0,0 1 0 0 0,1-1 0 0 0,-1 1 0 0 0,0 0-1 0 0,0-1 1 0 0,0 1 0 0 0,0-1 0 0 0,-1 1 0 0 0,1-1 0 0 0,0 1-1 0 0,0-1 1 0 0,0 1 0 0 0,0-1 0 0 0,-1 1 0 0 0,-12 16-61 0 0,-26 10 14 0 0,38-26 51 0 0,-43 25 19 0 0,9-5 38 0 0,-52 40 0 0 0,78-53-40 0 0,0 0-1 0 0,0 0 1 0 0,1 1 0 0 0,0 0-1 0 0,1 0 1 0 0,0 1 0 0 0,0 0-1 0 0,1 0 1 0 0,1 1 0 0 0,-6 12-1 0 0,10-21-9 0 0,0 1-1 0 0,0 0 1 0 0,0 0 0 0 0,0 0-1 0 0,1 0 1 0 0,-1 0-1 0 0,1 0 1 0 0,0 0-1 0 0,0 0 1 0 0,0 0 0 0 0,0 0-1 0 0,0 0 1 0 0,1 0-1 0 0,-1 0 1 0 0,1 0 0 0 0,0 0-1 0 0,0 0 1 0 0,0 0-1 0 0,1 3 1 0 0,1-4 3 0 0,-1 1 0 0 0,0 0 0 0 0,1 0 0 0 0,-1-1 0 0 0,1 1-1 0 0,0-1 1 0 0,0 0 0 0 0,0 0 0 0 0,0 0 0 0 0,0 0 0 0 0,0-1 0 0 0,0 1 0 0 0,7 1 0 0 0,5 1 6 0 0,-1-1 0 0 0,1 0 0 0 0,0-1-1 0 0,1-1 1 0 0,-1 0 0 0 0,19-2 0 0 0,-9-1-12 0 0,0-2 0 0 0,-1 0 0 0 0,1-2 0 0 0,32-11 0 0 0,-55 16-1 0 0,0 1-1 0 0,0-1 1 0 0,0 0 0 0 0,0 0-1 0 0,0 0 1 0 0,-1 0 0 0 0,1 0-1 0 0,0 0 1 0 0,1-2-1 0 0,-2 2-2 0 0,-1 1-1 0 0,0 0 0 0 0,0 0 0 0 0,0-1 0 0 0,1 1 0 0 0,-1 0 1 0 0,0 0-1 0 0,0-1 0 0 0,0 1 0 0 0,0 0 0 0 0,0-1 0 0 0,1 1 1 0 0,-1 0-1 0 0,0 0 0 0 0,0-1 0 0 0,0 1 0 0 0,0 0 0 0 0,0-1 1 0 0,0 1-1 0 0,0 0 0 0 0,0-1 0 0 0,0 1 0 0 0,0 0 0 0 0,0-1 1 0 0,0 1-1 0 0,-1 0 0 0 0,1-1 0 0 0,0 1 0 0 0,0 0 0 0 0,0 0 1 0 0,0-1-1 0 0,0 1 0 0 0,-1-1 0 0 0,-1 0-5 0 0,1 0 1 0 0,-1 0-1 0 0,0 0 0 0 0,0 0 0 0 0,0 0 1 0 0,0 0-1 0 0,0 0 0 0 0,0 1 0 0 0,0-1 1 0 0,0 1-1 0 0,0-1 0 0 0,0 1 0 0 0,0 0 1 0 0,0 0-1 0 0,-3 0 0 0 0,-2 0-4 0 0,1 0 0 0 0,-1 1-1 0 0,1 0 1 0 0,0 0-1 0 0,-1 0 1 0 0,1 1 0 0 0,0 0-1 0 0,0 0 1 0 0,0 1 0 0 0,0 0-1 0 0,-6 4 1 0 0,9-5 8 0 0,0 0 0 0 0,0 0 1 0 0,1 0-1 0 0,-1 1 0 0 0,1-1 0 0 0,-1 1 1 0 0,1 0-1 0 0,0 0 0 0 0,0 0 0 0 0,0 0 1 0 0,0 0-1 0 0,1 0 0 0 0,-1 0 0 0 0,1 0 1 0 0,0 1-1 0 0,0-1 0 0 0,0 1 1 0 0,0-1-1 0 0,0 1 0 0 0,1-1 0 0 0,0 6 1 0 0,0-5 1 0 0,0-1 1 0 0,0 1 0 0 0,1 0 0 0 0,-1-1 0 0 0,1 1 0 0 0,0 0 0 0 0,0-1 0 0 0,0 1-1 0 0,1-1 1 0 0,-1 0 0 0 0,1 1 0 0 0,0-1 0 0 0,3 4 0 0 0,1 0 12 0 0,0 0 0 0 0,1 0 0 0 0,13 9 1 0 0,4 5 76 0 0,-24-21-84 0 0,0 0 0 0 0,1 0 0 0 0,-1 1 0 0 0,0-1 1 0 0,0 0-1 0 0,0 0 0 0 0,0 0 0 0 0,0 0 0 0 0,0 0 0 0 0,0 0 0 0 0,0 1 0 0 0,0-1 0 0 0,1 0 0 0 0,-1 0 0 0 0,0 0 0 0 0,0 0 0 0 0,0 1 0 0 0,0-1 0 0 0,0 0 0 0 0,0 0 0 0 0,0 0 0 0 0,0 0 0 0 0,0 1 0 0 0,0-1 0 0 0,0 0 1 0 0,0 0-1 0 0,0 0 0 0 0,0 0 0 0 0,0 0 0 0 0,-1 1 0 0 0,1-1 0 0 0,0 0 0 0 0,0 0 0 0 0,0 0 0 0 0,0 0 0 0 0,0 0 0 0 0,0 1 0 0 0,0-1 0 0 0,0 0 0 0 0,0 0 0 0 0,-1 0 0 0 0,1 0 0 0 0,-10 5 276 0 0,-12 1 65 0 0,-203 27-123 0 0,195-32-2414 0 0,25 0 913 0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15.107"/>
    </inkml:context>
    <inkml:brush xml:id="br0">
      <inkml:brushProperty name="width" value="0.05" units="cm"/>
      <inkml:brushProperty name="height" value="0.05" units="cm"/>
      <inkml:brushProperty name="color" value="#FFC114"/>
    </inkml:brush>
  </inkml:definitions>
  <inkml:trace contextRef="#ctx0" brushRef="#br0">6 25 6625 0 0,'5'-20'191'0'0,"-5"20"-176"0"0,0 0 1 0 0,0 0-1 0 0,0 0 1 0 0,0-1-1 0 0,0 1 1 0 0,0 0-1 0 0,0 0 0 0 0,0-1 1 0 0,0 1-1 0 0,0 0 1 0 0,-1 0-1 0 0,1 0 1 0 0,0-1-1 0 0,0 1 0 0 0,0 0 1 0 0,0 0-1 0 0,-1 0 1 0 0,1 0-1 0 0,0-1 1 0 0,0 1-1 0 0,0 0 0 0 0,-1 0 1 0 0,1 0-1 0 0,0 0 1 0 0,0 0-1 0 0,0 0 0 0 0,-1 0 1 0 0,1 0-1 0 0,0 0 1 0 0,0-1-1 0 0,-1 1 1 0 0,1 0-1 0 0,0 0 0 0 0,0 0 1 0 0,-1 0-1 0 0,1 0 1 0 0,0 1-1 0 0,0-1 1 0 0,0 0-1 0 0,-1 0 0 0 0,1 0 1 0 0,0 0-1 0 0,0 0 1 0 0,-1 0-1 0 0,1 0 1 0 0,0 0-1 0 0,0 0 0 0 0,0 1 1 0 0,-1-1-1 0 0,1 0 1 0 0,0 0-1 0 0,0 0 0 0 0,0 0 1 0 0,0 1-1 0 0,-1-1 1 0 0,1 0-1 0 0,0 0 1 0 0,0 1-1 0 0,3 7 434 0 0,0 1 0 0 0,-1 0 0 0 0,2 15 0 0 0,23 162 939 0 0,25 81-990 0 0,-5-38-998 0 0,-37-117-1721 0 0,-9-92 1407 0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15.510"/>
    </inkml:context>
    <inkml:brush xml:id="br0">
      <inkml:brushProperty name="width" value="0.05" units="cm"/>
      <inkml:brushProperty name="height" value="0.05" units="cm"/>
      <inkml:brushProperty name="color" value="#FFC114"/>
    </inkml:brush>
  </inkml:definitions>
  <inkml:trace contextRef="#ctx0" brushRef="#br0">26 695 4340 0 0,'-2'-3'16'0'0,"-1"1"-1"0"0,1-1 1 0 0,0 0-1 0 0,0 0 1 0 0,0 0-1 0 0,0 0 1 0 0,0 0-1 0 0,1 0 1 0 0,-1 0 0 0 0,1-1-1 0 0,0 1 1 0 0,0 0-1 0 0,0-1 1 0 0,0 1-1 0 0,1-1 1 0 0,0 1-1 0 0,-1-1 1 0 0,2-5-1 0 0,-1 8-5 0 0,0 0 0 0 0,0 0 0 0 0,0 0 0 0 0,0 0-1 0 0,0 0 1 0 0,1 1 0 0 0,-1-1 0 0 0,0 0 0 0 0,1 0 0 0 0,-1 0 0 0 0,1 1 0 0 0,-1-1 0 0 0,0 0-1 0 0,1 1 1 0 0,0-1 0 0 0,-1 0 0 0 0,1 1 0 0 0,-1-1 0 0 0,1 1 0 0 0,0-1 0 0 0,-1 0-1 0 0,1 1 1 0 0,0 0 0 0 0,0-1 0 0 0,0 1 0 0 0,-1-1 0 0 0,1 1 0 0 0,0 0 0 0 0,0 0 0 0 0,0 0-1 0 0,0-1 1 0 0,-1 1 0 0 0,1 0 0 0 0,0 0 0 0 0,0 0 0 0 0,0 0 0 0 0,1 0 0 0 0,39 5 628 0 0,-29-3-470 0 0,24 2 233 0 0,0-3 0 0 0,62-4 1 0 0,74-19-426 0 0,-86 10 94 0 0,66-9-118 0 0,185-22 224 0 0,916-72 734 0 0,-124 14-840 0 0,367-26-97 0 0,-510 38 194 0 0,-361 28-162 0 0,-316 35-53 0 0,-298 26-93 0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16.701"/>
    </inkml:context>
    <inkml:brush xml:id="br0">
      <inkml:brushProperty name="width" value="0.05" units="cm"/>
      <inkml:brushProperty name="height" value="0.05" units="cm"/>
      <inkml:brushProperty name="color" value="#FFC114"/>
    </inkml:brush>
  </inkml:definitions>
  <inkml:trace contextRef="#ctx0" brushRef="#br0">0 819 5420 0 0,'0'-1'19'0'0,"1"0"-1"0"0,-1 0 0 0 0,0 0 0 0 0,1 0 0 0 0,-1 0 0 0 0,0 0 0 0 0,1 0 1 0 0,-1 0-1 0 0,1 0 0 0 0,0 0 0 0 0,-1 1 0 0 0,1-1 0 0 0,0 0 0 0 0,-1 0 1 0 0,1 0-1 0 0,0 1 0 0 0,0-1 0 0 0,0 1 0 0 0,0-1 0 0 0,0 0 0 0 0,-1 1 1 0 0,1 0-1 0 0,0-1 0 0 0,0 1 0 0 0,2-1 0 0 0,30-8 187 0 0,-27 8-123 0 0,82-14 363 0 0,106-4 1 0 0,-92 11-113 0 0,597-61 505 0 0,256-22-754 0 0,1246-124-661 0 0,-405 4 276 0 0,-1219 134 527 0 0,-204 26-210 0 0,-307 44-19 0 0,40-6 32 0 0,-170 21 124 0 0,-73-1 0 0 0,179-20-962 0 0,-42 13 807 0 0,0-1 0 0 0,0 1 0 0 0,0-1 0 0 0,0 1 0 0 0,0-1 0 0 0,-1 1 0 0 0,1 0 0 0 0,0-1 0 0 0,0 1 0 0 0,-1-1 0 0 0,1 1 0 0 0,0 0-1 0 0,-1-1 1 0 0,1 1 0 0 0,0 0 0 0 0,-1-1 0 0 0,1 1 0 0 0,0 0 0 0 0,-1-1 0 0 0,1 1 0 0 0,-1 0 0 0 0,1 0 0 0 0,-1 0 0 0 0,1-1 0 0 0,-1 1 0 0 0,1 0 0 0 0,-1 0 0 0 0,0 0 0 0 0,-12-6 148 0 0,17 14-6 0 0,0-1 0 0 0,0 1-1 0 0,-1 0 1 0 0,-1 0-1 0 0,1 0 1 0 0,-1 0 0 0 0,0 1-1 0 0,0 14 1 0 0,7 92-15 0 0,-8-90 15 0 0,41 374 401 0 0,-25-264-486 0 0,-12-96-44 0 0,10 107 3 0 0,-14-137-5 0 0,0 0-1 0 0,1 0 0 0 0,0 0 1 0 0,1 0-1 0 0,4 12 0 0 0,-6-20-5 0 0,0-1 0 0 0,0 1 0 0 0,0-1 0 0 0,-1 0 0 0 0,1 1 0 0 0,0-1 0 0 0,0 0 0 0 0,0 0 0 0 0,0 0 0 0 0,0 0 0 0 0,-1 0 1 0 0,1 0-1 0 0,0 0 0 0 0,0 0 0 0 0,0 0 0 0 0,0 0 0 0 0,0 0 0 0 0,-1 0 0 0 0,1-1 0 0 0,1 1 0 0 0,3-4 64 0 0,-16 1 59 0 0,-20 1-270 0 0,0 2-1 0 0,-33 4 1 0 0,29-1-285 0 0,-44-3 1 0 0,-53-7-659 0 0,57 6 280 0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17.371"/>
    </inkml:context>
    <inkml:brush xml:id="br0">
      <inkml:brushProperty name="width" value="0.05" units="cm"/>
      <inkml:brushProperty name="height" value="0.05" units="cm"/>
      <inkml:brushProperty name="color" value="#FFC114"/>
    </inkml:brush>
  </inkml:definitions>
  <inkml:trace contextRef="#ctx0" brushRef="#br0">0 17 4608 0 0,'0'-1'39'0'0,"1"0"0"0"0,-1 0 0 0 0,0 0 0 0 0,1 0 0 0 0,-1 1 0 0 0,0-1 0 0 0,1 0 0 0 0,-1 0 0 0 0,1 1-1 0 0,-1-1 1 0 0,1 0 0 0 0,-1 1 0 0 0,1-1 0 0 0,0 1 0 0 0,-1-1 0 0 0,1 0 0 0 0,0 1 0 0 0,-1 0 0 0 0,1-1-1 0 0,0 1 1 0 0,0-1 0 0 0,0 1 0 0 0,-1 0 0 0 0,1-1 0 0 0,0 1 0 0 0,0 0 0 0 0,0 0 0 0 0,0 0 0 0 0,1 0-1 0 0,5 2 1188 0 0,-12 2-408 0 0,5-2-695 0 0,1 1-1 0 0,-1 0 0 0 0,1-1 1 0 0,-1 1-1 0 0,1-1 0 0 0,0 1 1 0 0,0-1-1 0 0,1 4 0 0 0,-1-4-64 0 0,28 75 1002 0 0,21 72-202 0 0,-28-66-990 0 0,4-1 0 0 0,4-1 0 0 0,74 142 0 0 0,-85-191-568 0 0,2-7-171 0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17.992"/>
    </inkml:context>
    <inkml:brush xml:id="br0">
      <inkml:brushProperty name="width" value="0.05" units="cm"/>
      <inkml:brushProperty name="height" value="0.05" units="cm"/>
      <inkml:brushProperty name="color" value="#FFC114"/>
    </inkml:brush>
  </inkml:definitions>
  <inkml:trace contextRef="#ctx0" brushRef="#br0">2 27 5388 0 0,'-2'-15'227'0'0,"2"14"-199"0"0,0 1 0 0 0,0 0 0 0 0,0-1 1 0 0,0 1-1 0 0,0-1 0 0 0,0 1 0 0 0,0-1 0 0 0,0 1 0 0 0,0 0 0 0 0,1-1 1 0 0,-1 1-1 0 0,0 0 0 0 0,0-1 0 0 0,0 1 0 0 0,0-1 0 0 0,1 1 0 0 0,-1 0 1 0 0,0-1-1 0 0,0 1 0 0 0,1 0 0 0 0,-1-1 0 0 0,0 1 0 0 0,1 0 0 0 0,-1 0 1 0 0,0-1-1 0 0,1 1 0 0 0,-1 0 0 0 0,0 0 0 0 0,1 0 0 0 0,-1-1 0 0 0,0 1 1 0 0,1 0-1 0 0,-1 0 0 0 0,1 0 0 0 0,2 3 192 0 0,0 0 0 0 0,0 0-1 0 0,-1 0 1 0 0,1 0 0 0 0,-1 0 0 0 0,0 1 0 0 0,0-1-1 0 0,0 1 1 0 0,0-1 0 0 0,1 5 0 0 0,1 0 94 0 0,17 43 487 0 0,-1 0 0 0 0,-2 1 0 0 0,15 81 0 0 0,9 30-461 0 0,9-16-1945 0 0,-34-103 407 0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21.042"/>
    </inkml:context>
    <inkml:brush xml:id="br0">
      <inkml:brushProperty name="width" value="0.05" units="cm"/>
      <inkml:brushProperty name="height" value="0.05" units="cm"/>
      <inkml:brushProperty name="color" value="#FFC114"/>
    </inkml:brush>
  </inkml:definitions>
  <inkml:trace contextRef="#ctx0" brushRef="#br0">54 228 6785 0 0,'0'0'2097'0'0,"-2"-6"-1541"0"0,-5-20-12 0 0,5 20 918 0 0,2 2-1321 0 0,3-11-27 0 0,-6 48 59 0 0,-8 37-143 0 0,9-60-26 0 0,-1 1 0 0 0,1 0-1 0 0,-8 17 1 0 0,2-7-3 0 0,3-9 7 0 0,5-12-8 0 0,0 0-1 0 0,0 0 0 0 0,0 0 0 0 0,0 0 0 0 0,0 0 1 0 0,0 0-1 0 0,0 0 0 0 0,0 0 0 0 0,0 0 0 0 0,0 0 0 0 0,0 0 1 0 0,0 0-1 0 0,0 0 0 0 0,0 0 0 0 0,0 0 0 0 0,-1 0 1 0 0,1 0-1 0 0,0 0 0 0 0,0 0 0 0 0,0 0 0 0 0,0 0 0 0 0,0 0 1 0 0,0 0-1 0 0,0 0 0 0 0,0 0 0 0 0,0 0 0 0 0,0 0 1 0 0,0 0-1 0 0,0 0 0 0 0,0 0 0 0 0,0 0 0 0 0,0 0 0 0 0,0 0 1 0 0,0 0-1 0 0,0 0 0 0 0,0 0 0 0 0,0 0 0 0 0,0 0 1 0 0,0 0-1 0 0,0 0 0 0 0,0 0 0 0 0,-1 1 0 0 0,4-20-200 0 0,16-86 172 0 0,2 15 23 0 0,-12 56 11 0 0,-8 32-6 0 0,16-59 3 0 0,-15 55 0 0 0,0 1 1 0 0,0-1 0 0 0,1 1 0 0 0,0-1 0 0 0,0 1 0 0 0,0 0 0 0 0,1 0 0 0 0,4-5 0 0 0,-7 9-2 0 0,-1 1 0 0 0,1 0-1 0 0,-1-1 1 0 0,1 1 0 0 0,-1 0 0 0 0,1 0-1 0 0,0-1 1 0 0,-1 1 0 0 0,1 0 0 0 0,-1 0-1 0 0,1 0 1 0 0,0 0 0 0 0,-1 0 0 0 0,1 0-1 0 0,-1 0 1 0 0,1 0 0 0 0,0 0 0 0 0,-1 0 0 0 0,1 0-1 0 0,-1 0 1 0 0,1 0 0 0 0,0 1 0 0 0,-1-1-1 0 0,1 0 1 0 0,-1 0 0 0 0,1 1 0 0 0,-1-1-1 0 0,1 0 1 0 0,-1 1 0 0 0,1-1 0 0 0,-1 0-1 0 0,1 1 1 0 0,-1-1 0 0 0,1 1 0 0 0,-1-1-1 0 0,0 1 1 0 0,1-1 0 0 0,-1 1 0 0 0,0-1-1 0 0,1 1 1 0 0,-1-1 0 0 0,0 1 0 0 0,0-1 0 0 0,1 2-1 0 0,14 32 31 0 0,-12-27-18 0 0,115 252-60 0 0,-116-254-295 0 0,1 1 0 0 0,1-1 0 0 0,-1 1 0 0 0,1-1 0 0 0,0 0-1 0 0,0 0 1 0 0,0 0 0 0 0,0-1 0 0 0,1 0 0 0 0,0 1-1 0 0,0-2 1 0 0,0 1 0 0 0,11 5 0 0 0,-12-10-665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21.576"/>
    </inkml:context>
    <inkml:brush xml:id="br0">
      <inkml:brushProperty name="width" value="0.05" units="cm"/>
      <inkml:brushProperty name="height" value="0.05" units="cm"/>
      <inkml:brushProperty name="color" value="#FFC114"/>
    </inkml:brush>
  </inkml:definitions>
  <inkml:trace contextRef="#ctx0" brushRef="#br0">1 15 24575,'3'-3'0,"4"-1"0,4 0 0,4 0 0,5 5 0,5 2 0,5 3 0,3 1 0,6-1 0,5-1 0,2-2 0,2-1 0,-7-1-8191</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21.402"/>
    </inkml:context>
    <inkml:brush xml:id="br0">
      <inkml:brushProperty name="width" value="0.05" units="cm"/>
      <inkml:brushProperty name="height" value="0.05" units="cm"/>
      <inkml:brushProperty name="color" value="#FFC114"/>
    </inkml:brush>
  </inkml:definitions>
  <inkml:trace contextRef="#ctx0" brushRef="#br0">45 94 7005 0 0,'-5'-3'155'0'0,"0"-1"0"0"0,0 0 0 0 0,0 0 0 0 0,0 0 0 0 0,-6-8 0 0 0,3 3 657 0 0,8 9-772 0 0,0 0 1 0 0,0-1 0 0 0,0 1-1 0 0,0 0 1 0 0,0-1 0 0 0,0 1-1 0 0,0 0 1 0 0,0-1 0 0 0,0 1-1 0 0,0 0 1 0 0,0-1 0 0 0,0 1-1 0 0,1 0 1 0 0,-1-1 0 0 0,0 1-1 0 0,0 0 1 0 0,0 0 0 0 0,0-1-1 0 0,1 1 1 0 0,-1 0 0 0 0,0-1-1 0 0,0 1 1 0 0,1 0 0 0 0,-1 0-1 0 0,0 0 1 0 0,0-1 0 0 0,1 1-1 0 0,-1 0 1 0 0,0 0 0 0 0,0 0-1 0 0,1 0 1 0 0,-1 0 0 0 0,0-1-1 0 0,1 1 1 0 0,-1 0 0 0 0,0 0-1 0 0,1 0 1 0 0,-1 0 0 0 0,0 0-1 0 0,1 0 1 0 0,-1 0-1 0 0,0 0 1 0 0,1 0 0 0 0,-1 0-1 0 0,22-5 504 0 0,-20 5-503 0 0,309-32-266 0 0,-231 27-1031 0 0,-34 2 197 0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22.203"/>
    </inkml:context>
    <inkml:brush xml:id="br0">
      <inkml:brushProperty name="width" value="0.05" units="cm"/>
      <inkml:brushProperty name="height" value="0.05" units="cm"/>
      <inkml:brushProperty name="color" value="#FFC114"/>
    </inkml:brush>
  </inkml:definitions>
  <inkml:trace contextRef="#ctx0" brushRef="#br0">27 207 7229 0 0,'-16'-50'935'0'0,"5"21"1365"0"0,12 25-1455 0 0,5 7-521 0 0,5 8-267 0 0,-1 17-63 0 0,-2 1 0 0 0,-1 0 0 0 0,-2 0 0 0 0,3 45 0 0 0,1 0-26 0 0,-20-117-60 0 0,-7-52 0 0 0,15 60 126 0 0,0 19 35 0 0,2 0-1 0 0,0 0 1 0 0,0 0 0 0 0,2-1-1 0 0,0 1 1 0 0,6-30-1 0 0,-5 42-59 0 0,0 0 0 0 0,0 0 0 0 0,0 0-1 0 0,1 0 1 0 0,0 0 0 0 0,0 1 0 0 0,0-1 0 0 0,0 1-1 0 0,1 0 1 0 0,-1 0 0 0 0,1 0 0 0 0,0 0-1 0 0,0 1 1 0 0,0-1 0 0 0,0 1 0 0 0,0 0-1 0 0,0 0 1 0 0,7-1 0 0 0,5-3-30 0 0,1 2 0 0 0,-1-1 0 0 0,29-2 0 0 0,-30 6 8 0 0,0 0-1 0 0,20 1 1 0 0,-30 0-1 0 0,0 0 0 0 0,-1 1 1 0 0,1 0-1 0 0,0 0 1 0 0,-1 0-1 0 0,1 1 1 0 0,-1 0-1 0 0,1-1 1 0 0,-1 1-1 0 0,0 1 1 0 0,7 4-1 0 0,-10-7 7 0 0,0 1-1 0 0,0 0 0 0 0,0 0 0 0 0,-1 0 0 0 0,1 0 0 0 0,0 0 0 0 0,0 0 0 0 0,-1 1 0 0 0,1-1 1 0 0,-1 0-1 0 0,1 0 0 0 0,-1 0 0 0 0,1 1 0 0 0,-1-1 0 0 0,0 0 0 0 0,0 0 0 0 0,0 1 0 0 0,1-1 1 0 0,-1 0-1 0 0,0 1 0 0 0,0-1 0 0 0,-1 0 0 0 0,1 0 0 0 0,0 1 0 0 0,0-1 0 0 0,-1 0 0 0 0,1 0 1 0 0,-1 1-1 0 0,1-1 0 0 0,-1 0 0 0 0,1 0 0 0 0,-1 0 0 0 0,0 0 0 0 0,-1 2 0 0 0,-2 4-19 0 0,-2-1-1 0 0,1 1 1 0 0,-13 11-1 0 0,15-15 28 0 0,-6 5-8 0 0,-1-1-1 0 0,1 0 0 0 0,-18 9 0 0 0,4-3-12 0 0,112-15 105 0 0,-79 1-68 0 0,7 0 1 0 0,0 1-1 0 0,0 1 1 0 0,24 3 0 0 0,-36-3-16 0 0,0 0 0 0 0,0 1 1 0 0,0 0-1 0 0,0-1 1 0 0,0 2-1 0 0,0-1 0 0 0,-1 1 1 0 0,1-1-1 0 0,-1 1 0 0 0,1 0 1 0 0,-1 1-1 0 0,0-1 0 0 0,-1 1 1 0 0,1 0-1 0 0,4 5 0 0 0,4 6 5 0 0,-8-10-8 0 0,0-1 0 0 0,0 1 0 0 0,-1 0 0 0 0,1 0 0 0 0,-1 0 0 0 0,4 9 1 0 0,-7-13 0 0 0,0 1 1 0 0,1-1 0 0 0,-1 1 0 0 0,0-1 0 0 0,0 1 0 0 0,0-1 0 0 0,0 1 0 0 0,0-1 0 0 0,0 1-1 0 0,-1-1 1 0 0,1 1 0 0 0,0-1 0 0 0,-1 1 0 0 0,1-1 0 0 0,-1 0 0 0 0,1 1 0 0 0,-1-1 0 0 0,0 0-1 0 0,1 1 1 0 0,-1-1 0 0 0,0 0 0 0 0,0 0 0 0 0,0 0 0 0 0,0 0 0 0 0,0 0 0 0 0,0 0 0 0 0,-1 0-1 0 0,1 0 1 0 0,0 0 0 0 0,0 0 0 0 0,-3 1 0 0 0,-4 2-47 0 0,0 0 0 0 0,0-1 0 0 0,0 0-1 0 0,-1 0 1 0 0,1 0 0 0 0,-1-1 0 0 0,0-1 0 0 0,1 1 0 0 0,-1-1 0 0 0,-12-1-1 0 0,-11-1-797 0 0,-47-7 0 0 0,49 1-461 0 0,17 3 425 0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22.664"/>
    </inkml:context>
    <inkml:brush xml:id="br0">
      <inkml:brushProperty name="width" value="0.05" units="cm"/>
      <inkml:brushProperty name="height" value="0.05" units="cm"/>
      <inkml:brushProperty name="color" value="#FFC114"/>
    </inkml:brush>
  </inkml:definitions>
  <inkml:trace contextRef="#ctx0" brushRef="#br0">211 90 5541 0 0,'0'-8'68'0'0,"1"1"1"0"0,0-1 0 0 0,1 0 0 0 0,2-8 0 0 0,3-24 489 0 0,-8 40-521 0 0,0 0-1 0 0,0-1 0 0 0,0 1 1 0 0,0 0-1 0 0,0-1 0 0 0,0 1 1 0 0,0 0-1 0 0,0 0 0 0 0,0 0 1 0 0,0 0-1 0 0,0 0 0 0 0,0 0 1 0 0,0 0-1 0 0,-1 0 1 0 0,1 1-1 0 0,0-1 0 0 0,0 0 1 0 0,-1 1-1 0 0,-25 6 428 0 0,13-3-194 0 0,0 2 0 0 0,1 0 0 0 0,-1 0 1 0 0,1 1-1 0 0,1 1 0 0 0,-14 10 0 0 0,20-13-76 0 0,0 1-1 0 0,1-1 1 0 0,-1 1-1 0 0,1 1 1 0 0,0-1-1 0 0,1 1 1 0 0,-1 0 0 0 0,2 0-1 0 0,-1 0 1 0 0,1 0-1 0 0,0 1 1 0 0,0 0 0 0 0,-1 7-1 0 0,0 7 446 0 0,1 0-1 0 0,1 0 0 0 0,2 0 1 0 0,2 40-1 0 0,-2-60-582 0 0,1 1-1 0 0,-1 0 1 0 0,1 0-1 0 0,0-1 1 0 0,-1 1-1 0 0,1 0 1 0 0,0-1-1 0 0,0 1 1 0 0,1-1-1 0 0,-1 1 1 0 0,0-1-1 0 0,1 0 1 0 0,0 1-1 0 0,-1-1 1 0 0,1 0-1 0 0,0 0 0 0 0,3 2 1 0 0,-1-1 8 0 0,0 0 1 0 0,1 0 0 0 0,0-1-1 0 0,-1 1 1 0 0,1-1-1 0 0,0 0 1 0 0,0 0 0 0 0,8 1-1 0 0,4 0 16 0 0,0-1 0 0 0,0 0 0 0 0,0-1 0 0 0,27-3 0 0 0,-13 0-433 0 0,0-2 0 0 0,0-1 0 0 0,0-2 1 0 0,-1-1-1 0 0,42-16 0 0 0,-52 13-991 0 0,-3-2-377 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24.403"/>
    </inkml:context>
    <inkml:brush xml:id="br0">
      <inkml:brushProperty name="width" value="0.05" units="cm"/>
      <inkml:brushProperty name="height" value="0.05" units="cm"/>
      <inkml:brushProperty name="color" value="#FFC114"/>
    </inkml:brush>
  </inkml:definitions>
  <inkml:trace contextRef="#ctx0" brushRef="#br0">50 233 7101 0 0,'0'0'167'0'0,"-9"-9"96"0"0,-23-27 106 0 0,24 26 3134 0 0,10 4-3030 0 0,5-18-82 0 0,-6 17 607 0 0,23-6-880 0 0,77-42-23 0 0,-95 51-80 0 0,-1 1 0 0 0,1 0 0 0 0,1 0 0 0 0,-1 1 0 0 0,0 0 0 0 0,1 0 0 0 0,-1 0 0 0 0,1 1 0 0 0,10-2 0 0 0,3 1 12 0 0,-17 1-28 0 0,1 0 0 0 0,-1 1 1 0 0,0 0-1 0 0,0-1 0 0 0,1 1 0 0 0,-1 0 0 0 0,0 0 0 0 0,1 1 0 0 0,-1-1 0 0 0,0 1 0 0 0,1 0 0 0 0,-1-1 0 0 0,0 1 1 0 0,0 1-1 0 0,0-1 0 0 0,5 3 0 0 0,-6-2-1 0 0,0 0 1 0 0,0 0 0 0 0,0 0-1 0 0,0 0 1 0 0,-1 1-1 0 0,1-1 1 0 0,-1 0-1 0 0,1 1 1 0 0,-1-1 0 0 0,0 1-1 0 0,0-1 1 0 0,0 1-1 0 0,-1 0 1 0 0,1-1-1 0 0,-1 1 1 0 0,1 0 0 0 0,-1-1-1 0 0,0 1 1 0 0,0 0-1 0 0,0 2 1 0 0,0 2-1 0 0,-1 0 0 0 0,1 0 1 0 0,-1 0-1 0 0,-1 0 0 0 0,1 0 0 0 0,-1-1 0 0 0,-1 1 1 0 0,1 0-1 0 0,-1-1 0 0 0,0 0 0 0 0,0 0 0 0 0,-1 0 0 0 0,-7 9 1 0 0,-2 1-60 0 0,-2-1 1 0 0,0-1-1 0 0,-20 15 0 0 0,8-6-90 0 0,27-23 149 0 0,-12 9-63 0 0,9-9 22 0 0,5-8 11 0 0,3-1 14 0 0,0 0 1 0 0,1 1 0 0 0,0 0-1 0 0,0 0 1 0 0,1 1-1 0 0,0-1 1 0 0,0 1 0 0 0,10-6-1 0 0,9-11-17 0 0,44-53-26 0 0,-41 44 20 0 0,42-38 1 0 0,-67 67 44 0 0,-1 1 4 0 0,0 0 1 0 0,0 1 0 0 0,0 0-1 0 0,0 0 1 0 0,0-1 0 0 0,1 2-1 0 0,3-3 1 0 0,-7 4 14 0 0,-9 7 41 0 0,-7 2-21 0 0,1 1 0 0 0,0 0 0 0 0,0 1 1 0 0,1 1-1 0 0,1 0 0 0 0,0 1 0 0 0,1 0 1 0 0,-18 24-1 0 0,28-34-6 0 0,0 1 0 0 0,0-1-1 0 0,1 0 1 0 0,-1 1 0 0 0,0-1 0 0 0,1 1 0 0 0,0-1 0 0 0,0 1-1 0 0,0 0 1 0 0,0-1 0 0 0,1 1 0 0 0,0 0 0 0 0,-1-1 0 0 0,1 1-1 0 0,1 7 1 0 0,0-9-16 0 0,0 1 0 0 0,0 0 0 0 0,0-1 0 0 0,1 1 0 0 0,-1-1 0 0 0,0 1 0 0 0,1-1 0 0 0,0 1-1 0 0,0-1 1 0 0,-1 0 0 0 0,1 0 0 0 0,1 0 0 0 0,-1 0 0 0 0,0 0 0 0 0,0-1 0 0 0,1 1 0 0 0,-1-1 0 0 0,1 1 0 0 0,-1-1-1 0 0,1 0 1 0 0,4 1 0 0 0,6 3-65 0 0,0-2 0 0 0,0 1 0 0 0,1-2 0 0 0,-1 0-1 0 0,1-1 1 0 0,-1 0 0 0 0,21-2 0 0 0,0-2-1221 0 0,61-13 0 0 0,-51 5-144 0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24.852"/>
    </inkml:context>
    <inkml:brush xml:id="br0">
      <inkml:brushProperty name="width" value="0.05" units="cm"/>
      <inkml:brushProperty name="height" value="0.05" units="cm"/>
      <inkml:brushProperty name="color" value="#FFC114"/>
    </inkml:brush>
  </inkml:definitions>
  <inkml:trace contextRef="#ctx0" brushRef="#br0">20 37 9533 0 0,'-12'-27'311'0'0,"5"17"174"0"0,9 26-419 0 0,1 3 22 0 0,3 34-1 0 0,2 12 162 0 0,-5-51-234 0 0,13 54-5 0 0,-13-60-264 0 0,-1 0 0 0 0,1-1-1 0 0,0 1 1 0 0,1-1 0 0 0,0 0-1 0 0,7 9 1 0 0,-5-7-589 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25.193"/>
    </inkml:context>
    <inkml:brush xml:id="br0">
      <inkml:brushProperty name="width" value="0.05" units="cm"/>
      <inkml:brushProperty name="height" value="0.05" units="cm"/>
      <inkml:brushProperty name="color" value="#FFC114"/>
    </inkml:brush>
  </inkml:definitions>
  <inkml:trace contextRef="#ctx0" brushRef="#br0">0 44 8365 0 0,'1'-39'1395'0'0,"0"34"-215"0"0,-1 26-1068 0 0,0 132 8 0 0,0-148-107 0 0,1 1 1 0 0,-1-1 0 0 0,1 0 0 0 0,0 0-1 0 0,1 0 1 0 0,-1 0 0 0 0,1 0 0 0 0,0 0-1 0 0,0-1 1 0 0,0 1 0 0 0,1 0-1 0 0,-1-1 1 0 0,5 5 0 0 0,-5-7-10 0 0,0 1 0 0 0,0-1 0 0 0,0 0 0 0 0,0 0 1 0 0,0 0-1 0 0,1-1 0 0 0,-1 1 0 0 0,0 0 0 0 0,1-1 0 0 0,0 0 1 0 0,-1 1-1 0 0,1-1 0 0 0,0 0 0 0 0,0-1 0 0 0,-1 1 0 0 0,1 0 0 0 0,0-1 1 0 0,0 1-1 0 0,0-1 0 0 0,0 0 0 0 0,0 0 0 0 0,0 0 0 0 0,0 0 1 0 0,5-2-1 0 0,4-2-8 0 0,0 0 0 0 0,0 0 0 0 0,-1-1 1 0 0,0-1-1 0 0,0 0 0 0 0,0 0 0 0 0,-1-1 1 0 0,15-13-1 0 0,-19 15 3 0 0,-1 1 1 0 0,0-1-1 0 0,0 0 0 0 0,-1 0 1 0 0,0-1-1 0 0,1 1 0 0 0,-2-1 1 0 0,1 0-1 0 0,-1 0 0 0 0,0 0 1 0 0,0-1-1 0 0,-1 1 1 0 0,1-1-1 0 0,-2 1 0 0 0,1-1 1 0 0,-1 0-1 0 0,1-8 0 0 0,-2 13 14 0 0,0-1-1 0 0,0 1 0 0 0,0-1 1 0 0,0 0-1 0 0,-1 1 0 0 0,1-1 0 0 0,-1 1 1 0 0,0-1-1 0 0,0 1 0 0 0,1-1 1 0 0,-2 1-1 0 0,1 0 0 0 0,0 0 0 0 0,0-1 1 0 0,-1 1-1 0 0,1 0 0 0 0,-1 0 0 0 0,0 0 1 0 0,0 0-1 0 0,0 1 0 0 0,0-1 1 0 0,0 0-1 0 0,0 1 0 0 0,0-1 0 0 0,-3-1 1 0 0,1 2 13 0 0,-1-1 1 0 0,1 1-1 0 0,0 0 1 0 0,-1 0-1 0 0,1 0 1 0 0,-1 1-1 0 0,1-1 1 0 0,-1 1-1 0 0,1 0 1 0 0,-1 1 0 0 0,1-1-1 0 0,-1 1 1 0 0,-7 2-1 0 0,-6 1-370 0 0,0 1 1 0 0,0 1-1 0 0,0 1 0 0 0,0 1 0 0 0,1 0 1 0 0,-26 17-1 0 0,33-18-838 0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26.156"/>
    </inkml:context>
    <inkml:brush xml:id="br0">
      <inkml:brushProperty name="width" value="0.05" units="cm"/>
      <inkml:brushProperty name="height" value="0.05" units="cm"/>
      <inkml:brushProperty name="color" value="#FFC114"/>
    </inkml:brush>
  </inkml:definitions>
  <inkml:trace contextRef="#ctx0" brushRef="#br0">13 42 6657 0 0,'21'-32'2159'0'0,"-7"22"915"0"0,-23 11-151 0 0,7 0-2908 0 0,0 1 0 0 0,0-1 0 0 0,1 1 0 0 0,-1 0 0 0 0,0 0-1 0 0,1 0 1 0 0,-1-1 0 0 0,1 2 0 0 0,0-1 0 0 0,-1 0 0 0 0,1 0 0 0 0,0 0-1 0 0,0 0 1 0 0,0 4 0 0 0,-5 10-39 0 0,4-11 17 0 0,0 0-1 0 0,0 1 1 0 0,1-1 0 0 0,0 1-1 0 0,0 0 1 0 0,0 6-1 0 0,1-9 9 0 0,0-1-1 0 0,1 1 0 0 0,-1-1 1 0 0,1 0-1 0 0,-1 1 0 0 0,1-1 1 0 0,0 1-1 0 0,0-1 0 0 0,0 0 1 0 0,0 0-1 0 0,1 0 0 0 0,-1 0 1 0 0,1 0-1 0 0,-1 0 0 0 0,1 0 1 0 0,0 0-1 0 0,0 0 0 0 0,2 1 1 0 0,1 1 4 0 0,0-1 0 0 0,0 0 0 0 0,0 0 0 0 0,0-1 0 0 0,1 1 0 0 0,-1-1 0 0 0,1 0 0 0 0,0-1 0 0 0,0 0 0 0 0,8 2 0 0 0,64 2 32 0 0,-58-5-44 0 0,-18 0 5 0 0,6 0-2 0 0,1 1 1 0 0,-1-1-1 0 0,1 1 0 0 0,-1 1 1 0 0,15 4-1 0 0,-21-6 1 0 0,-1 1 0 0 0,1 0 0 0 0,0 0 0 0 0,-1 0 0 0 0,1 0 0 0 0,-1 0 0 0 0,1 0 0 0 0,-1 0 0 0 0,0 1 1 0 0,1-1-1 0 0,-1 0 0 0 0,0 1 0 0 0,0-1 0 0 0,0 1 0 0 0,0 0 0 0 0,0-1 0 0 0,0 1 0 0 0,0 0 0 0 0,-1-1 0 0 0,1 1 0 0 0,0 0 0 0 0,-1 0 0 0 0,0-1 0 0 0,1 1 0 0 0,-1 0 0 0 0,0 0 0 0 0,0 0 0 0 0,0 0 1 0 0,0 0-1 0 0,0-1 0 0 0,-1 1 0 0 0,0 3 0 0 0,0 2-30 0 0,-1 0-1 0 0,-1 0 1 0 0,1 0 0 0 0,-1 0 0 0 0,0-1 0 0 0,-1 1 0 0 0,0-1 0 0 0,0 0-1 0 0,0 0 1 0 0,-1 0 0 0 0,1-1 0 0 0,-1 1 0 0 0,-1-1 0 0 0,-8 7-1 0 0,10-9-70 0 0,0 0 0 0 0,0 0 1 0 0,0-1-1 0 0,0 1 0 0 0,0-1 0 0 0,0 0 0 0 0,-1 0 0 0 0,1 0 0 0 0,-1-1 0 0 0,1 0 0 0 0,-1 0 0 0 0,0 0 0 0 0,0 0 0 0 0,1-1 0 0 0,-1 0 0 0 0,0 0 0 0 0,0 0 0 0 0,1 0 0 0 0,-1-1 0 0 0,0 0 0 0 0,0 0 0 0 0,1 0 0 0 0,-7-3 0 0 0,-1-1-301 0 0,8 4 189 0 0,0-1 0 0 0,0 0 1 0 0,1 1-1 0 0,-1-1 0 0 0,1 0 0 0 0,0-1 0 0 0,-1 1 1 0 0,1-1-1 0 0,0 1 0 0 0,0-1 0 0 0,-4-5 0 0 0,-2-5-705 0 0,2 4-108 0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9:45:26.864"/>
    </inkml:context>
    <inkml:brush xml:id="br0">
      <inkml:brushProperty name="width" value="0.05" units="cm"/>
      <inkml:brushProperty name="height" value="0.05" units="cm"/>
      <inkml:brushProperty name="color" value="#FFC114"/>
    </inkml:brush>
  </inkml:definitions>
  <inkml:trace contextRef="#ctx0" brushRef="#br0">1 141 7905,'0'-4'69,"0"1"0,0-1 0,1 0 0,-1 0 0,1 1 0,0-1 1,0 0-1,0 1 0,1-1 0,-1 1 0,1-1 0,0 1 0,0 0 1,0 0-1,0 0 0,1 0 0,-1 0 0,1 0 0,0 1 0,0-1 0,0 1 1,0 0-1,0-1 0,7-2 0,-1 1-194,0 1 1,1 0-1,-1 0 0,1 1 1,0 0-1,0 0 0,-1 1 0,17 1 1,46-3-1414,-44 1 1164,-1 1 1,1 2-1,34 5 0,-15-1 665,-47-5-271,1 0 0,-1 0 0,0 0 0,0 0 0,1 0 0,-1 0 0,0 1 0,0-1 0,1 0 0,-1 0 0,0 0 0,0 0 0,0 1 1,1-1-1,-1 0 0,0 0 0,0 0 0,0 1 0,0-1 0,0 0 0,1 0 0,-1 1 0,0-1 0,0 0 0,0 0 0,0 1 0,0-1 0,0 0 0,0 1 0,0-1 0,0 0 0,0 0 0,0 1 0,0-1 0,0 0 0,0 0 0,0 1 0,0-1 0,0 0 0,0 1 0,0-1 0,-1 0 0,1 0 0,0 0 0,0 1 0,0-1 0,0 0 0,-1 0 0,1 1 0,0-1 0,0 0 0,0 0 0,-1 0 0,1 0 0,0 1 0,0-1 0,-1 0 0,-14 14 591,14-13-525,-13 10 188,1 1 0,1 1-1,0 0 1,1 0-1,0 1 1,-10 18 0,18-26-225,0 0 1,0-1 0,1 1-1,0 1 1,0-1 0,0 0-1,1 0 1,0 1 0,0-1-1,0 1 1,1-1 0,0 1-1,1-1 1,-1 1 0,1-1-1,0 0 1,1 1 0,-1-1-1,1 0 1,4 8 0,-4-10-36,1 1 0,0-1 0,0 0 0,0 0 0,0 0 0,1 0 0,-1 0 0,1-1 0,0 1-1,0-1 1,1 0 0,-1-1 0,0 1 0,1-1 0,0 1 0,0-2 0,-1 1 0,1 0 0,0-1 0,0 0 0,1 0 0,-1 0 0,0-1 0,0 0 0,0 0 0,0 0 0,1 0 0,-1-1 0,0 0 0,0 0 0,0 0 0,0-1 0,0 0 0,-1 0 0,1 0 0,0 0 0,-1-1 0,1 0 0,-1 0 0,0 0 0,7-7 0,-8 6-46,1-1 1,-1 0-1,0 1 0,-1-1 1,1 0-1,-1 0 1,0 0-1,0-1 0,-1 1 1,1 0-1,-1-1 0,0 1 1,-1-1-1,1 1 0,-1-1 1,0 0-1,-1 1 0,1-1 1,-1 1-1,0-1 0,-1 1 1,1 0-1,-4-9 1,1 4 36,-1 0 1,0 1-1,0-1 1,-1 1-1,0 0 1,0 1-1,-1-1 1,-1 1-1,1 0 1,-1 1-1,-11-8 1,16 13 7,-13-12-19,19 10-35,11 1 12,59-5 33,-48 4-17,0 0-1,1 2 1,-1 2 0,1 0 0,25 4 0,-50-4 12,0 0 1,0 0 0,0 1 0,0-1 0,0 0-1,0 1 1,-1-1 0,1 1 0,0-1 0,0 1-1,0 0 1,-1-1 0,1 1 0,0 0 0,-1-1-1,1 1 1,-1 0 0,1 0 0,-1 0-1,1-1 1,-1 1 0,1 0 0,-1 0 0,0 0-1,1 0 1,-1 0 0,0 0 0,0 0 0,0 0-1,0 0 1,0 0 0,0 0 0,0 0 0,0 0-1,0 0 1,0-1 0,-1 3 0,-1 5 1,0 0 1,0 0 0,-6 13 0,2-4 21,4-11-15,0 1 1,1 0 0,0-1 0,0 1 0,1 0 0,-1-1 0,1 1-1,1 0 1,0-1 0,0 1 0,0 0 0,3 7 0,-2-9 13,0 0-1,0 0 1,1-1 0,0 1 0,0-1 0,0 0 0,1 1 0,-1-1 0,1-1 0,0 1 0,0-1-1,0 1 1,1-1 0,-1 0 0,9 4 0,-5-4-2,0 1 1,0-1-1,0 0 1,1-1-1,-1 0 1,1 0-1,-1-1 1,1 0-1,0-1 1,-1 0-1,1 0 1,0 0-1,-1-1 1,1-1-1,0 0 1,-1 0-1,0 0 1,1-1-1,-1 0 1,0-1-1,14-9 1,-19 11-17,0-1 0,-1 0 0,1 0 1,-1 0-1,0 0 0,0 0 0,0-1 1,0 1-1,-1-1 0,1 1 0,-1-1 0,0 1 1,0-1-1,0 0 0,0 0 0,-1 0 1,0 1-1,1-1 0,-1 0 0,-1 0 1,1 0-1,-2-7 0,0-2 11,-1 0 0,-1 1 0,0 0 0,0 0-1,-10-19 1,9 22-88,0 1-1,0 0 0,-1 0 0,0 1 1,0 0-1,0 0 0,-1 0 1,0 1-1,-1 0 0,0 0 0,1 0 1,-2 1-1,1 1 0,0-1 1,-1 2-1,0-1 0,0 1 0,0 0 1,0 1-1,-16-2 0,-22-4-871</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32.599"/>
    </inkml:context>
    <inkml:brush xml:id="br0">
      <inkml:brushProperty name="width" value="0.05" units="cm"/>
      <inkml:brushProperty name="height" value="0.05" units="cm"/>
      <inkml:brushProperty name="color" value="#FFC114"/>
    </inkml:brush>
  </inkml:definitions>
  <inkml:trace contextRef="#ctx0" brushRef="#br0">202 43 3696 0 0,'19'-20'860'0'0,"-12"17"-597"0"0,18-10 50 0 0,-19 9 5082 0 0,-31 15-5210 0 0,-75 33-21 0 0,75-34 381 0 0,7 18-454 0 0,-54 87-7 0 0,69-110-71 0 0,0 0 0 0 0,0 1 0 0 0,0-1-1 0 0,1 1 1 0 0,-2 9 0 0 0,3-14-7 0 0,1 0-1 0 0,0 0 0 0 0,0 0 0 0 0,0 0 1 0 0,0 0-1 0 0,0 0 0 0 0,0 0 0 0 0,1 0 0 0 0,-1 0 1 0 0,0 0-1 0 0,0 0 0 0 0,1 0 0 0 0,-1-1 1 0 0,1 1-1 0 0,0 2 0 0 0,2 4 36 0 0,-1-1-13 0 0,0-1 0 0 0,1 0 0 0 0,0 0 0 0 0,-1 0 0 0 0,1 0-1 0 0,1 0 1 0 0,-1-1 0 0 0,1 1 0 0 0,0-1 0 0 0,0 0 0 0 0,0 0-1 0 0,0-1 1 0 0,1 1 0 0 0,0-1 0 0 0,-1 0 0 0 0,1 0-1 0 0,1 0 1 0 0,-1-1 0 0 0,0 1 0 0 0,0-2 0 0 0,1 1 0 0 0,-1 0-1 0 0,1-1 1 0 0,11 1 0 0 0,-3 0-53 0 0,0-2 0 0 0,0 0 0 0 0,0 0 1 0 0,0-1-1 0 0,0-1 0 0 0,0 0 0 0 0,0-1 0 0 0,-1-1 0 0 0,15-5 0 0 0,-11 3-85 0 0,-1-2 0 0 0,-1 1 1 0 0,1-2-1 0 0,-1 0 0 0 0,-1-1 0 0 0,19-16 0 0 0,-29 22-29 0 0,-16-28-578 0 0,6 15 708 0 0,-5-17-5 0 0,-20-37 1 0 0,26 60 10 0 0,0 1 0 0 0,-1 0 0 0 0,-1 1 0 0 0,1-1 0 0 0,-1 1 0 0 0,-1 0 0 0 0,0 1 0 0 0,0 0 0 0 0,-10-8 0 0 0,14 14-2 0 0,0 0-1 0 0,0 0 1 0 0,-1 0 0 0 0,1 1 0 0 0,0 0 0 0 0,0 0 0 0 0,-1 0 0 0 0,1 0 0 0 0,-1 0 0 0 0,1 1-1 0 0,-1 0 1 0 0,1 0 0 0 0,-1 0 0 0 0,1 1 0 0 0,-1 0 0 0 0,1-1 0 0 0,0 1 0 0 0,-1 1 0 0 0,1-1-1 0 0,-6 3 1 0 0,3-1-12 0 0,-25 11-1817 0 0,34-7 1330 0 0,7 19-12 0 0,-7-19-89 0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33.060"/>
    </inkml:context>
    <inkml:brush xml:id="br0">
      <inkml:brushProperty name="width" value="0.05" units="cm"/>
      <inkml:brushProperty name="height" value="0.05" units="cm"/>
      <inkml:brushProperty name="color" value="#FFC114"/>
    </inkml:brush>
  </inkml:definitions>
  <inkml:trace contextRef="#ctx0" brushRef="#br0">111 63 6941 0 0,'-2'-10'218'0'0,"1"1"0"0"0,0 0 0 0 0,0-13 0 0 0,-3 11 489 0 0,1 9 15 0 0,2 8-388 0 0,-14 196-264 0 0,1-41-86 0 0,13-137 29 0 0,1-7-18 0 0,0-1 0 0 0,-2 1 0 0 0,0 0-1 0 0,0-1 1 0 0,-8 25 0 0 0,7-38-4 0 0,2-9 9 0 0,3-10 13 0 0,2-6-21 0 0,2 1-1 0 0,1 0 1 0 0,1 0-1 0 0,11-23 1 0 0,-15 38 19 0 0,0-1 0 0 0,0 0 0 0 0,0 1 0 0 0,1 0 0 0 0,-1 0 0 0 0,2 0-1 0 0,-1 1 1 0 0,0 0 0 0 0,1 0 0 0 0,0 0 0 0 0,1 1 0 0 0,-1-1 0 0 0,1 1 0 0 0,-1 1 0 0 0,15-6 0 0 0,-19 8 8 0 0,1 0 0 0 0,0 1-1 0 0,0-1 1 0 0,0 1 0 0 0,-1 0 0 0 0,1 0 0 0 0,0 0 0 0 0,0 0-1 0 0,0 0 1 0 0,0 0 0 0 0,0 1 0 0 0,-1-1 0 0 0,1 1 0 0 0,0 0 0 0 0,0 0-1 0 0,-1 0 1 0 0,5 2 0 0 0,-3 0-6 0 0,0 0 1 0 0,0 0-1 0 0,0 1 1 0 0,0-1-1 0 0,-1 1 1 0 0,1 0-1 0 0,-1 0 1 0 0,0 0-1 0 0,3 6 0 0 0,1 2-4 0 0,0 1-1 0 0,-2 0 1 0 0,0 0-1 0 0,0 1 1 0 0,-1 0-1 0 0,3 17 1 0 0,-6-27-3 0 0,0 0 0 0 0,-1 0 0 0 0,1-1 0 0 0,-1 1 0 0 0,0 0 0 0 0,0 0-1 0 0,0 0 1 0 0,0 0 0 0 0,-1-1 0 0 0,1 1 0 0 0,-1 0 0 0 0,0 0 0 0 0,0-1 0 0 0,-1 1 0 0 0,1-1 0 0 0,-1 1 0 0 0,0-1 0 0 0,0 1 0 0 0,0-1 0 0 0,0 0 0 0 0,0 0 0 0 0,-1 0 0 0 0,1 0 0 0 0,-1-1 0 0 0,0 1 0 0 0,0 0 0 0 0,0-1 0 0 0,0 0 0 0 0,0 0 0 0 0,0 0 0 0 0,-1 0 0 0 0,1-1 0 0 0,-1 1 0 0 0,0-1 0 0 0,-3 1 0 0 0,-9 3-71 0 0,1-2 0 0 0,-1 0 1 0 0,0-1-1 0 0,1-1 0 0 0,-1 0 0 0 0,0-1 1 0 0,0 0-1 0 0,0-2 0 0 0,0 0 0 0 0,0-1 0 0 0,1 0 1 0 0,-21-8-1 0 0,33 10-17 0 0,1 1 1 0 0,0-1-1 0 0,0 0 1 0 0,0-1-1 0 0,0 1 1 0 0,0 0-1 0 0,0-1 1 0 0,0 1-1 0 0,0-1 1 0 0,1 1-1 0 0,-1-1 0 0 0,1 0 1 0 0,-1 0-1 0 0,1 0 1 0 0,-1 0-1 0 0,1 0 1 0 0,0 0-1 0 0,0 0 1 0 0,0 0-1 0 0,0 0 1 0 0,1-1-1 0 0,-1 1 1 0 0,0 0-1 0 0,1-1 0 0 0,0 1 1 0 0,-1 0-1 0 0,1-1 1 0 0,0 1-1 0 0,0 0 1 0 0,1-1-1 0 0,-1 1 1 0 0,0 0-1 0 0,1-1 1 0 0,-1 1-1 0 0,1 0 1 0 0,0-1-1 0 0,0 1 0 0 0,0 0 1 0 0,0 0-1 0 0,0 0 1 0 0,0 0-1 0 0,1 0 1 0 0,-1 0-1 0 0,1 0 1 0 0,-1 0-1 0 0,1 1 1 0 0,0-1-1 0 0,-1 1 1 0 0,1-1-1 0 0,3-1 1 0 0,9-5-648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21.999"/>
    </inkml:context>
    <inkml:brush xml:id="br0">
      <inkml:brushProperty name="width" value="0.05" units="cm"/>
      <inkml:brushProperty name="height" value="0.05" units="cm"/>
      <inkml:brushProperty name="color" value="#FFC114"/>
    </inkml:brush>
  </inkml:definitions>
  <inkml:trace contextRef="#ctx0" brushRef="#br0">299 23 24575,'-22'0'0,"-1"1"0,1 1 0,0 1 0,-35 10 0,46-10 0,-1 1 0,1 1 0,0 0 0,0 0 0,0 1 0,1 1 0,0 0 0,0 0 0,1 1 0,-10 9 0,16-14 0,0 0 0,0 1 0,1-1 0,-1 1 0,1 0 0,0 0 0,0 0 0,0 0 0,-3 9 0,5-12 0,0 1 0,-1 0 0,1-1 0,0 1 0,0-1 0,0 1 0,0 0 0,1-1 0,-1 1 0,0-1 0,1 1 0,-1 0 0,1-1 0,-1 1 0,1-1 0,0 1 0,0-1 0,-1 0 0,1 1 0,0-1 0,0 0 0,0 0 0,1 1 0,-1-1 0,0 0 0,0 0 0,1 0 0,-1 0 0,0-1 0,4 2 0,4 3 0,1-2 0,0 1 0,-1-2 0,1 1 0,0-1 0,1-1 0,-1 0 0,14 0 0,5-1 0,49-8 0,-67 6 0,-1 0 0,0 0 0,0-1 0,0 0 0,-1-1 0,1 0 0,-1 0 0,18-11 0,-23 11 0,1 1 0,-1-1 0,0 0 0,0 0 0,-1-1 0,1 1 0,-1-1 0,0 0 0,0 0 0,0 0 0,-1 0 0,1 0 0,-1 0 0,-1-1 0,1 1 0,-1-1 0,1-9 0,1-27 0,-3 38 0,0 1 0,0 0 0,-1 0 0,1 0 0,-1-1 0,0 1 0,0 0 0,0 0 0,0 0 0,-3-5 0,4 8 0,0 0 0,0 0 0,-1 0 0,1-1 0,0 1 0,0 0 0,0 0 0,-1 0 0,1 0 0,0 0 0,-1-1 0,1 1 0,0 0 0,0 0 0,-1 0 0,1 0 0,0 0 0,-1 0 0,1 0 0,0 0 0,0 0 0,-1 0 0,1 0 0,0 0 0,-1 0 0,1 0 0,0 0 0,0 0 0,-1 1 0,1-1 0,0 0 0,0 0 0,-1 0 0,1 0 0,0 0 0,0 1 0,-1-1 0,1 0 0,0 0 0,0 1 0,0-1 0,-1 0 0,1 0 0,0 0 0,0 1 0,0-1 0,0 0 0,0 1 0,0-1 0,0 0 0,-1 0 0,1 1 0,0-1 0,0 1 0,-7 17 0,-1 10 0,1 1 0,2 0 0,-3 43 0,5 90 0,4-114-455,3 0 0,11 61 0,-3-56-6371</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33.447"/>
    </inkml:context>
    <inkml:brush xml:id="br0">
      <inkml:brushProperty name="width" value="0.05" units="cm"/>
      <inkml:brushProperty name="height" value="0.05" units="cm"/>
      <inkml:brushProperty name="color" value="#FFC114"/>
    </inkml:brush>
  </inkml:definitions>
  <inkml:trace contextRef="#ctx0" brushRef="#br0">320 17 7421 0 0,'-7'-17'524'0'0,"8"18"-417"0"0,0-1-1 0 0,0 1 0 0 0,0-1 1 0 0,0 1-1 0 0,0 0 0 0 0,-1-1 1 0 0,1 1-1 0 0,0 0 0 0 0,0 0 1 0 0,-1-1-1 0 0,1 1 0 0 0,0 0 1 0 0,-1 0-1 0 0,1 0 1 0 0,-1 0-1 0 0,0 0 0 0 0,1 0 1 0 0,-1 0-1 0 0,1 0 0 0 0,-1 0 1 0 0,0 0-1 0 0,0 1 0 0 0,9 36 277 0 0,-5-21-33 0 0,11 59 480 0 0,7 113 1 0 0,-17-93-712 0 0,-5-85-119 0 0,-1 1 1 0 0,0 0-1 0 0,-1-1 0 0 0,0 1 1 0 0,-1-1-1 0 0,-4 13 1 0 0,5-19-23 0 0,-1 0 1 0 0,0-1-1 0 0,0 1 1 0 0,0 0 0 0 0,-1-1-1 0 0,1 0 1 0 0,-1 0 0 0 0,0 0-1 0 0,0 0 1 0 0,-1-1 0 0 0,1 0-1 0 0,-1 0 1 0 0,1 0 0 0 0,-1 0-1 0 0,0 0 1 0 0,-10 2 0 0 0,5-1-174 0 0,-1-1 1 0 0,0 0 0 0 0,0-1 0 0 0,0 0 0 0 0,0 0 0 0 0,0-1 0 0 0,-15-1 0 0 0,14-1-137 0 0,-1-1 1 0 0,1-1-1 0 0,-1 1 0 0 0,1-2 0 0 0,0 0 1 0 0,0 0-1 0 0,0-1 0 0 0,1 0 0 0 0,-1-1 1 0 0,1-1-1 0 0,1 0 0 0 0,-16-12 0 0 0,6-1-639 0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33.806"/>
    </inkml:context>
    <inkml:brush xml:id="br0">
      <inkml:brushProperty name="width" value="0.05" units="cm"/>
      <inkml:brushProperty name="height" value="0.05" units="cm"/>
      <inkml:brushProperty name="color" value="#FFC114"/>
    </inkml:brush>
  </inkml:definitions>
  <inkml:trace contextRef="#ctx0" brushRef="#br0">19 17 6813 0 0,'-1'-1'22'0'0,"1"1"0"0"0,-1 0 1 0 0,1 0-1 0 0,-1 0 1 0 0,1-1-1 0 0,-1 1 1 0 0,1 0-1 0 0,-1 0 0 0 0,1-1 1 0 0,-1 1-1 0 0,1 0 1 0 0,-1-1-1 0 0,1 1 0 0 0,0-1 1 0 0,-1 1-1 0 0,1 0 1 0 0,0-1-1 0 0,-1 1 0 0 0,1-1 1 0 0,0 1-1 0 0,-1-1 1 0 0,1 1-1 0 0,0-1 1 0 0,0-1-1 0 0,0 2 9 0 0,0 0 0 0 0,0 0 0 0 0,0-1 0 0 0,-1 1 0 0 0,1 0 0 0 0,0 0 0 0 0,0-1 0 0 0,0 1 0 0 0,0 0 1 0 0,0 0-1 0 0,0-1 0 0 0,0 1 0 0 0,0 0 0 0 0,0 0 0 0 0,-1 0 0 0 0,1-1 0 0 0,0 1 0 0 0,0 0 0 0 0,0 0 0 0 0,-1 0 0 0 0,1 0 0 0 0,0-1 0 0 0,0 1 0 0 0,0 0 0 0 0,-1 0 0 0 0,1 0 0 0 0,0 0 1 0 0,0 0-1 0 0,-1 0 0 0 0,1-1 0 0 0,0 1 0 0 0,0 0 0 0 0,-1 0 0 0 0,1 0 0 0 0,0 0 0 0 0,0 0 0 0 0,-1 0 0 0 0,1 0 0 0 0,0 0 0 0 0,0 0 0 0 0,-1 0 0 0 0,1 0 0 0 0,0 1 0 0 0,13 8-700 0 0,-1 1 0 0 0,17 17-1 0 0,-21-20-280 0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34.322"/>
    </inkml:context>
    <inkml:brush xml:id="br0">
      <inkml:brushProperty name="width" value="0.05" units="cm"/>
      <inkml:brushProperty name="height" value="0.05" units="cm"/>
      <inkml:brushProperty name="color" value="#FFC114"/>
    </inkml:brush>
  </inkml:definitions>
  <inkml:trace contextRef="#ctx0" brushRef="#br0">18 14 5236 0 0,'6'-13'899'0'0,"1"21"114"0"0,5 10-881 0 0,-10-15-154 0 0,1-1-1 0 0,-2 1 1 0 0,1 0-1 0 0,0 0 1 0 0,0 0-1 0 0,-1 0 1 0 0,0 1-1 0 0,1-1 1 0 0,-1 0-1 0 0,0 0 1 0 0,-1 1-1 0 0,2 5 1 0 0,-3-8 58 0 0,0 0 1 0 0,1 0-1 0 0,-1-1 1 0 0,0 1-1 0 0,0-1 1 0 0,1 1-1 0 0,-1 0 1 0 0,0-1-1 0 0,0 0 1 0 0,0 1-1 0 0,0-1 1 0 0,1 1-1 0 0,-1-1 1 0 0,0 0-1 0 0,0 0 1 0 0,0 1-1 0 0,0-1 1 0 0,0 0-1 0 0,0 0 1 0 0,0 0-1 0 0,0 0 0 0 0,0 0 1 0 0,0 0-1 0 0,0-1 1 0 0,-1 1-1 0 0,1 0 11 0 0,0 0 0 0 0,-1 0 1 0 0,1 0-1 0 0,0 0 0 0 0,0 0 0 0 0,-1 0 0 0 0,1-1 0 0 0,0 1 0 0 0,0 0 0 0 0,-1-1 0 0 0,1 1 0 0 0,0-1 0 0 0,0 1 0 0 0,0-1 0 0 0,0 0 0 0 0,0 1 0 0 0,0-1 0 0 0,0 0 0 0 0,0 0 0 0 0,0 0 0 0 0,0 0 0 0 0,-1-1 0 0 0,2 1-26 0 0,0 0 0 0 0,0 0 0 0 0,0 0 0 0 0,0 1 0 0 0,1-1 0 0 0,-1 0 0 0 0,0 0-1 0 0,0 0 1 0 0,1 0 0 0 0,-1 0 0 0 0,0 1 0 0 0,1-1 0 0 0,-1 0 0 0 0,1 0 0 0 0,-1 1 0 0 0,1-1 0 0 0,-1 0 0 0 0,1 1-1 0 0,0-1 1 0 0,-1 0 0 0 0,1 1 0 0 0,0-1 0 0 0,0 1 0 0 0,-1-1 0 0 0,1 1 0 0 0,0 0 0 0 0,0-1 0 0 0,0 1 0 0 0,-1 0-1 0 0,1-1 1 0 0,2 1 0 0 0,28-8 92 0 0,-30 8-100 0 0,1-1 1 0 0,-1 1 0 0 0,1 0 0 0 0,-1 0-1 0 0,1 1 1 0 0,-1-1 0 0 0,0 0-1 0 0,1 0 1 0 0,-1 1 0 0 0,1-1 0 0 0,-1 0-1 0 0,0 1 1 0 0,1 0 0 0 0,-1-1 0 0 0,0 1-1 0 0,1 0 1 0 0,-1 0 0 0 0,0-1 0 0 0,0 1-1 0 0,0 0 1 0 0,0 0 0 0 0,0 0 0 0 0,0 0-1 0 0,0 1 1 0 0,0-1 0 0 0,1 2 0 0 0,-2-2-2 0 0,1 1 1 0 0,0 0 0 0 0,-1 0 0 0 0,0 0-1 0 0,1 0 1 0 0,-1 0 0 0 0,0-1 0 0 0,0 1 0 0 0,0 0-1 0 0,0 0 1 0 0,0 0 0 0 0,-1 0 0 0 0,1 0 0 0 0,0 0-1 0 0,-1 0 1 0 0,0-1 0 0 0,1 1 0 0 0,-1 0 0 0 0,-1 2-1 0 0,1-3-10 0 0,0 0-1 0 0,1 0 1 0 0,-1 0-1 0 0,0 0 1 0 0,0-1-1 0 0,0 1 1 0 0,0 0-1 0 0,0-1 1 0 0,0 1-1 0 0,0 0 1 0 0,0-1-1 0 0,0 1 1 0 0,0-1-1 0 0,0 0 1 0 0,0 1-1 0 0,0-1 1 0 0,0 0 0 0 0,0 0-1 0 0,0 0 1 0 0,0 1-1 0 0,-1-1 1 0 0,1 0-1 0 0,-1-1 1 0 0,-1 1-1 0 0,0 0 1 0 0,1 0 0 0 0,-1-1-1 0 0,1 1 1 0 0,-1-1 0 0 0,1 0 0 0 0,-1 0-1 0 0,1 0 1 0 0,-4-2 0 0 0,2 0 5 0 0,1 0 1 0 0,-1-1-1 0 0,1 1 1 0 0,0-1 0 0 0,0 0-1 0 0,-5-8 1 0 0,7 10 8 0 0,-1 0 1 0 0,1 0 0 0 0,0 1-1 0 0,0-1 1 0 0,0 0-1 0 0,0 0 1 0 0,1 0-1 0 0,-1 0 1 0 0,0 0 0 0 0,1-1-1 0 0,0 1 1 0 0,-1 0-1 0 0,1 0 1 0 0,0 0-1 0 0,0 0 1 0 0,0 0 0 0 0,0-1-1 0 0,1-1 1 0 0,0 3-7 0 0,-1 0 1 0 0,1 0 0 0 0,-1 1 0 0 0,1-1-1 0 0,0 0 1 0 0,-1 0 0 0 0,1 0-1 0 0,0 1 1 0 0,0-1 0 0 0,-1 0 0 0 0,1 1-1 0 0,0-1 1 0 0,0 1 0 0 0,0-1-1 0 0,0 1 1 0 0,0-1 0 0 0,0 1 0 0 0,0 0-1 0 0,0-1 1 0 0,0 1 0 0 0,0 0 0 0 0,0 0-1 0 0,0 0 1 0 0,0 0 0 0 0,0 0-1 0 0,0 0 1 0 0,0 0 0 0 0,0 0 0 0 0,0 0-1 0 0,0 0 1 0 0,0 1 0 0 0,0-1-1 0 0,0 0 1 0 0,0 1 0 0 0,0-1 0 0 0,0 1-1 0 0,0-1 1 0 0,0 1 0 0 0,0-1-1 0 0,0 1 1 0 0,0 0 0 0 0,6 4 29 0 0,0 0 0 0 0,-1 1 0 0 0,11 11 0 0 0,-14-14-32 0 0,-2-2-9 0 0,0-1 1 0 0,0 1-1 0 0,-1 0 1 0 0,1 0 0 0 0,0 0-1 0 0,-1 0 1 0 0,1-1-1 0 0,-1 1 1 0 0,1 0-1 0 0,-1 0 1 0 0,0 0 0 0 0,1 0-1 0 0,-1 0 1 0 0,0 0-1 0 0,1 2 1 0 0,-1-3 3 0 0,0 1 0 0 0,0-1-1 0 0,-1 1 1 0 0,1-1 0 0 0,0 0 0 0 0,0 1 0 0 0,0-1 0 0 0,0 1-1 0 0,-1-1 1 0 0,1 1 0 0 0,0-1 0 0 0,0 0 0 0 0,-1 1 0 0 0,1-1 0 0 0,0 0-1 0 0,-1 1 1 0 0,1-1 0 0 0,0 0 0 0 0,-1 1 0 0 0,1-1 0 0 0,0 0-1 0 0,-1 0 1 0 0,1 1 0 0 0,-1-1 0 0 0,-2 1 4 0 0,0 0 0 0 0,0-1 0 0 0,1 1 0 0 0,-1-1 0 0 0,0 0 1 0 0,0 0-1 0 0,0 0 0 0 0,0 0 0 0 0,0 0 0 0 0,0 0 0 0 0,-3-2 0 0 0,1 0-159 0 0,5 11-1087 0 0,-1-7 364 0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35.089"/>
    </inkml:context>
    <inkml:brush xml:id="br0">
      <inkml:brushProperty name="width" value="0.05" units="cm"/>
      <inkml:brushProperty name="height" value="0.05" units="cm"/>
      <inkml:brushProperty name="color" value="#FFC114"/>
    </inkml:brush>
  </inkml:definitions>
  <inkml:trace contextRef="#ctx0" brushRef="#br0">45 258 6501 0 0,'-10'-62'2719'0'0,"10"57"305"0"0,-3 25-2909 0 0,2-4-83 0 0,0 30 65 0 0,-1-6-63 0 0,-2 83 82 0 0,5-111-108 0 0,-1 1 0 0 0,0-1-1 0 0,-1 1 1 0 0,0-1 0 0 0,-1 0-1 0 0,-1 0 1 0 0,0 1 0 0 0,0-2 0 0 0,-7 17-1 0 0,9-27-28 0 0,2-20-299 0 0,12-129 89 0 0,-6 50 134 0 0,6-42 19 0 0,-10 121 119 0 0,0 1 0 0 0,2 0 0 0 0,0 1 1 0 0,1-1-1 0 0,11-22 0 0 0,-14 34 7 0 0,0 1 1 0 0,1-1-1 0 0,-1 1 0 0 0,1 0 0 0 0,6-7 0 0 0,-8 11 66 0 0,2 2-10 0 0,-2 0-97 0 0,-1-1 0 0 0,1 1 0 0 0,0 0-1 0 0,0-1 1 0 0,-1 1 0 0 0,1 0 0 0 0,0 0-1 0 0,-1 0 1 0 0,1 0 0 0 0,-1 1-1 0 0,1-1 1 0 0,-1 0 0 0 0,2 3 0 0 0,0 0 1 0 0,0 0 1 0 0,-1 0-1 0 0,0 0 1 0 0,0 1-1 0 0,2 6 1 0 0,15 49 327 0 0,16 93 0 0 0,-23-89 82 0 0,28 84-1 0 0,-38-142-489 0 0,0-1-1 0 0,0 1 0 0 0,1 0 1 0 0,-1-1-1 0 0,2 1 0 0 0,-1-1 1 0 0,0 0-1 0 0,1 0 0 0 0,8 9 1 0 0,-6-6-758 0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35.431"/>
    </inkml:context>
    <inkml:brush xml:id="br0">
      <inkml:brushProperty name="width" value="0.05" units="cm"/>
      <inkml:brushProperty name="height" value="0.05" units="cm"/>
      <inkml:brushProperty name="color" value="#FFC114"/>
    </inkml:brush>
  </inkml:definitions>
  <inkml:trace contextRef="#ctx0" brushRef="#br0">14 61 7325 0 0,'-1'0'47'0'0,"1"-1"1"0"0,-1 1 0 0 0,0-1 0 0 0,0 1-1 0 0,0-1 1 0 0,0 0 0 0 0,1 1 0 0 0,-1-1 0 0 0,0 0-1 0 0,0 1 1 0 0,1-1 0 0 0,-1 0 0 0 0,1 0-1 0 0,-1 0 1 0 0,1 0 0 0 0,-1 1 0 0 0,1-1-1 0 0,-1-2 1 0 0,1 3 3 0 0,0-1 1 0 0,0 1-1 0 0,0-1 0 0 0,-1 1 0 0 0,1-1 1 0 0,0 1-1 0 0,0-1 0 0 0,0 1 0 0 0,1-1 0 0 0,-1 1 1 0 0,0-1-1 0 0,0 1 0 0 0,0-1 0 0 0,0 1 1 0 0,0-1-1 0 0,1 1 0 0 0,-1 0 0 0 0,0-1 1 0 0,0 1-1 0 0,1-1 0 0 0,-1 1 0 0 0,0 0 0 0 0,0-1 1 0 0,1 1-1 0 0,-1 0 0 0 0,1-1 0 0 0,-1 1 1 0 0,0 0-1 0 0,1-1 0 0 0,-1 1 0 0 0,1 0 0 0 0,-1 0 1 0 0,0 0-1 0 0,1-1 0 0 0,-1 1 0 0 0,1 0 1 0 0,12-5 1917 0 0,10-2-837 0 0,84-11 862 0 0,-95 17-2112 0 0,0 1 0 0 0,0 0 0 0 0,0 1 0 0 0,0 0 0 0 0,-1 0 0 0 0,1 2 0 0 0,0-1 0 0 0,15 7 0 0 0,-26-9-3 0 0,0 1 0 0 0,0-1 1 0 0,0 1-1 0 0,0-1 0 0 0,0 1 1 0 0,-1 0-1 0 0,1-1 0 0 0,0 1 1 0 0,0 0-1 0 0,-1 0 0 0 0,1-1 0 0 0,0 1 1 0 0,-1 0-1 0 0,1 0 0 0 0,-1 0 1 0 0,1 0-1 0 0,-1 1 0 0 0,3 7-1402 0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37.263"/>
    </inkml:context>
    <inkml:brush xml:id="br0">
      <inkml:brushProperty name="width" value="0.05" units="cm"/>
      <inkml:brushProperty name="height" value="0.05" units="cm"/>
      <inkml:brushProperty name="color" value="#FFC114"/>
    </inkml:brush>
  </inkml:definitions>
  <inkml:trace contextRef="#ctx0" brushRef="#br0">2527 96 4844 0 0,'-6'-11'41'0'0,"5"8"-7"0"0,0 0 0 0 0,0 0-1 0 0,0 0 1 0 0,-1 0 0 0 0,0 1 0 0 0,1-1 0 0 0,-1 0 0 0 0,0 1 0 0 0,0 0 0 0 0,0-1 0 0 0,-1 1 0 0 0,1 0 0 0 0,-1 0 0 0 0,1 0 0 0 0,-1 1 0 0 0,-4-4 0 0 0,-11-2 162 0 0,0 0-1 0 0,0 1 1 0 0,-1 1 0 0 0,1 0-1 0 0,-1 1 1 0 0,-38-1 0 0 0,8 3-24 0 0,-77 9 0 0 0,-320 63 311 0 0,4 34 18 0 0,370-86-391 0 0,-383 112 988 0 0,395-108-789 0 0,1 3 0 0 0,1 2 0 0 0,1 3 0 0 0,1 3 0 0 0,-69 52 0 0 0,97-61-229 0 0,1 1 0 0 0,1 1 0 0 0,2 2 0 0 0,0 0 0 0 0,2 1 0 0 0,1 2 0 0 0,1 0 0 0 0,2 1 0 0 0,1 1 0 0 0,2 0 0 0 0,1 2 0 0 0,2-1 0 0 0,1 1 0 0 0,2 1 0 0 0,1 0 0 0 0,2 1 0 0 0,1-1 0 0 0,2 1 0 0 0,2 0 0 0 0,1 0 0 0 0,9 61 0 0 0,-4-63-53 0 0,1 1-1 0 0,3-1 1 0 0,0-1 0 0 0,3 1 0 0 0,0-2 0 0 0,2 0-1 0 0,29 49 1 0 0,-30-61-4 0 0,1-1 1 0 0,1 0-1 0 0,1-1 0 0 0,0-1 0 0 0,2 0 0 0 0,0-2 0 0 0,1 0 0 0 0,0-1 0 0 0,1 0 1 0 0,1-2-1 0 0,42 21 0 0 0,-16-16-24 0 0,1-1 1 0 0,1-3-1 0 0,0-1 1 0 0,1-3-1 0 0,0-2 1 0 0,0-2-1 0 0,79-1 1 0 0,-22-9-35 0 0,-1-4 1 0 0,163-34-1 0 0,-164 19-3 0 0,-1-4-1 0 0,-1-4 1 0 0,-2-5 0 0 0,-1-5 0 0 0,-3-3-1 0 0,-1-5 1 0 0,101-69 0 0 0,114-109-58 0 0,-269 192 78 0 0,-2-3 0 0 0,-1 0 0 0 0,-2-3 0 0 0,63-89 1 0 0,-88 111 11 0 0,-1 0 1 0 0,-1-1 0 0 0,-1 0 0 0 0,-1 0 0 0 0,-1-1 0 0 0,0 0 0 0 0,-2 0-1 0 0,0-1 1 0 0,-2 0 0 0 0,2-22 0 0 0,-5 27 6 0 0,0 1 0 0 0,-1-1 1 0 0,-1 1-1 0 0,0-1 0 0 0,-1 1 0 0 0,-1-1 0 0 0,0 1 0 0 0,-2 1 1 0 0,0-1-1 0 0,0 1 0 0 0,-1 0 0 0 0,-1 0 0 0 0,-17-24 1 0 0,10 21 5 0 0,-1 1 0 0 0,0 1 1 0 0,-1 0-1 0 0,-1 1 1 0 0,0 1-1 0 0,-1 1 1 0 0,0 1-1 0 0,-1 0 1 0 0,0 1-1 0 0,-1 1 0 0 0,-32-10 1 0 0,-1 3-51 0 0,0 3 0 0 0,-1 2 0 0 0,-86-8 0 0 0,70 13-480 0 0,1 3 0 0 0,0 3 1 0 0,-1 3-1 0 0,-100 16 0 0 0,137-9-429 0 0,33-9 851 0 0,0 0-1 0 0,0 1 1 0 0,0-1-1 0 0,-1 0 0 0 0,1 1 1 0 0,0-1-1 0 0,0 1 0 0 0,0 0 1 0 0,0-1-1 0 0,0 1 1 0 0,0 0-1 0 0,0 0 0 0 0,0 0 1 0 0,0-1-1 0 0,1 1 0 0 0,-1 0 1 0 0,0 0-1 0 0,0 0 0 0 0,1 0 1 0 0,-1 1-1 0 0,1-1 1 0 0,-1 0-1 0 0,0 1 0 0 0,3 4-808 0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38.053"/>
    </inkml:context>
    <inkml:brush xml:id="br0">
      <inkml:brushProperty name="width" value="0.05" units="cm"/>
      <inkml:brushProperty name="height" value="0.05" units="cm"/>
      <inkml:brushProperty name="color" value="#FFC114"/>
    </inkml:brush>
  </inkml:definitions>
  <inkml:trace contextRef="#ctx0" brushRef="#br0">482 1452 6533 0 0,'2'0'22'0'0,"0"0"0"0"0,-1-1 0 0 0,1 1 0 0 0,-1 0 0 0 0,1-1 0 0 0,-1 1 0 0 0,1-1 0 0 0,-1 1 0 0 0,1-1 0 0 0,-1 0 0 0 0,1 0 0 0 0,1-1 0 0 0,-2 1 17 0 0,0 0 1 0 0,0 1-1 0 0,0-1 1 0 0,0 1-1 0 0,0-1 1 0 0,0 1 0 0 0,0-1-1 0 0,0 1 1 0 0,0-1-1 0 0,0 1 1 0 0,0 0 0 0 0,0 0-1 0 0,0-1 1 0 0,1 1-1 0 0,-1 0 1 0 0,0 0-1 0 0,0 0 1 0 0,0 0 0 0 0,0 0-1 0 0,0 1 1 0 0,1-1-1 0 0,-1 0 1 0 0,0 0-1 0 0,0 1 1 0 0,0-1 0 0 0,0 1-1 0 0,2 0 1 0 0,4 0 288 0 0,0 0 0 0 0,0-1 0 0 0,0 0-1 0 0,0 0 1 0 0,0-1 0 0 0,0 0 0 0 0,0 0 0 0 0,11-4 0 0 0,-8 3-37 0 0,2-1-159 0 0,0-1 1 0 0,0 0-1 0 0,-1-1 0 0 0,0 0 1 0 0,0-1-1 0 0,17-11 0 0 0,-12 5-14 0 0,0 0-1 0 0,-1-1 1 0 0,19-21-1 0 0,-21 19-82 0 0,-2 0-1 0 0,0-1 1 0 0,-1 0-1 0 0,0-1 1 0 0,-1 0 0 0 0,-1-1-1 0 0,-1 1 1 0 0,0-2-1 0 0,4-21 1 0 0,-1-5-33 0 0,-3-1 1 0 0,4-77-1 0 0,-11 85 2 0 0,-1 1 0 0 0,-2-1 0 0 0,-2 1 0 0 0,-10-42 0 0 0,-2 13-5 0 0,-35-88 1 0 0,46 139-11 0 0,0 1 1 0 0,-1 0 0 0 0,-1 0 0 0 0,0 1-1 0 0,-1 0 1 0 0,0 1 0 0 0,0 0-1 0 0,-2 0 1 0 0,1 1 0 0 0,-2 0 0 0 0,1 1-1 0 0,-2 0 1 0 0,1 1 0 0 0,-1 1 0 0 0,0 0-1 0 0,-1 0 1 0 0,0 1 0 0 0,0 1 0 0 0,-1 1-1 0 0,-21-6 1 0 0,7 3-39 0 0,0 2 1 0 0,0 1-1 0 0,-52-3 0 0 0,65 8-33 0 0,0 1 0 0 0,0 0 1 0 0,0 1-1 0 0,-1 0 0 0 0,2 2 0 0 0,-1 0 0 0 0,0 0 1 0 0,-21 11-1 0 0,15-5 18 0 0,0 0 0 0 0,-1-2 1 0 0,-24 6-1 0 0,46-14 65 0 0,0 0-1 0 0,0 0 1 0 0,1 0 0 0 0,-1 0-1 0 0,0-1 1 0 0,0 1-1 0 0,0 0 1 0 0,0-1 0 0 0,0 1-1 0 0,1 0 1 0 0,-1-1 0 0 0,0 1-1 0 0,0-1 1 0 0,1 1-1 0 0,-1-1 1 0 0,0 0 0 0 0,1 1-1 0 0,-1-1 1 0 0,0 0 0 0 0,1 1-1 0 0,-1-1 1 0 0,0-1-1 0 0,-15-25-10 0 0,5 9-7 0 0,4 9 16 0 0,-8-9 9 0 0,2 0-1 0 0,-22-37 1 0 0,32 50-2 0 0,1 0 0 0 0,-1 0 0 0 0,1 0 0 0 0,0-1 0 0 0,1 1 0 0 0,-1 0 0 0 0,1-1 0 0 0,0 1-1 0 0,1-1 1 0 0,-1 0 0 0 0,1 1 0 0 0,0-1 0 0 0,0 0 0 0 0,1 1 0 0 0,0-1 0 0 0,0 1 0 0 0,2-7 0 0 0,-2 10-7 0 0,-1 0 1 0 0,1 0-1 0 0,0 0 0 0 0,0 0 1 0 0,0 1-1 0 0,1-1 0 0 0,-1 0 1 0 0,0 0-1 0 0,1 1 0 0 0,-1-1 1 0 0,1 1-1 0 0,-1-1 0 0 0,1 1 1 0 0,0 0-1 0 0,0 0 0 0 0,-1 0 1 0 0,4-2-1 0 0,-9 3-232 0 0,-13 0-1505 0 0,14 4 277 0 0,9 4-393 0 0,-3-6 1062 0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9:45:38.528"/>
    </inkml:context>
    <inkml:brush xml:id="br0">
      <inkml:brushProperty name="width" value="0.05" units="cm"/>
      <inkml:brushProperty name="height" value="0.05" units="cm"/>
      <inkml:brushProperty name="color" value="#FFC114"/>
    </inkml:brush>
  </inkml:definitions>
  <inkml:trace contextRef="#ctx0" brushRef="#br0">245 20 7037 0 0,'-1'-1'-2'0'0,"1"1"0"0"0,-1-1 1 0 0,1 0-1 0 0,0 0 0 0 0,0 0 1 0 0,-1 1-1 0 0,1-1 0 0 0,0 0 1 0 0,0 0-1 0 0,0 0 0 0 0,0 0 1 0 0,0 1-1 0 0,0-1 0 0 0,0 0 0 0 0,0-1 1 0 0,-1-4 68 0 0,-10 7 3 0 0,8-1-48 0 0,0 1 1 0 0,0 0-1 0 0,1 0 1 0 0,-1 0-1 0 0,0 0 1 0 0,1 0-1 0 0,-1 0 1 0 0,1 1-1 0 0,-1 0 1 0 0,1-1-1 0 0,0 1 1 0 0,0 0-1 0 0,0 0 1 0 0,-3 4-1 0 0,-29 48 79 0 0,24-38-71 0 0,0 0 0 0 0,0-1 0 0 0,-1 0 0 0 0,-1 0 0 0 0,-14 13 0 0 0,16-20-24 0 0,1 0 0 0 0,0 1-1 0 0,0 0 1 0 0,1 1-1 0 0,0 0 1 0 0,-9 15 0 0 0,11-131 472 0 0,10 179 196 0 0,-4-71-620 0 0,0 0 1 0 0,0 1-1 0 0,0-1 1 0 0,0 0-1 0 0,1 1 1 0 0,-1-1-1 0 0,1 0 1 0 0,-1 0-1 0 0,1 0 1 0 0,0 1-1 0 0,0-1 1 0 0,0 0-1 0 0,0 0 1 0 0,0 0-1 0 0,0 0 1 0 0,0 0-1 0 0,1 0 1 0 0,-1-1-1 0 0,1 1 1 0 0,-1 0-1 0 0,1-1 1 0 0,0 1-1 0 0,2 0 1 0 0,-1 0-17 0 0,0-1 1 0 0,0 0 0 0 0,0 0 0 0 0,0 0-1 0 0,0-1 1 0 0,0 1 0 0 0,0-1-1 0 0,0 0 1 0 0,1 1 0 0 0,-1-2 0 0 0,0 1-1 0 0,0 0 1 0 0,0-1 0 0 0,1 1 0 0 0,-1-1-1 0 0,3-1 1 0 0,5-2-32 0 0,-1 0 0 0 0,1-1 0 0 0,14-8 0 0 0,16-8-1544 0 0,-30 15 664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22.624"/>
    </inkml:context>
    <inkml:brush xml:id="br0">
      <inkml:brushProperty name="width" value="0.05" units="cm"/>
      <inkml:brushProperty name="height" value="0.05" units="cm"/>
      <inkml:brushProperty name="color" value="#FFC114"/>
    </inkml:brush>
  </inkml:definitions>
  <inkml:trace contextRef="#ctx0" brushRef="#br0">128 313 24575,'26'-28'0,"-1"-1"0,-1-1 0,-1-1 0,32-60 0,-52 85 0,0 0 0,0 0 0,-1 0 0,0-1 0,0 1 0,0 0 0,0-8 0,-1 13 0,-1-1 0,0 0 0,0 1 0,-1-1 0,1 0 0,0 1 0,-1-1 0,1 0 0,-1 1 0,1-1 0,-1 1 0,0-1 0,1 1 0,-1-1 0,0 1 0,0-1 0,0 1 0,0 0 0,0 0 0,-1-1 0,1 1 0,0 0 0,0 0 0,-1 0 0,1 0 0,-1 1 0,1-1 0,-1 0 0,1 1 0,-1-1 0,0 1 0,-2-1 0,-7-1 0,-1 0 0,1 1 0,0 1 0,0 0 0,-1 0 0,1 1 0,0 1 0,0 0 0,0 0 0,0 1 0,0 1 0,0 0 0,1 0 0,0 1 0,0 0 0,0 1 0,1 0 0,-17 13 0,21-14 0,1 0 0,0 0 0,0 0 0,0 0 0,0 0 0,1 1 0,0 0 0,0-1 0,1 1 0,-1 0 0,1 0 0,0 1 0,1-1 0,-1 7 0,1-4 0,1 0 0,0 1 0,1-1 0,0 0 0,0 0 0,1 0 0,0 0 0,6 16 0,4 0 0,0 0 0,1-1 0,1-1 0,2 0 0,29 33 0,7 0 0,18 21 0,-62-68 0,-1 1 0,0 1 0,0-1 0,-1 1 0,8 22 0,-13-30 0,0 0 0,0 0 0,0 0 0,0 1 0,-1-1 0,0 0 0,1 0 0,-1 1 0,0-1 0,-1 0 0,1 1 0,0-1 0,-1 0 0,0 0 0,0 0 0,0 1 0,0-1 0,-2 3 0,1-3 0,-1 1 0,0-1 0,1 0 0,-1 0 0,0 0 0,-1 0 0,1 0 0,0-1 0,-1 1 0,0-1 0,1 0 0,-6 2 0,-2 0 0,0 0 0,0-1 0,0 0 0,0-1 0,-1 0 0,1-1 0,-1 0 0,1-1 0,-17-2 0,18 1-227,0-1-1,1 0 1,-1-1-1,1 0 1,-18-9-1,1-3-6598</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22.885"/>
    </inkml:context>
    <inkml:brush xml:id="br0">
      <inkml:brushProperty name="width" value="0.05" units="cm"/>
      <inkml:brushProperty name="height" value="0.05" units="cm"/>
      <inkml:brushProperty name="color" value="#FFC114"/>
    </inkml:brush>
  </inkml:definitions>
  <inkml:trace contextRef="#ctx0" brushRef="#br0">310 108 24575,'2'-2'0,"-1"1"0,1-1 0,-1 1 0,0-1 0,1 0 0,-1 0 0,0 0 0,0 1 0,0-1 0,-1 0 0,1 0 0,0-1 0,-1 1 0,1 0 0,-1 0 0,0 0 0,1 0 0,-1 0 0,0 0 0,-1-1 0,1 1 0,0 0 0,0 0 0,-1 0 0,1 0 0,-1 0 0,0 0 0,0 0 0,0 0 0,0 0 0,0 0 0,-2-3 0,1 2 0,-1 0 0,1 0 0,-1 0 0,0 0 0,0 0 0,0 1 0,0-1 0,0 1 0,-1 0 0,1 0 0,-1 0 0,1 0 0,-1 1 0,0-1 0,0 1 0,-7-1 0,5 2 0,0 0 0,0 0 0,0 1 0,0 0 0,0 0 0,0 1 0,0 0 0,0 0 0,0 0 0,1 1 0,-1 0 0,1 0 0,0 0 0,0 1 0,0 0 0,-5 4 0,-5 6 0,0 0 0,1 1 0,-19 26 0,23-27 0,1 1 0,0-1 0,1 1 0,1 1 0,1 0 0,0 0 0,1 0 0,0 0 0,2 1 0,0 0 0,0 0 0,1 32 0,2-38 0,1 0 0,0 0 0,1 0 0,0 0 0,1 0 0,0 0 0,1-1 0,0 0 0,0 1 0,1-1 0,0-1 0,1 1 0,0-1 0,1 0 0,0 0 0,0-1 0,1 0 0,0 0 0,1-1 0,14 10 0,-12-10-227,1 0-1,1-1 1,-1 0-1,1-2 1,17 6-1,12-1-6598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23.027"/>
    </inkml:context>
    <inkml:brush xml:id="br0">
      <inkml:brushProperty name="width" value="0.05" units="cm"/>
      <inkml:brushProperty name="height" value="0.05" units="cm"/>
      <inkml:brushProperty name="color" value="#FFC114"/>
    </inkml:brush>
  </inkml:definitions>
  <inkml:trace contextRef="#ctx0" brushRef="#br0">107 71 24575,'-6'-3'0,"-9"-1"0,-5-3 0,-1-1 0,-1-1 0,6 0 0,10 3 0,11 1 0,15-1 0,13 0 0,13 1 0,-1 2-8191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23.480"/>
    </inkml:context>
    <inkml:brush xml:id="br0">
      <inkml:brushProperty name="width" value="0.05" units="cm"/>
      <inkml:brushProperty name="height" value="0.05" units="cm"/>
      <inkml:brushProperty name="color" value="#FFC114"/>
    </inkml:brush>
  </inkml:definitions>
  <inkml:trace contextRef="#ctx0" brushRef="#br0">105 167 24575,'-12'-6'0,"0"-2"0,-21-16 0,28 20 0,0 0 0,0 0 0,1-1 0,0 0 0,0 0 0,0 0 0,1 0 0,-5-10 0,7 14 0,0-1 0,0 0 0,1 1 0,-1-1 0,1 0 0,0 0 0,-1 0 0,1 1 0,0-1 0,0 0 0,0 0 0,0 0 0,0 0 0,1 1 0,-1-1 0,0 0 0,1 0 0,-1 1 0,1-1 0,0 0 0,1-1 0,0 0 0,0 1 0,0 0 0,0 0 0,0 0 0,0 0 0,0 0 0,1 0 0,-1 1 0,1-1 0,-1 1 0,1 0 0,3-1 0,4-1 0,0 0 0,0 1 0,1 0 0,-1 0 0,0 1 0,16 1 0,-21 1 0,0-1 0,0 1 0,0 0 0,0 0 0,0 1 0,0 0 0,0 0 0,0 0 0,-1 0 0,1 1 0,-1 0 0,0-1 0,0 2 0,0-1 0,0 0 0,0 1 0,-1 0 0,1 0 0,-1 0 0,0 0 0,-1 0 0,5 9 0,-5-9 0,0 0 0,0 1 0,-1-1 0,0 1 0,1 0 0,-2-1 0,1 1 0,0 0 0,-1-1 0,0 1 0,0 0 0,-1 0 0,1-1 0,-1 1 0,0 0 0,0-1 0,0 1 0,-1-1 0,0 1 0,0-1 0,0 0 0,0 1 0,-1-1 0,1 0 0,-4 3 0,-3 2 0,1-1 0,-1-1 0,-1 0 0,-18 12 0,17-13 0,0 1 0,1 1 0,-15 13 0,25-20 0,-1 0 0,0 0 0,0 0 0,0 0 0,0 0 0,1 0 0,-1 0 0,1 0 0,-1 1 0,1-1 0,-1 0 0,1 0 0,0 1 0,-1-1 0,1 0 0,0 0 0,0 1 0,0-1 0,0 0 0,0 1 0,0-1 0,0 0 0,1 1 0,-1-1 0,0 0 0,1 0 0,-1 0 0,1 1 0,-1-1 0,1 0 0,0 0 0,-1 0 0,1 0 0,0 0 0,1 1 0,4 5 0,0-1 0,0-1 0,1 1 0,10 6 0,-4-3 0,-4-3 0,-1 1 0,0 0 0,-1 0 0,0 1 0,0 0 0,0 0 0,-1 1 0,9 16 0,-13-21 0,0 0 0,-1 0 0,1 1 0,-1-1 0,0 0 0,0 1 0,-1-1 0,1 1 0,-1-1 0,0 1 0,0-1 0,0 1 0,-1-1 0,0 1 0,0-1 0,0 0 0,0 1 0,0-1 0,-1 0 0,0 0 0,0 0 0,0 0 0,-4 4 0,-1 1-85,0-1 0,-1 1-1,-1-2 1,1 1 0,-1-1-1,-1 0 1,1-1 0,-1 0-1,0-1 1,0 0 0,-1-1-1,1 0 1,-1 0 0,0-1-1,-22 3 1,5-2-6741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4:48:23.747"/>
    </inkml:context>
    <inkml:brush xml:id="br0">
      <inkml:brushProperty name="width" value="0.05" units="cm"/>
      <inkml:brushProperty name="height" value="0.05" units="cm"/>
      <inkml:brushProperty name="color" value="#FFC114"/>
    </inkml:brush>
  </inkml:definitions>
  <inkml:trace contextRef="#ctx0" brushRef="#br0">1 43 24575,'1'-2'0,"1"-1"0,0 1 0,1-1 0,-1 0 0,1 1 0,0-1 0,0 1 0,0 0 0,0 0 0,0 0 0,0 1 0,0-1 0,1 1 0,-1-1 0,0 1 0,1 0 0,5-1 0,12-1 0,0 1 0,0 1 0,1 1 0,-1 1 0,0 0 0,0 2 0,0 0 0,0 1 0,29 11 0,-38-10 0,0 0 0,-1 0 0,0 1 0,0 1 0,0 0 0,-1 0 0,0 1 0,-1 0 0,1 1 0,-2 0 0,1 0 0,-1 1 0,-1 0 0,0 1 0,0-1 0,-1 1 0,5 14 0,1 6 0,-2 0 0,-1 1 0,9 60 0,-5 100 0,-12-166-227,-2 1-1,-1-1 1,-2 0-1,0 0 1,-12 40-1,5-39-6598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4/22/2025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https://pixabay.com/photos/architecture-building-amsterdam-1448221/</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401449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31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44841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64407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76201"/>
            <a:ext cx="10969943" cy="812801"/>
          </a:xfrm>
          <a:prstGeom prst="rect">
            <a:avLst/>
          </a:prstGeom>
        </p:spPr>
        <p:txBody>
          <a:bodyPr/>
          <a:lstStyle/>
          <a:p>
            <a:r>
              <a:rPr lang="en-US" dirty="0"/>
              <a:t>Click to edit title style</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09441" y="1295400"/>
            <a:ext cx="5383398"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p:cNvSpPr>
            <a:spLocks noGrp="1"/>
          </p:cNvSpPr>
          <p:nvPr>
            <p:ph sz="quarter" idx="14"/>
          </p:nvPr>
        </p:nvSpPr>
        <p:spPr>
          <a:xfrm>
            <a:off x="6195986" y="1295400"/>
            <a:ext cx="5383398" cy="4876800"/>
          </a:xfrm>
        </p:spPr>
        <p:txBody>
          <a:bodyPr>
            <a:normAutofit/>
          </a:bodyPr>
          <a:lstStyle>
            <a:lvl1pPr marL="0" inden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yellow circle with black letters and a black background&#10;&#10;Description automatically generated">
            <a:extLst>
              <a:ext uri="{FF2B5EF4-FFF2-40B4-BE49-F238E27FC236}">
                <a16:creationId xmlns:a16="http://schemas.microsoft.com/office/drawing/2014/main" id="{361F23F3-4276-7AC6-FA37-CDC6351B9F7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4203143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4/22/2025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4/22/2025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4/22/2025</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4/22/2025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1" r:id="rId10"/>
    <p:sldLayoutId id="2147483672" r:id="rId11"/>
    <p:sldLayoutId id="2147483673" r:id="rId12"/>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17" Type="http://schemas.openxmlformats.org/officeDocument/2006/relationships/image" Target="../media/image69.png"/><Relationship Id="rId21" Type="http://schemas.openxmlformats.org/officeDocument/2006/relationships/image" Target="../media/image21.png"/><Relationship Id="rId42" Type="http://schemas.openxmlformats.org/officeDocument/2006/relationships/customXml" Target="../ink/ink23.xml"/><Relationship Id="rId63" Type="http://schemas.openxmlformats.org/officeDocument/2006/relationships/image" Target="../media/image42.png"/><Relationship Id="rId84" Type="http://schemas.openxmlformats.org/officeDocument/2006/relationships/customXml" Target="../ink/ink44.xml"/><Relationship Id="rId16" Type="http://schemas.openxmlformats.org/officeDocument/2006/relationships/customXml" Target="../ink/ink10.xml"/><Relationship Id="rId107" Type="http://schemas.openxmlformats.org/officeDocument/2006/relationships/image" Target="../media/image64.png"/><Relationship Id="rId11" Type="http://schemas.openxmlformats.org/officeDocument/2006/relationships/image" Target="../media/image16.png"/><Relationship Id="rId32" Type="http://schemas.openxmlformats.org/officeDocument/2006/relationships/customXml" Target="../ink/ink18.xml"/><Relationship Id="rId37" Type="http://schemas.openxmlformats.org/officeDocument/2006/relationships/image" Target="../media/image29.png"/><Relationship Id="rId53" Type="http://schemas.openxmlformats.org/officeDocument/2006/relationships/image" Target="../media/image37.png"/><Relationship Id="rId58" Type="http://schemas.openxmlformats.org/officeDocument/2006/relationships/customXml" Target="../ink/ink31.xml"/><Relationship Id="rId74" Type="http://schemas.openxmlformats.org/officeDocument/2006/relationships/customXml" Target="../ink/ink39.xml"/><Relationship Id="rId79" Type="http://schemas.openxmlformats.org/officeDocument/2006/relationships/image" Target="../media/image50.png"/><Relationship Id="rId102" Type="http://schemas.openxmlformats.org/officeDocument/2006/relationships/customXml" Target="../ink/ink53.xml"/><Relationship Id="rId123" Type="http://schemas.openxmlformats.org/officeDocument/2006/relationships/image" Target="../media/image72.png"/><Relationship Id="rId128" Type="http://schemas.openxmlformats.org/officeDocument/2006/relationships/customXml" Target="../ink/ink66.xml"/><Relationship Id="rId5" Type="http://schemas.openxmlformats.org/officeDocument/2006/relationships/image" Target="../media/image13.png"/><Relationship Id="rId90" Type="http://schemas.openxmlformats.org/officeDocument/2006/relationships/customXml" Target="../ink/ink47.xml"/><Relationship Id="rId95" Type="http://schemas.openxmlformats.org/officeDocument/2006/relationships/image" Target="../media/image58.png"/><Relationship Id="rId22" Type="http://schemas.openxmlformats.org/officeDocument/2006/relationships/customXml" Target="../ink/ink13.xml"/><Relationship Id="rId27" Type="http://schemas.openxmlformats.org/officeDocument/2006/relationships/image" Target="../media/image24.png"/><Relationship Id="rId43" Type="http://schemas.openxmlformats.org/officeDocument/2006/relationships/image" Target="../media/image32.png"/><Relationship Id="rId48" Type="http://schemas.openxmlformats.org/officeDocument/2006/relationships/customXml" Target="../ink/ink26.xml"/><Relationship Id="rId64" Type="http://schemas.openxmlformats.org/officeDocument/2006/relationships/customXml" Target="../ink/ink34.xml"/><Relationship Id="rId69" Type="http://schemas.openxmlformats.org/officeDocument/2006/relationships/image" Target="../media/image45.png"/><Relationship Id="rId113" Type="http://schemas.openxmlformats.org/officeDocument/2006/relationships/image" Target="../media/image67.png"/><Relationship Id="rId118" Type="http://schemas.openxmlformats.org/officeDocument/2006/relationships/customXml" Target="../ink/ink61.xml"/><Relationship Id="rId80" Type="http://schemas.openxmlformats.org/officeDocument/2006/relationships/customXml" Target="../ink/ink42.xml"/><Relationship Id="rId85" Type="http://schemas.openxmlformats.org/officeDocument/2006/relationships/image" Target="../media/image53.png"/><Relationship Id="rId12" Type="http://schemas.openxmlformats.org/officeDocument/2006/relationships/customXml" Target="../ink/ink8.xml"/><Relationship Id="rId17"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customXml" Target="../ink/ink21.xml"/><Relationship Id="rId59" Type="http://schemas.openxmlformats.org/officeDocument/2006/relationships/image" Target="../media/image40.png"/><Relationship Id="rId103" Type="http://schemas.openxmlformats.org/officeDocument/2006/relationships/image" Target="../media/image62.png"/><Relationship Id="rId108" Type="http://schemas.openxmlformats.org/officeDocument/2006/relationships/customXml" Target="../ink/ink56.xml"/><Relationship Id="rId124" Type="http://schemas.openxmlformats.org/officeDocument/2006/relationships/customXml" Target="../ink/ink64.xml"/><Relationship Id="rId129" Type="http://schemas.openxmlformats.org/officeDocument/2006/relationships/image" Target="../media/image75.png"/><Relationship Id="rId54" Type="http://schemas.openxmlformats.org/officeDocument/2006/relationships/customXml" Target="../ink/ink29.xml"/><Relationship Id="rId70" Type="http://schemas.openxmlformats.org/officeDocument/2006/relationships/customXml" Target="../ink/ink37.xml"/><Relationship Id="rId75" Type="http://schemas.openxmlformats.org/officeDocument/2006/relationships/image" Target="../media/image48.png"/><Relationship Id="rId91" Type="http://schemas.openxmlformats.org/officeDocument/2006/relationships/image" Target="../media/image56.png"/><Relationship Id="rId96" Type="http://schemas.openxmlformats.org/officeDocument/2006/relationships/customXml" Target="../ink/ink50.xml"/><Relationship Id="rId1" Type="http://schemas.openxmlformats.org/officeDocument/2006/relationships/slideLayout" Target="../slideLayouts/slideLayout2.xml"/><Relationship Id="rId6" Type="http://schemas.openxmlformats.org/officeDocument/2006/relationships/customXml" Target="../ink/ink5.xml"/><Relationship Id="rId23" Type="http://schemas.openxmlformats.org/officeDocument/2006/relationships/image" Target="../media/image22.png"/><Relationship Id="rId28" Type="http://schemas.openxmlformats.org/officeDocument/2006/relationships/customXml" Target="../ink/ink16.xml"/><Relationship Id="rId49" Type="http://schemas.openxmlformats.org/officeDocument/2006/relationships/image" Target="../media/image35.png"/><Relationship Id="rId114" Type="http://schemas.openxmlformats.org/officeDocument/2006/relationships/customXml" Target="../ink/ink59.xml"/><Relationship Id="rId119" Type="http://schemas.openxmlformats.org/officeDocument/2006/relationships/image" Target="../media/image70.png"/><Relationship Id="rId44" Type="http://schemas.openxmlformats.org/officeDocument/2006/relationships/customXml" Target="../ink/ink24.xml"/><Relationship Id="rId60" Type="http://schemas.openxmlformats.org/officeDocument/2006/relationships/customXml" Target="../ink/ink32.xml"/><Relationship Id="rId65" Type="http://schemas.openxmlformats.org/officeDocument/2006/relationships/image" Target="../media/image43.png"/><Relationship Id="rId81" Type="http://schemas.openxmlformats.org/officeDocument/2006/relationships/image" Target="../media/image51.png"/><Relationship Id="rId86" Type="http://schemas.openxmlformats.org/officeDocument/2006/relationships/customXml" Target="../ink/ink45.xml"/><Relationship Id="rId130" Type="http://schemas.openxmlformats.org/officeDocument/2006/relationships/customXml" Target="../ink/ink67.xml"/><Relationship Id="rId13" Type="http://schemas.openxmlformats.org/officeDocument/2006/relationships/image" Target="../media/image17.png"/><Relationship Id="rId18" Type="http://schemas.openxmlformats.org/officeDocument/2006/relationships/customXml" Target="../ink/ink11.xml"/><Relationship Id="rId39" Type="http://schemas.openxmlformats.org/officeDocument/2006/relationships/image" Target="../media/image30.png"/><Relationship Id="rId109" Type="http://schemas.openxmlformats.org/officeDocument/2006/relationships/image" Target="../media/image65.png"/><Relationship Id="rId34" Type="http://schemas.openxmlformats.org/officeDocument/2006/relationships/customXml" Target="../ink/ink19.xml"/><Relationship Id="rId50" Type="http://schemas.openxmlformats.org/officeDocument/2006/relationships/customXml" Target="../ink/ink27.xml"/><Relationship Id="rId55" Type="http://schemas.openxmlformats.org/officeDocument/2006/relationships/image" Target="../media/image38.png"/><Relationship Id="rId76" Type="http://schemas.openxmlformats.org/officeDocument/2006/relationships/customXml" Target="../ink/ink40.xml"/><Relationship Id="rId97" Type="http://schemas.openxmlformats.org/officeDocument/2006/relationships/image" Target="../media/image59.png"/><Relationship Id="rId104" Type="http://schemas.openxmlformats.org/officeDocument/2006/relationships/customXml" Target="../ink/ink54.xml"/><Relationship Id="rId120" Type="http://schemas.openxmlformats.org/officeDocument/2006/relationships/customXml" Target="../ink/ink62.xml"/><Relationship Id="rId125" Type="http://schemas.openxmlformats.org/officeDocument/2006/relationships/image" Target="../media/image73.png"/><Relationship Id="rId7" Type="http://schemas.openxmlformats.org/officeDocument/2006/relationships/image" Target="../media/image14.png"/><Relationship Id="rId71" Type="http://schemas.openxmlformats.org/officeDocument/2006/relationships/image" Target="../media/image46.png"/><Relationship Id="rId92" Type="http://schemas.openxmlformats.org/officeDocument/2006/relationships/customXml" Target="../ink/ink48.xml"/><Relationship Id="rId2" Type="http://schemas.openxmlformats.org/officeDocument/2006/relationships/customXml" Target="../ink/ink3.xml"/><Relationship Id="rId29" Type="http://schemas.openxmlformats.org/officeDocument/2006/relationships/image" Target="../media/image25.png"/><Relationship Id="rId24" Type="http://schemas.openxmlformats.org/officeDocument/2006/relationships/customXml" Target="../ink/ink14.xml"/><Relationship Id="rId40" Type="http://schemas.openxmlformats.org/officeDocument/2006/relationships/customXml" Target="../ink/ink22.xml"/><Relationship Id="rId45" Type="http://schemas.openxmlformats.org/officeDocument/2006/relationships/image" Target="../media/image33.png"/><Relationship Id="rId66" Type="http://schemas.openxmlformats.org/officeDocument/2006/relationships/customXml" Target="../ink/ink35.xml"/><Relationship Id="rId87" Type="http://schemas.openxmlformats.org/officeDocument/2006/relationships/image" Target="../media/image54.png"/><Relationship Id="rId110" Type="http://schemas.openxmlformats.org/officeDocument/2006/relationships/customXml" Target="../ink/ink57.xml"/><Relationship Id="rId115" Type="http://schemas.openxmlformats.org/officeDocument/2006/relationships/image" Target="../media/image68.png"/><Relationship Id="rId131" Type="http://schemas.openxmlformats.org/officeDocument/2006/relationships/image" Target="../media/image76.png"/><Relationship Id="rId61" Type="http://schemas.openxmlformats.org/officeDocument/2006/relationships/image" Target="../media/image41.png"/><Relationship Id="rId82" Type="http://schemas.openxmlformats.org/officeDocument/2006/relationships/customXml" Target="../ink/ink43.xml"/><Relationship Id="rId19" Type="http://schemas.openxmlformats.org/officeDocument/2006/relationships/image" Target="../media/image20.png"/><Relationship Id="rId14" Type="http://schemas.openxmlformats.org/officeDocument/2006/relationships/customXml" Target="../ink/ink9.xml"/><Relationship Id="rId30" Type="http://schemas.openxmlformats.org/officeDocument/2006/relationships/customXml" Target="../ink/ink17.xml"/><Relationship Id="rId35" Type="http://schemas.openxmlformats.org/officeDocument/2006/relationships/image" Target="../media/image28.png"/><Relationship Id="rId56" Type="http://schemas.openxmlformats.org/officeDocument/2006/relationships/customXml" Target="../ink/ink30.xml"/><Relationship Id="rId77" Type="http://schemas.openxmlformats.org/officeDocument/2006/relationships/image" Target="../media/image49.png"/><Relationship Id="rId100" Type="http://schemas.openxmlformats.org/officeDocument/2006/relationships/customXml" Target="../ink/ink52.xml"/><Relationship Id="rId105" Type="http://schemas.openxmlformats.org/officeDocument/2006/relationships/image" Target="../media/image63.png"/><Relationship Id="rId126" Type="http://schemas.openxmlformats.org/officeDocument/2006/relationships/customXml" Target="../ink/ink65.xml"/><Relationship Id="rId8" Type="http://schemas.openxmlformats.org/officeDocument/2006/relationships/customXml" Target="../ink/ink6.xml"/><Relationship Id="rId51" Type="http://schemas.openxmlformats.org/officeDocument/2006/relationships/image" Target="../media/image36.png"/><Relationship Id="rId72" Type="http://schemas.openxmlformats.org/officeDocument/2006/relationships/customXml" Target="../ink/ink38.xml"/><Relationship Id="rId93" Type="http://schemas.openxmlformats.org/officeDocument/2006/relationships/image" Target="../media/image57.png"/><Relationship Id="rId98" Type="http://schemas.openxmlformats.org/officeDocument/2006/relationships/customXml" Target="../ink/ink51.xml"/><Relationship Id="rId121" Type="http://schemas.openxmlformats.org/officeDocument/2006/relationships/image" Target="../media/image71.png"/><Relationship Id="rId3" Type="http://schemas.openxmlformats.org/officeDocument/2006/relationships/image" Target="../media/image2680.png"/><Relationship Id="rId25" Type="http://schemas.openxmlformats.org/officeDocument/2006/relationships/image" Target="../media/image23.png"/><Relationship Id="rId46" Type="http://schemas.openxmlformats.org/officeDocument/2006/relationships/customXml" Target="../ink/ink25.xml"/><Relationship Id="rId67" Type="http://schemas.openxmlformats.org/officeDocument/2006/relationships/image" Target="../media/image44.png"/><Relationship Id="rId116" Type="http://schemas.openxmlformats.org/officeDocument/2006/relationships/customXml" Target="../ink/ink60.xml"/><Relationship Id="rId20" Type="http://schemas.openxmlformats.org/officeDocument/2006/relationships/customXml" Target="../ink/ink12.xml"/><Relationship Id="rId41" Type="http://schemas.openxmlformats.org/officeDocument/2006/relationships/image" Target="../media/image31.png"/><Relationship Id="rId62" Type="http://schemas.openxmlformats.org/officeDocument/2006/relationships/customXml" Target="../ink/ink33.xml"/><Relationship Id="rId83" Type="http://schemas.openxmlformats.org/officeDocument/2006/relationships/image" Target="../media/image52.png"/><Relationship Id="rId88" Type="http://schemas.openxmlformats.org/officeDocument/2006/relationships/customXml" Target="../ink/ink46.xml"/><Relationship Id="rId111" Type="http://schemas.openxmlformats.org/officeDocument/2006/relationships/image" Target="../media/image66.png"/><Relationship Id="rId132" Type="http://schemas.openxmlformats.org/officeDocument/2006/relationships/customXml" Target="../ink/ink68.xml"/><Relationship Id="rId15" Type="http://schemas.openxmlformats.org/officeDocument/2006/relationships/image" Target="../media/image18.png"/><Relationship Id="rId36" Type="http://schemas.openxmlformats.org/officeDocument/2006/relationships/customXml" Target="../ink/ink20.xml"/><Relationship Id="rId57" Type="http://schemas.openxmlformats.org/officeDocument/2006/relationships/image" Target="../media/image39.png"/><Relationship Id="rId106" Type="http://schemas.openxmlformats.org/officeDocument/2006/relationships/customXml" Target="../ink/ink55.xml"/><Relationship Id="rId127" Type="http://schemas.openxmlformats.org/officeDocument/2006/relationships/image" Target="../media/image74.png"/><Relationship Id="rId10" Type="http://schemas.openxmlformats.org/officeDocument/2006/relationships/customXml" Target="../ink/ink7.xml"/><Relationship Id="rId31" Type="http://schemas.openxmlformats.org/officeDocument/2006/relationships/image" Target="../media/image26.png"/><Relationship Id="rId52" Type="http://schemas.openxmlformats.org/officeDocument/2006/relationships/customXml" Target="../ink/ink28.xml"/><Relationship Id="rId73" Type="http://schemas.openxmlformats.org/officeDocument/2006/relationships/image" Target="../media/image47.png"/><Relationship Id="rId78" Type="http://schemas.openxmlformats.org/officeDocument/2006/relationships/customXml" Target="../ink/ink41.xml"/><Relationship Id="rId94" Type="http://schemas.openxmlformats.org/officeDocument/2006/relationships/customXml" Target="../ink/ink49.xml"/><Relationship Id="rId99" Type="http://schemas.openxmlformats.org/officeDocument/2006/relationships/image" Target="../media/image60.png"/><Relationship Id="rId101" Type="http://schemas.openxmlformats.org/officeDocument/2006/relationships/image" Target="../media/image61.png"/><Relationship Id="rId122" Type="http://schemas.openxmlformats.org/officeDocument/2006/relationships/customXml" Target="../ink/ink63.xml"/><Relationship Id="rId4" Type="http://schemas.openxmlformats.org/officeDocument/2006/relationships/customXml" Target="../ink/ink4.xml"/><Relationship Id="rId9" Type="http://schemas.openxmlformats.org/officeDocument/2006/relationships/image" Target="../media/image15.png"/><Relationship Id="rId26" Type="http://schemas.openxmlformats.org/officeDocument/2006/relationships/customXml" Target="../ink/ink15.xml"/><Relationship Id="rId47" Type="http://schemas.openxmlformats.org/officeDocument/2006/relationships/image" Target="../media/image34.png"/><Relationship Id="rId68" Type="http://schemas.openxmlformats.org/officeDocument/2006/relationships/customXml" Target="../ink/ink36.xml"/><Relationship Id="rId89" Type="http://schemas.openxmlformats.org/officeDocument/2006/relationships/image" Target="../media/image55.png"/><Relationship Id="rId112" Type="http://schemas.openxmlformats.org/officeDocument/2006/relationships/customXml" Target="../ink/ink58.xml"/><Relationship Id="rId133" Type="http://schemas.openxmlformats.org/officeDocument/2006/relationships/image" Target="../media/image77.png"/></Relationships>
</file>

<file path=ppt/slides/_rels/slide1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customXml" Target="../ink/ink6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customXml" Target="../ink/ink70.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customXml" Target="../ink/ink71.xml"/></Relationships>
</file>

<file path=ppt/slides/_rels/slide15.xml.rels><?xml version="1.0" encoding="UTF-8" standalone="yes"?>
<Relationships xmlns="http://schemas.openxmlformats.org/package/2006/relationships"><Relationship Id="rId117" Type="http://schemas.openxmlformats.org/officeDocument/2006/relationships/customXml" Target="../ink/ink128.xml"/><Relationship Id="rId299" Type="http://schemas.openxmlformats.org/officeDocument/2006/relationships/customXml" Target="../ink/ink219.xml"/><Relationship Id="rId21" Type="http://schemas.openxmlformats.org/officeDocument/2006/relationships/customXml" Target="../ink/ink80.xml"/><Relationship Id="rId63" Type="http://schemas.openxmlformats.org/officeDocument/2006/relationships/customXml" Target="../ink/ink101.xml"/><Relationship Id="rId159" Type="http://schemas.openxmlformats.org/officeDocument/2006/relationships/customXml" Target="../ink/ink149.xml"/><Relationship Id="rId170" Type="http://schemas.openxmlformats.org/officeDocument/2006/relationships/image" Target="../media/image163.png"/><Relationship Id="rId226" Type="http://schemas.openxmlformats.org/officeDocument/2006/relationships/image" Target="../media/image191.png"/><Relationship Id="rId268" Type="http://schemas.openxmlformats.org/officeDocument/2006/relationships/image" Target="../media/image212.png"/><Relationship Id="rId32" Type="http://schemas.openxmlformats.org/officeDocument/2006/relationships/image" Target="../media/image94.png"/><Relationship Id="rId74" Type="http://schemas.openxmlformats.org/officeDocument/2006/relationships/image" Target="../media/image115.png"/><Relationship Id="rId128" Type="http://schemas.openxmlformats.org/officeDocument/2006/relationships/image" Target="../media/image142.png"/><Relationship Id="rId5" Type="http://schemas.openxmlformats.org/officeDocument/2006/relationships/customXml" Target="../ink/ink72.xml"/><Relationship Id="rId181" Type="http://schemas.openxmlformats.org/officeDocument/2006/relationships/customXml" Target="../ink/ink160.xml"/><Relationship Id="rId237" Type="http://schemas.openxmlformats.org/officeDocument/2006/relationships/customXml" Target="../ink/ink188.xml"/><Relationship Id="rId279" Type="http://schemas.openxmlformats.org/officeDocument/2006/relationships/customXml" Target="../ink/ink209.xml"/><Relationship Id="rId43" Type="http://schemas.openxmlformats.org/officeDocument/2006/relationships/customXml" Target="../ink/ink91.xml"/><Relationship Id="rId139" Type="http://schemas.openxmlformats.org/officeDocument/2006/relationships/customXml" Target="../ink/ink139.xml"/><Relationship Id="rId290" Type="http://schemas.openxmlformats.org/officeDocument/2006/relationships/image" Target="../media/image223.png"/><Relationship Id="rId304" Type="http://schemas.openxmlformats.org/officeDocument/2006/relationships/image" Target="../media/image230.png"/><Relationship Id="rId85" Type="http://schemas.openxmlformats.org/officeDocument/2006/relationships/customXml" Target="../ink/ink112.xml"/><Relationship Id="rId150" Type="http://schemas.openxmlformats.org/officeDocument/2006/relationships/image" Target="../media/image153.png"/><Relationship Id="rId192" Type="http://schemas.openxmlformats.org/officeDocument/2006/relationships/image" Target="../media/image174.png"/><Relationship Id="rId206" Type="http://schemas.openxmlformats.org/officeDocument/2006/relationships/image" Target="../media/image181.png"/><Relationship Id="rId248" Type="http://schemas.openxmlformats.org/officeDocument/2006/relationships/image" Target="../media/image202.png"/><Relationship Id="rId12" Type="http://schemas.openxmlformats.org/officeDocument/2006/relationships/image" Target="../media/image84.png"/><Relationship Id="rId108" Type="http://schemas.openxmlformats.org/officeDocument/2006/relationships/image" Target="../media/image132.png"/><Relationship Id="rId315" Type="http://schemas.openxmlformats.org/officeDocument/2006/relationships/customXml" Target="../ink/ink227.xml"/><Relationship Id="rId54" Type="http://schemas.openxmlformats.org/officeDocument/2006/relationships/image" Target="../media/image105.png"/><Relationship Id="rId96" Type="http://schemas.openxmlformats.org/officeDocument/2006/relationships/image" Target="../media/image126.png"/><Relationship Id="rId161" Type="http://schemas.openxmlformats.org/officeDocument/2006/relationships/customXml" Target="../ink/ink150.xml"/><Relationship Id="rId217" Type="http://schemas.openxmlformats.org/officeDocument/2006/relationships/customXml" Target="../ink/ink178.xml"/><Relationship Id="rId259" Type="http://schemas.openxmlformats.org/officeDocument/2006/relationships/customXml" Target="../ink/ink199.xml"/><Relationship Id="rId23" Type="http://schemas.openxmlformats.org/officeDocument/2006/relationships/customXml" Target="../ink/ink81.xml"/><Relationship Id="rId119" Type="http://schemas.openxmlformats.org/officeDocument/2006/relationships/customXml" Target="../ink/ink129.xml"/><Relationship Id="rId270" Type="http://schemas.openxmlformats.org/officeDocument/2006/relationships/image" Target="../media/image213.png"/><Relationship Id="rId65" Type="http://schemas.openxmlformats.org/officeDocument/2006/relationships/customXml" Target="../ink/ink102.xml"/><Relationship Id="rId130" Type="http://schemas.openxmlformats.org/officeDocument/2006/relationships/image" Target="../media/image143.png"/><Relationship Id="rId172" Type="http://schemas.openxmlformats.org/officeDocument/2006/relationships/image" Target="../media/image164.png"/><Relationship Id="rId193" Type="http://schemas.openxmlformats.org/officeDocument/2006/relationships/customXml" Target="../ink/ink166.xml"/><Relationship Id="rId207" Type="http://schemas.openxmlformats.org/officeDocument/2006/relationships/customXml" Target="../ink/ink173.xml"/><Relationship Id="rId228" Type="http://schemas.openxmlformats.org/officeDocument/2006/relationships/image" Target="../media/image192.png"/><Relationship Id="rId249" Type="http://schemas.openxmlformats.org/officeDocument/2006/relationships/customXml" Target="../ink/ink194.xml"/><Relationship Id="rId13" Type="http://schemas.openxmlformats.org/officeDocument/2006/relationships/customXml" Target="../ink/ink76.xml"/><Relationship Id="rId109" Type="http://schemas.openxmlformats.org/officeDocument/2006/relationships/customXml" Target="../ink/ink124.xml"/><Relationship Id="rId260" Type="http://schemas.openxmlformats.org/officeDocument/2006/relationships/image" Target="../media/image208.png"/><Relationship Id="rId281" Type="http://schemas.openxmlformats.org/officeDocument/2006/relationships/customXml" Target="../ink/ink210.xml"/><Relationship Id="rId316" Type="http://schemas.openxmlformats.org/officeDocument/2006/relationships/image" Target="../media/image236.png"/><Relationship Id="rId34" Type="http://schemas.openxmlformats.org/officeDocument/2006/relationships/image" Target="../media/image95.png"/><Relationship Id="rId55" Type="http://schemas.openxmlformats.org/officeDocument/2006/relationships/customXml" Target="../ink/ink97.xml"/><Relationship Id="rId76" Type="http://schemas.openxmlformats.org/officeDocument/2006/relationships/image" Target="../media/image116.png"/><Relationship Id="rId97" Type="http://schemas.openxmlformats.org/officeDocument/2006/relationships/customXml" Target="../ink/ink118.xml"/><Relationship Id="rId120" Type="http://schemas.openxmlformats.org/officeDocument/2006/relationships/image" Target="../media/image138.png"/><Relationship Id="rId141" Type="http://schemas.openxmlformats.org/officeDocument/2006/relationships/customXml" Target="../ink/ink140.xml"/><Relationship Id="rId7" Type="http://schemas.openxmlformats.org/officeDocument/2006/relationships/customXml" Target="../ink/ink73.xml"/><Relationship Id="rId162" Type="http://schemas.openxmlformats.org/officeDocument/2006/relationships/image" Target="../media/image159.png"/><Relationship Id="rId183" Type="http://schemas.openxmlformats.org/officeDocument/2006/relationships/customXml" Target="../ink/ink161.xml"/><Relationship Id="rId218" Type="http://schemas.openxmlformats.org/officeDocument/2006/relationships/image" Target="../media/image187.png"/><Relationship Id="rId239" Type="http://schemas.openxmlformats.org/officeDocument/2006/relationships/customXml" Target="../ink/ink189.xml"/><Relationship Id="rId250" Type="http://schemas.openxmlformats.org/officeDocument/2006/relationships/image" Target="../media/image203.png"/><Relationship Id="rId271" Type="http://schemas.openxmlformats.org/officeDocument/2006/relationships/customXml" Target="../ink/ink205.xml"/><Relationship Id="rId292" Type="http://schemas.openxmlformats.org/officeDocument/2006/relationships/image" Target="../media/image224.png"/><Relationship Id="rId306" Type="http://schemas.openxmlformats.org/officeDocument/2006/relationships/image" Target="../media/image231.png"/><Relationship Id="rId24" Type="http://schemas.openxmlformats.org/officeDocument/2006/relationships/image" Target="../media/image90.png"/><Relationship Id="rId45" Type="http://schemas.openxmlformats.org/officeDocument/2006/relationships/customXml" Target="../ink/ink92.xml"/><Relationship Id="rId66" Type="http://schemas.openxmlformats.org/officeDocument/2006/relationships/image" Target="../media/image111.png"/><Relationship Id="rId87" Type="http://schemas.openxmlformats.org/officeDocument/2006/relationships/customXml" Target="../ink/ink113.xml"/><Relationship Id="rId110" Type="http://schemas.openxmlformats.org/officeDocument/2006/relationships/image" Target="../media/image133.png"/><Relationship Id="rId131" Type="http://schemas.openxmlformats.org/officeDocument/2006/relationships/customXml" Target="../ink/ink135.xml"/><Relationship Id="rId152" Type="http://schemas.openxmlformats.org/officeDocument/2006/relationships/image" Target="../media/image154.png"/><Relationship Id="rId173" Type="http://schemas.openxmlformats.org/officeDocument/2006/relationships/customXml" Target="../ink/ink156.xml"/><Relationship Id="rId194" Type="http://schemas.openxmlformats.org/officeDocument/2006/relationships/image" Target="../media/image175.png"/><Relationship Id="rId208" Type="http://schemas.openxmlformats.org/officeDocument/2006/relationships/image" Target="../media/image182.png"/><Relationship Id="rId229" Type="http://schemas.openxmlformats.org/officeDocument/2006/relationships/customXml" Target="../ink/ink184.xml"/><Relationship Id="rId240" Type="http://schemas.openxmlformats.org/officeDocument/2006/relationships/image" Target="../media/image198.png"/><Relationship Id="rId261" Type="http://schemas.openxmlformats.org/officeDocument/2006/relationships/customXml" Target="../ink/ink200.xml"/><Relationship Id="rId14" Type="http://schemas.openxmlformats.org/officeDocument/2006/relationships/image" Target="../media/image85.png"/><Relationship Id="rId35" Type="http://schemas.openxmlformats.org/officeDocument/2006/relationships/customXml" Target="../ink/ink87.xml"/><Relationship Id="rId56" Type="http://schemas.openxmlformats.org/officeDocument/2006/relationships/image" Target="../media/image106.png"/><Relationship Id="rId77" Type="http://schemas.openxmlformats.org/officeDocument/2006/relationships/customXml" Target="../ink/ink108.xml"/><Relationship Id="rId100" Type="http://schemas.openxmlformats.org/officeDocument/2006/relationships/image" Target="../media/image128.png"/><Relationship Id="rId282" Type="http://schemas.openxmlformats.org/officeDocument/2006/relationships/image" Target="../media/image219.png"/><Relationship Id="rId8" Type="http://schemas.openxmlformats.org/officeDocument/2006/relationships/image" Target="../media/image82.png"/><Relationship Id="rId98" Type="http://schemas.openxmlformats.org/officeDocument/2006/relationships/image" Target="../media/image127.png"/><Relationship Id="rId121" Type="http://schemas.openxmlformats.org/officeDocument/2006/relationships/customXml" Target="../ink/ink130.xml"/><Relationship Id="rId142" Type="http://schemas.openxmlformats.org/officeDocument/2006/relationships/image" Target="../media/image149.png"/><Relationship Id="rId163" Type="http://schemas.openxmlformats.org/officeDocument/2006/relationships/customXml" Target="../ink/ink151.xml"/><Relationship Id="rId184" Type="http://schemas.openxmlformats.org/officeDocument/2006/relationships/image" Target="../media/image170.png"/><Relationship Id="rId219" Type="http://schemas.openxmlformats.org/officeDocument/2006/relationships/customXml" Target="../ink/ink179.xml"/><Relationship Id="rId230" Type="http://schemas.openxmlformats.org/officeDocument/2006/relationships/image" Target="../media/image193.png"/><Relationship Id="rId251" Type="http://schemas.openxmlformats.org/officeDocument/2006/relationships/customXml" Target="../ink/ink195.xml"/><Relationship Id="rId25" Type="http://schemas.openxmlformats.org/officeDocument/2006/relationships/customXml" Target="../ink/ink82.xml"/><Relationship Id="rId46" Type="http://schemas.openxmlformats.org/officeDocument/2006/relationships/image" Target="../media/image101.png"/><Relationship Id="rId67" Type="http://schemas.openxmlformats.org/officeDocument/2006/relationships/customXml" Target="../ink/ink103.xml"/><Relationship Id="rId272" Type="http://schemas.openxmlformats.org/officeDocument/2006/relationships/image" Target="../media/image214.png"/><Relationship Id="rId293" Type="http://schemas.openxmlformats.org/officeDocument/2006/relationships/customXml" Target="../ink/ink216.xml"/><Relationship Id="rId307" Type="http://schemas.openxmlformats.org/officeDocument/2006/relationships/customXml" Target="../ink/ink223.xml"/><Relationship Id="rId88" Type="http://schemas.openxmlformats.org/officeDocument/2006/relationships/image" Target="../media/image122.png"/><Relationship Id="rId111" Type="http://schemas.openxmlformats.org/officeDocument/2006/relationships/customXml" Target="../ink/ink125.xml"/><Relationship Id="rId132" Type="http://schemas.openxmlformats.org/officeDocument/2006/relationships/image" Target="../media/image144.png"/><Relationship Id="rId153" Type="http://schemas.openxmlformats.org/officeDocument/2006/relationships/customXml" Target="../ink/ink146.xml"/><Relationship Id="rId174" Type="http://schemas.openxmlformats.org/officeDocument/2006/relationships/image" Target="../media/image165.png"/><Relationship Id="rId195" Type="http://schemas.openxmlformats.org/officeDocument/2006/relationships/customXml" Target="../ink/ink167.xml"/><Relationship Id="rId209" Type="http://schemas.openxmlformats.org/officeDocument/2006/relationships/customXml" Target="../ink/ink174.xml"/><Relationship Id="rId220" Type="http://schemas.openxmlformats.org/officeDocument/2006/relationships/image" Target="../media/image188.png"/><Relationship Id="rId241" Type="http://schemas.openxmlformats.org/officeDocument/2006/relationships/customXml" Target="../ink/ink190.xml"/><Relationship Id="rId15" Type="http://schemas.openxmlformats.org/officeDocument/2006/relationships/customXml" Target="../ink/ink77.xml"/><Relationship Id="rId36" Type="http://schemas.openxmlformats.org/officeDocument/2006/relationships/image" Target="../media/image96.png"/><Relationship Id="rId57" Type="http://schemas.openxmlformats.org/officeDocument/2006/relationships/customXml" Target="../ink/ink98.xml"/><Relationship Id="rId262" Type="http://schemas.openxmlformats.org/officeDocument/2006/relationships/image" Target="../media/image209.png"/><Relationship Id="rId283" Type="http://schemas.openxmlformats.org/officeDocument/2006/relationships/customXml" Target="../ink/ink211.xml"/><Relationship Id="rId78" Type="http://schemas.openxmlformats.org/officeDocument/2006/relationships/image" Target="../media/image117.png"/><Relationship Id="rId99" Type="http://schemas.openxmlformats.org/officeDocument/2006/relationships/customXml" Target="../ink/ink119.xml"/><Relationship Id="rId101" Type="http://schemas.openxmlformats.org/officeDocument/2006/relationships/customXml" Target="../ink/ink120.xml"/><Relationship Id="rId122" Type="http://schemas.openxmlformats.org/officeDocument/2006/relationships/image" Target="../media/image139.png"/><Relationship Id="rId143" Type="http://schemas.openxmlformats.org/officeDocument/2006/relationships/customXml" Target="../ink/ink141.xml"/><Relationship Id="rId164" Type="http://schemas.openxmlformats.org/officeDocument/2006/relationships/image" Target="../media/image160.png"/><Relationship Id="rId185" Type="http://schemas.openxmlformats.org/officeDocument/2006/relationships/customXml" Target="../ink/ink162.xml"/><Relationship Id="rId9" Type="http://schemas.openxmlformats.org/officeDocument/2006/relationships/customXml" Target="../ink/ink74.xml"/><Relationship Id="rId210" Type="http://schemas.openxmlformats.org/officeDocument/2006/relationships/image" Target="../media/image183.png"/><Relationship Id="rId26" Type="http://schemas.openxmlformats.org/officeDocument/2006/relationships/image" Target="../media/image91.png"/><Relationship Id="rId231" Type="http://schemas.openxmlformats.org/officeDocument/2006/relationships/customXml" Target="../ink/ink185.xml"/><Relationship Id="rId252" Type="http://schemas.openxmlformats.org/officeDocument/2006/relationships/image" Target="../media/image204.png"/><Relationship Id="rId273" Type="http://schemas.openxmlformats.org/officeDocument/2006/relationships/customXml" Target="../ink/ink206.xml"/><Relationship Id="rId294" Type="http://schemas.openxmlformats.org/officeDocument/2006/relationships/image" Target="../media/image225.png"/><Relationship Id="rId308" Type="http://schemas.openxmlformats.org/officeDocument/2006/relationships/image" Target="../media/image232.png"/><Relationship Id="rId47" Type="http://schemas.openxmlformats.org/officeDocument/2006/relationships/customXml" Target="../ink/ink93.xml"/><Relationship Id="rId68" Type="http://schemas.openxmlformats.org/officeDocument/2006/relationships/image" Target="../media/image112.png"/><Relationship Id="rId89" Type="http://schemas.openxmlformats.org/officeDocument/2006/relationships/customXml" Target="../ink/ink114.xml"/><Relationship Id="rId112" Type="http://schemas.openxmlformats.org/officeDocument/2006/relationships/image" Target="../media/image134.png"/><Relationship Id="rId133" Type="http://schemas.openxmlformats.org/officeDocument/2006/relationships/customXml" Target="../ink/ink136.xml"/><Relationship Id="rId154" Type="http://schemas.openxmlformats.org/officeDocument/2006/relationships/image" Target="../media/image155.png"/><Relationship Id="rId175" Type="http://schemas.openxmlformats.org/officeDocument/2006/relationships/customXml" Target="../ink/ink157.xml"/><Relationship Id="rId196" Type="http://schemas.openxmlformats.org/officeDocument/2006/relationships/image" Target="../media/image176.png"/><Relationship Id="rId200" Type="http://schemas.openxmlformats.org/officeDocument/2006/relationships/image" Target="../media/image178.png"/><Relationship Id="rId16" Type="http://schemas.openxmlformats.org/officeDocument/2006/relationships/image" Target="../media/image86.png"/><Relationship Id="rId221" Type="http://schemas.openxmlformats.org/officeDocument/2006/relationships/customXml" Target="../ink/ink180.xml"/><Relationship Id="rId242" Type="http://schemas.openxmlformats.org/officeDocument/2006/relationships/image" Target="../media/image199.png"/><Relationship Id="rId263" Type="http://schemas.openxmlformats.org/officeDocument/2006/relationships/customXml" Target="../ink/ink201.xml"/><Relationship Id="rId284" Type="http://schemas.openxmlformats.org/officeDocument/2006/relationships/image" Target="../media/image220.png"/><Relationship Id="rId37" Type="http://schemas.openxmlformats.org/officeDocument/2006/relationships/customXml" Target="../ink/ink88.xml"/><Relationship Id="rId58" Type="http://schemas.openxmlformats.org/officeDocument/2006/relationships/image" Target="../media/image107.png"/><Relationship Id="rId79" Type="http://schemas.openxmlformats.org/officeDocument/2006/relationships/customXml" Target="../ink/ink109.xml"/><Relationship Id="rId102" Type="http://schemas.openxmlformats.org/officeDocument/2006/relationships/image" Target="../media/image129.png"/><Relationship Id="rId123" Type="http://schemas.openxmlformats.org/officeDocument/2006/relationships/customXml" Target="../ink/ink131.xml"/><Relationship Id="rId144" Type="http://schemas.openxmlformats.org/officeDocument/2006/relationships/image" Target="../media/image150.png"/><Relationship Id="rId90" Type="http://schemas.openxmlformats.org/officeDocument/2006/relationships/image" Target="../media/image123.png"/><Relationship Id="rId165" Type="http://schemas.openxmlformats.org/officeDocument/2006/relationships/customXml" Target="../ink/ink152.xml"/><Relationship Id="rId186" Type="http://schemas.openxmlformats.org/officeDocument/2006/relationships/image" Target="../media/image171.png"/><Relationship Id="rId211" Type="http://schemas.openxmlformats.org/officeDocument/2006/relationships/customXml" Target="../ink/ink175.xml"/><Relationship Id="rId232" Type="http://schemas.openxmlformats.org/officeDocument/2006/relationships/image" Target="../media/image194.png"/><Relationship Id="rId253" Type="http://schemas.openxmlformats.org/officeDocument/2006/relationships/customXml" Target="../ink/ink196.xml"/><Relationship Id="rId274" Type="http://schemas.openxmlformats.org/officeDocument/2006/relationships/image" Target="../media/image215.png"/><Relationship Id="rId295" Type="http://schemas.openxmlformats.org/officeDocument/2006/relationships/customXml" Target="../ink/ink217.xml"/><Relationship Id="rId309" Type="http://schemas.openxmlformats.org/officeDocument/2006/relationships/customXml" Target="../ink/ink224.xml"/><Relationship Id="rId27" Type="http://schemas.openxmlformats.org/officeDocument/2006/relationships/customXml" Target="../ink/ink83.xml"/><Relationship Id="rId48" Type="http://schemas.openxmlformats.org/officeDocument/2006/relationships/image" Target="../media/image102.png"/><Relationship Id="rId69" Type="http://schemas.openxmlformats.org/officeDocument/2006/relationships/customXml" Target="../ink/ink104.xml"/><Relationship Id="rId113" Type="http://schemas.openxmlformats.org/officeDocument/2006/relationships/customXml" Target="../ink/ink126.xml"/><Relationship Id="rId134" Type="http://schemas.openxmlformats.org/officeDocument/2006/relationships/image" Target="../media/image145.png"/><Relationship Id="rId80" Type="http://schemas.openxmlformats.org/officeDocument/2006/relationships/image" Target="../media/image118.png"/><Relationship Id="rId155" Type="http://schemas.openxmlformats.org/officeDocument/2006/relationships/customXml" Target="../ink/ink147.xml"/><Relationship Id="rId176" Type="http://schemas.openxmlformats.org/officeDocument/2006/relationships/image" Target="../media/image166.png"/><Relationship Id="rId197" Type="http://schemas.openxmlformats.org/officeDocument/2006/relationships/customXml" Target="../ink/ink168.xml"/><Relationship Id="rId201" Type="http://schemas.openxmlformats.org/officeDocument/2006/relationships/customXml" Target="../ink/ink170.xml"/><Relationship Id="rId222" Type="http://schemas.openxmlformats.org/officeDocument/2006/relationships/image" Target="../media/image189.png"/><Relationship Id="rId243" Type="http://schemas.openxmlformats.org/officeDocument/2006/relationships/customXml" Target="../ink/ink191.xml"/><Relationship Id="rId264" Type="http://schemas.openxmlformats.org/officeDocument/2006/relationships/image" Target="../media/image210.png"/><Relationship Id="rId285" Type="http://schemas.openxmlformats.org/officeDocument/2006/relationships/customXml" Target="../ink/ink212.xml"/><Relationship Id="rId17" Type="http://schemas.openxmlformats.org/officeDocument/2006/relationships/customXml" Target="../ink/ink78.xml"/><Relationship Id="rId38" Type="http://schemas.openxmlformats.org/officeDocument/2006/relationships/image" Target="../media/image97.png"/><Relationship Id="rId59" Type="http://schemas.openxmlformats.org/officeDocument/2006/relationships/customXml" Target="../ink/ink99.xml"/><Relationship Id="rId103" Type="http://schemas.openxmlformats.org/officeDocument/2006/relationships/customXml" Target="../ink/ink121.xml"/><Relationship Id="rId124" Type="http://schemas.openxmlformats.org/officeDocument/2006/relationships/image" Target="../media/image140.png"/><Relationship Id="rId310" Type="http://schemas.openxmlformats.org/officeDocument/2006/relationships/image" Target="../media/image233.png"/><Relationship Id="rId70" Type="http://schemas.openxmlformats.org/officeDocument/2006/relationships/image" Target="../media/image113.png"/><Relationship Id="rId91" Type="http://schemas.openxmlformats.org/officeDocument/2006/relationships/customXml" Target="../ink/ink115.xml"/><Relationship Id="rId145" Type="http://schemas.openxmlformats.org/officeDocument/2006/relationships/customXml" Target="../ink/ink142.xml"/><Relationship Id="rId166" Type="http://schemas.openxmlformats.org/officeDocument/2006/relationships/image" Target="../media/image161.png"/><Relationship Id="rId187" Type="http://schemas.openxmlformats.org/officeDocument/2006/relationships/customXml" Target="../ink/ink163.xml"/><Relationship Id="rId1" Type="http://schemas.openxmlformats.org/officeDocument/2006/relationships/slideLayout" Target="../slideLayouts/slideLayout2.xml"/><Relationship Id="rId212" Type="http://schemas.openxmlformats.org/officeDocument/2006/relationships/image" Target="../media/image184.png"/><Relationship Id="rId233" Type="http://schemas.openxmlformats.org/officeDocument/2006/relationships/customXml" Target="../ink/ink186.xml"/><Relationship Id="rId254" Type="http://schemas.openxmlformats.org/officeDocument/2006/relationships/image" Target="../media/image205.png"/><Relationship Id="rId28" Type="http://schemas.openxmlformats.org/officeDocument/2006/relationships/image" Target="../media/image92.png"/><Relationship Id="rId49" Type="http://schemas.openxmlformats.org/officeDocument/2006/relationships/customXml" Target="../ink/ink94.xml"/><Relationship Id="rId114" Type="http://schemas.openxmlformats.org/officeDocument/2006/relationships/image" Target="../media/image135.png"/><Relationship Id="rId275" Type="http://schemas.openxmlformats.org/officeDocument/2006/relationships/customXml" Target="../ink/ink207.xml"/><Relationship Id="rId296" Type="http://schemas.openxmlformats.org/officeDocument/2006/relationships/image" Target="../media/image226.png"/><Relationship Id="rId300" Type="http://schemas.openxmlformats.org/officeDocument/2006/relationships/image" Target="../media/image228.png"/><Relationship Id="rId60" Type="http://schemas.openxmlformats.org/officeDocument/2006/relationships/image" Target="../media/image108.png"/><Relationship Id="rId81" Type="http://schemas.openxmlformats.org/officeDocument/2006/relationships/customXml" Target="../ink/ink110.xml"/><Relationship Id="rId135" Type="http://schemas.openxmlformats.org/officeDocument/2006/relationships/customXml" Target="../ink/ink137.xml"/><Relationship Id="rId156" Type="http://schemas.openxmlformats.org/officeDocument/2006/relationships/image" Target="../media/image156.png"/><Relationship Id="rId177" Type="http://schemas.openxmlformats.org/officeDocument/2006/relationships/customXml" Target="../ink/ink158.xml"/><Relationship Id="rId198" Type="http://schemas.openxmlformats.org/officeDocument/2006/relationships/image" Target="../media/image177.png"/><Relationship Id="rId202" Type="http://schemas.openxmlformats.org/officeDocument/2006/relationships/image" Target="../media/image179.png"/><Relationship Id="rId223" Type="http://schemas.openxmlformats.org/officeDocument/2006/relationships/customXml" Target="../ink/ink181.xml"/><Relationship Id="rId244" Type="http://schemas.openxmlformats.org/officeDocument/2006/relationships/image" Target="../media/image200.png"/><Relationship Id="rId18" Type="http://schemas.openxmlformats.org/officeDocument/2006/relationships/image" Target="../media/image87.png"/><Relationship Id="rId39" Type="http://schemas.openxmlformats.org/officeDocument/2006/relationships/customXml" Target="../ink/ink89.xml"/><Relationship Id="rId265" Type="http://schemas.openxmlformats.org/officeDocument/2006/relationships/customXml" Target="../ink/ink202.xml"/><Relationship Id="rId286" Type="http://schemas.openxmlformats.org/officeDocument/2006/relationships/image" Target="../media/image221.png"/><Relationship Id="rId50" Type="http://schemas.openxmlformats.org/officeDocument/2006/relationships/image" Target="../media/image103.png"/><Relationship Id="rId104" Type="http://schemas.openxmlformats.org/officeDocument/2006/relationships/image" Target="../media/image130.png"/><Relationship Id="rId125" Type="http://schemas.openxmlformats.org/officeDocument/2006/relationships/customXml" Target="../ink/ink132.xml"/><Relationship Id="rId146" Type="http://schemas.openxmlformats.org/officeDocument/2006/relationships/image" Target="../media/image151.png"/><Relationship Id="rId167" Type="http://schemas.openxmlformats.org/officeDocument/2006/relationships/customXml" Target="../ink/ink153.xml"/><Relationship Id="rId188" Type="http://schemas.openxmlformats.org/officeDocument/2006/relationships/image" Target="../media/image172.png"/><Relationship Id="rId311" Type="http://schemas.openxmlformats.org/officeDocument/2006/relationships/customXml" Target="../ink/ink225.xml"/><Relationship Id="rId71" Type="http://schemas.openxmlformats.org/officeDocument/2006/relationships/customXml" Target="../ink/ink105.xml"/><Relationship Id="rId92" Type="http://schemas.openxmlformats.org/officeDocument/2006/relationships/image" Target="../media/image124.png"/><Relationship Id="rId213" Type="http://schemas.openxmlformats.org/officeDocument/2006/relationships/customXml" Target="../ink/ink176.xml"/><Relationship Id="rId234" Type="http://schemas.openxmlformats.org/officeDocument/2006/relationships/image" Target="../media/image195.png"/><Relationship Id="rId2" Type="http://schemas.openxmlformats.org/officeDocument/2006/relationships/hyperlink" Target="https://git-scm.com/downloads" TargetMode="External"/><Relationship Id="rId29" Type="http://schemas.openxmlformats.org/officeDocument/2006/relationships/customXml" Target="../ink/ink84.xml"/><Relationship Id="rId255" Type="http://schemas.openxmlformats.org/officeDocument/2006/relationships/customXml" Target="../ink/ink197.xml"/><Relationship Id="rId276" Type="http://schemas.openxmlformats.org/officeDocument/2006/relationships/image" Target="../media/image216.png"/><Relationship Id="rId297" Type="http://schemas.openxmlformats.org/officeDocument/2006/relationships/customXml" Target="../ink/ink218.xml"/><Relationship Id="rId40" Type="http://schemas.openxmlformats.org/officeDocument/2006/relationships/image" Target="../media/image98.png"/><Relationship Id="rId115" Type="http://schemas.openxmlformats.org/officeDocument/2006/relationships/customXml" Target="../ink/ink127.xml"/><Relationship Id="rId136" Type="http://schemas.openxmlformats.org/officeDocument/2006/relationships/image" Target="../media/image146.png"/><Relationship Id="rId157" Type="http://schemas.openxmlformats.org/officeDocument/2006/relationships/customXml" Target="../ink/ink148.xml"/><Relationship Id="rId178" Type="http://schemas.openxmlformats.org/officeDocument/2006/relationships/image" Target="../media/image167.png"/><Relationship Id="rId301" Type="http://schemas.openxmlformats.org/officeDocument/2006/relationships/customXml" Target="../ink/ink220.xml"/><Relationship Id="rId61" Type="http://schemas.openxmlformats.org/officeDocument/2006/relationships/customXml" Target="../ink/ink100.xml"/><Relationship Id="rId82" Type="http://schemas.openxmlformats.org/officeDocument/2006/relationships/image" Target="../media/image119.png"/><Relationship Id="rId199" Type="http://schemas.openxmlformats.org/officeDocument/2006/relationships/customXml" Target="../ink/ink169.xml"/><Relationship Id="rId203" Type="http://schemas.openxmlformats.org/officeDocument/2006/relationships/customXml" Target="../ink/ink171.xml"/><Relationship Id="rId19" Type="http://schemas.openxmlformats.org/officeDocument/2006/relationships/customXml" Target="../ink/ink79.xml"/><Relationship Id="rId224" Type="http://schemas.openxmlformats.org/officeDocument/2006/relationships/image" Target="../media/image190.png"/><Relationship Id="rId245" Type="http://schemas.openxmlformats.org/officeDocument/2006/relationships/customXml" Target="../ink/ink192.xml"/><Relationship Id="rId266" Type="http://schemas.openxmlformats.org/officeDocument/2006/relationships/image" Target="../media/image211.png"/><Relationship Id="rId287" Type="http://schemas.openxmlformats.org/officeDocument/2006/relationships/customXml" Target="../ink/ink213.xml"/><Relationship Id="rId30" Type="http://schemas.openxmlformats.org/officeDocument/2006/relationships/image" Target="../media/image93.png"/><Relationship Id="rId105" Type="http://schemas.openxmlformats.org/officeDocument/2006/relationships/customXml" Target="../ink/ink122.xml"/><Relationship Id="rId126" Type="http://schemas.openxmlformats.org/officeDocument/2006/relationships/image" Target="../media/image141.png"/><Relationship Id="rId147" Type="http://schemas.openxmlformats.org/officeDocument/2006/relationships/customXml" Target="../ink/ink143.xml"/><Relationship Id="rId168" Type="http://schemas.openxmlformats.org/officeDocument/2006/relationships/image" Target="../media/image162.png"/><Relationship Id="rId312" Type="http://schemas.openxmlformats.org/officeDocument/2006/relationships/image" Target="../media/image234.png"/><Relationship Id="rId51" Type="http://schemas.openxmlformats.org/officeDocument/2006/relationships/customXml" Target="../ink/ink95.xml"/><Relationship Id="rId72" Type="http://schemas.openxmlformats.org/officeDocument/2006/relationships/image" Target="../media/image114.png"/><Relationship Id="rId93" Type="http://schemas.openxmlformats.org/officeDocument/2006/relationships/customXml" Target="../ink/ink116.xml"/><Relationship Id="rId189" Type="http://schemas.openxmlformats.org/officeDocument/2006/relationships/customXml" Target="../ink/ink164.xml"/><Relationship Id="rId3" Type="http://schemas.openxmlformats.org/officeDocument/2006/relationships/hyperlink" Target="https://github.com/cloudfoundry/cli/wiki/V6-CLI-Installation-Guide" TargetMode="External"/><Relationship Id="rId214" Type="http://schemas.openxmlformats.org/officeDocument/2006/relationships/image" Target="../media/image185.png"/><Relationship Id="rId235" Type="http://schemas.openxmlformats.org/officeDocument/2006/relationships/customXml" Target="../ink/ink187.xml"/><Relationship Id="rId256" Type="http://schemas.openxmlformats.org/officeDocument/2006/relationships/image" Target="../media/image206.png"/><Relationship Id="rId277" Type="http://schemas.openxmlformats.org/officeDocument/2006/relationships/customXml" Target="../ink/ink208.xml"/><Relationship Id="rId298" Type="http://schemas.openxmlformats.org/officeDocument/2006/relationships/image" Target="../media/image227.png"/><Relationship Id="rId116" Type="http://schemas.openxmlformats.org/officeDocument/2006/relationships/image" Target="../media/image136.png"/><Relationship Id="rId137" Type="http://schemas.openxmlformats.org/officeDocument/2006/relationships/customXml" Target="../ink/ink138.xml"/><Relationship Id="rId158" Type="http://schemas.openxmlformats.org/officeDocument/2006/relationships/image" Target="../media/image157.png"/><Relationship Id="rId302" Type="http://schemas.openxmlformats.org/officeDocument/2006/relationships/image" Target="../media/image229.png"/><Relationship Id="rId20" Type="http://schemas.openxmlformats.org/officeDocument/2006/relationships/image" Target="../media/image88.png"/><Relationship Id="rId41" Type="http://schemas.openxmlformats.org/officeDocument/2006/relationships/customXml" Target="../ink/ink90.xml"/><Relationship Id="rId62" Type="http://schemas.openxmlformats.org/officeDocument/2006/relationships/image" Target="../media/image109.png"/><Relationship Id="rId83" Type="http://schemas.openxmlformats.org/officeDocument/2006/relationships/customXml" Target="../ink/ink111.xml"/><Relationship Id="rId179" Type="http://schemas.openxmlformats.org/officeDocument/2006/relationships/customXml" Target="../ink/ink159.xml"/><Relationship Id="rId190" Type="http://schemas.openxmlformats.org/officeDocument/2006/relationships/image" Target="../media/image173.png"/><Relationship Id="rId204" Type="http://schemas.openxmlformats.org/officeDocument/2006/relationships/image" Target="../media/image180.png"/><Relationship Id="rId225" Type="http://schemas.openxmlformats.org/officeDocument/2006/relationships/customXml" Target="../ink/ink182.xml"/><Relationship Id="rId246" Type="http://schemas.openxmlformats.org/officeDocument/2006/relationships/image" Target="../media/image201.png"/><Relationship Id="rId267" Type="http://schemas.openxmlformats.org/officeDocument/2006/relationships/customXml" Target="../ink/ink203.xml"/><Relationship Id="rId288" Type="http://schemas.openxmlformats.org/officeDocument/2006/relationships/image" Target="../media/image222.png"/><Relationship Id="rId106" Type="http://schemas.openxmlformats.org/officeDocument/2006/relationships/image" Target="../media/image131.png"/><Relationship Id="rId127" Type="http://schemas.openxmlformats.org/officeDocument/2006/relationships/customXml" Target="../ink/ink133.xml"/><Relationship Id="rId313" Type="http://schemas.openxmlformats.org/officeDocument/2006/relationships/customXml" Target="../ink/ink226.xml"/><Relationship Id="rId10" Type="http://schemas.openxmlformats.org/officeDocument/2006/relationships/image" Target="../media/image83.png"/><Relationship Id="rId31" Type="http://schemas.openxmlformats.org/officeDocument/2006/relationships/customXml" Target="../ink/ink85.xml"/><Relationship Id="rId52" Type="http://schemas.openxmlformats.org/officeDocument/2006/relationships/image" Target="../media/image104.png"/><Relationship Id="rId73" Type="http://schemas.openxmlformats.org/officeDocument/2006/relationships/customXml" Target="../ink/ink106.xml"/><Relationship Id="rId94" Type="http://schemas.openxmlformats.org/officeDocument/2006/relationships/image" Target="../media/image125.png"/><Relationship Id="rId148" Type="http://schemas.openxmlformats.org/officeDocument/2006/relationships/image" Target="../media/image152.png"/><Relationship Id="rId169" Type="http://schemas.openxmlformats.org/officeDocument/2006/relationships/customXml" Target="../ink/ink154.xml"/><Relationship Id="rId4" Type="http://schemas.openxmlformats.org/officeDocument/2006/relationships/hyperlink" Target="https://code.visualstudio.com/download" TargetMode="External"/><Relationship Id="rId180" Type="http://schemas.openxmlformats.org/officeDocument/2006/relationships/image" Target="../media/image168.png"/><Relationship Id="rId215" Type="http://schemas.openxmlformats.org/officeDocument/2006/relationships/customXml" Target="../ink/ink177.xml"/><Relationship Id="rId236" Type="http://schemas.openxmlformats.org/officeDocument/2006/relationships/image" Target="../media/image196.png"/><Relationship Id="rId257" Type="http://schemas.openxmlformats.org/officeDocument/2006/relationships/customXml" Target="../ink/ink198.xml"/><Relationship Id="rId278" Type="http://schemas.openxmlformats.org/officeDocument/2006/relationships/image" Target="../media/image217.png"/><Relationship Id="rId303" Type="http://schemas.openxmlformats.org/officeDocument/2006/relationships/customXml" Target="../ink/ink221.xml"/><Relationship Id="rId42" Type="http://schemas.openxmlformats.org/officeDocument/2006/relationships/image" Target="../media/image99.png"/><Relationship Id="rId84" Type="http://schemas.openxmlformats.org/officeDocument/2006/relationships/image" Target="../media/image120.png"/><Relationship Id="rId138" Type="http://schemas.openxmlformats.org/officeDocument/2006/relationships/image" Target="../media/image147.png"/><Relationship Id="rId191" Type="http://schemas.openxmlformats.org/officeDocument/2006/relationships/customXml" Target="../ink/ink165.xml"/><Relationship Id="rId205" Type="http://schemas.openxmlformats.org/officeDocument/2006/relationships/customXml" Target="../ink/ink172.xml"/><Relationship Id="rId247" Type="http://schemas.openxmlformats.org/officeDocument/2006/relationships/customXml" Target="../ink/ink193.xml"/><Relationship Id="rId107" Type="http://schemas.openxmlformats.org/officeDocument/2006/relationships/customXml" Target="../ink/ink123.xml"/><Relationship Id="rId289" Type="http://schemas.openxmlformats.org/officeDocument/2006/relationships/customXml" Target="../ink/ink214.xml"/><Relationship Id="rId11" Type="http://schemas.openxmlformats.org/officeDocument/2006/relationships/customXml" Target="../ink/ink75.xml"/><Relationship Id="rId53" Type="http://schemas.openxmlformats.org/officeDocument/2006/relationships/customXml" Target="../ink/ink96.xml"/><Relationship Id="rId149" Type="http://schemas.openxmlformats.org/officeDocument/2006/relationships/customXml" Target="../ink/ink144.xml"/><Relationship Id="rId314" Type="http://schemas.openxmlformats.org/officeDocument/2006/relationships/image" Target="../media/image235.png"/><Relationship Id="rId95" Type="http://schemas.openxmlformats.org/officeDocument/2006/relationships/customXml" Target="../ink/ink117.xml"/><Relationship Id="rId160" Type="http://schemas.openxmlformats.org/officeDocument/2006/relationships/image" Target="../media/image158.png"/><Relationship Id="rId216" Type="http://schemas.openxmlformats.org/officeDocument/2006/relationships/image" Target="../media/image186.png"/><Relationship Id="rId258" Type="http://schemas.openxmlformats.org/officeDocument/2006/relationships/image" Target="../media/image207.png"/><Relationship Id="rId22" Type="http://schemas.openxmlformats.org/officeDocument/2006/relationships/image" Target="../media/image89.png"/><Relationship Id="rId64" Type="http://schemas.openxmlformats.org/officeDocument/2006/relationships/image" Target="../media/image110.png"/><Relationship Id="rId118" Type="http://schemas.openxmlformats.org/officeDocument/2006/relationships/image" Target="../media/image137.png"/><Relationship Id="rId171" Type="http://schemas.openxmlformats.org/officeDocument/2006/relationships/customXml" Target="../ink/ink155.xml"/><Relationship Id="rId227" Type="http://schemas.openxmlformats.org/officeDocument/2006/relationships/customXml" Target="../ink/ink183.xml"/><Relationship Id="rId269" Type="http://schemas.openxmlformats.org/officeDocument/2006/relationships/customXml" Target="../ink/ink204.xml"/><Relationship Id="rId33" Type="http://schemas.openxmlformats.org/officeDocument/2006/relationships/customXml" Target="../ink/ink86.xml"/><Relationship Id="rId129" Type="http://schemas.openxmlformats.org/officeDocument/2006/relationships/customXml" Target="../ink/ink134.xml"/><Relationship Id="rId280" Type="http://schemas.openxmlformats.org/officeDocument/2006/relationships/image" Target="../media/image218.png"/><Relationship Id="rId75" Type="http://schemas.openxmlformats.org/officeDocument/2006/relationships/customXml" Target="../ink/ink107.xml"/><Relationship Id="rId140" Type="http://schemas.openxmlformats.org/officeDocument/2006/relationships/image" Target="../media/image148.png"/><Relationship Id="rId182" Type="http://schemas.openxmlformats.org/officeDocument/2006/relationships/image" Target="../media/image169.png"/><Relationship Id="rId6" Type="http://schemas.openxmlformats.org/officeDocument/2006/relationships/image" Target="../media/image81.png"/><Relationship Id="rId238" Type="http://schemas.openxmlformats.org/officeDocument/2006/relationships/image" Target="../media/image197.png"/><Relationship Id="rId291" Type="http://schemas.openxmlformats.org/officeDocument/2006/relationships/customXml" Target="../ink/ink215.xml"/><Relationship Id="rId305" Type="http://schemas.openxmlformats.org/officeDocument/2006/relationships/customXml" Target="../ink/ink222.xml"/><Relationship Id="rId44" Type="http://schemas.openxmlformats.org/officeDocument/2006/relationships/image" Target="../media/image100.png"/><Relationship Id="rId86" Type="http://schemas.openxmlformats.org/officeDocument/2006/relationships/image" Target="../media/image121.png"/><Relationship Id="rId151" Type="http://schemas.openxmlformats.org/officeDocument/2006/relationships/customXml" Target="../ink/ink145.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BTP_Architect_Training/blob/master/Day%201/helloworld.zip" TargetMode="External"/><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17" Type="http://schemas.openxmlformats.org/officeDocument/2006/relationships/image" Target="../media/image6710.png"/><Relationship Id="rId21" Type="http://schemas.openxmlformats.org/officeDocument/2006/relationships/image" Target="../media/image1910.png"/><Relationship Id="rId324" Type="http://schemas.openxmlformats.org/officeDocument/2006/relationships/customXml" Target="../ink/ink389.xml"/><Relationship Id="rId531" Type="http://schemas.openxmlformats.org/officeDocument/2006/relationships/image" Target="../media/image274.png"/><Relationship Id="rId170" Type="http://schemas.openxmlformats.org/officeDocument/2006/relationships/customXml" Target="../ink/ink312.xml"/><Relationship Id="rId268" Type="http://schemas.openxmlformats.org/officeDocument/2006/relationships/customXml" Target="../ink/ink361.xml"/><Relationship Id="rId475" Type="http://schemas.openxmlformats.org/officeDocument/2006/relationships/image" Target="../media/image246.png"/><Relationship Id="rId32" Type="http://schemas.openxmlformats.org/officeDocument/2006/relationships/customXml" Target="../ink/ink243.xml"/><Relationship Id="rId128" Type="http://schemas.openxmlformats.org/officeDocument/2006/relationships/customXml" Target="../ink/ink291.xml"/><Relationship Id="rId335" Type="http://schemas.openxmlformats.org/officeDocument/2006/relationships/image" Target="../media/image1760.png"/><Relationship Id="rId542" Type="http://schemas.openxmlformats.org/officeDocument/2006/relationships/customXml" Target="../ink/ink498.xml"/><Relationship Id="rId181" Type="http://schemas.openxmlformats.org/officeDocument/2006/relationships/image" Target="../media/image990.png"/><Relationship Id="rId402" Type="http://schemas.openxmlformats.org/officeDocument/2006/relationships/customXml" Target="../ink/ink428.xml"/><Relationship Id="rId279" Type="http://schemas.openxmlformats.org/officeDocument/2006/relationships/image" Target="../media/image1480.png"/><Relationship Id="rId486" Type="http://schemas.openxmlformats.org/officeDocument/2006/relationships/customXml" Target="../ink/ink470.xml"/><Relationship Id="rId43" Type="http://schemas.openxmlformats.org/officeDocument/2006/relationships/image" Target="../media/image3010.png"/><Relationship Id="rId139" Type="http://schemas.openxmlformats.org/officeDocument/2006/relationships/image" Target="../media/image780.png"/><Relationship Id="rId346" Type="http://schemas.openxmlformats.org/officeDocument/2006/relationships/customXml" Target="../ink/ink400.xml"/><Relationship Id="rId553" Type="http://schemas.openxmlformats.org/officeDocument/2006/relationships/image" Target="../media/image285.png"/><Relationship Id="rId192" Type="http://schemas.openxmlformats.org/officeDocument/2006/relationships/customXml" Target="../ink/ink323.xml"/><Relationship Id="rId206" Type="http://schemas.openxmlformats.org/officeDocument/2006/relationships/customXml" Target="../ink/ink330.xml"/><Relationship Id="rId413" Type="http://schemas.openxmlformats.org/officeDocument/2006/relationships/image" Target="../media/image2150.png"/><Relationship Id="rId497" Type="http://schemas.openxmlformats.org/officeDocument/2006/relationships/image" Target="../media/image257.png"/><Relationship Id="rId357" Type="http://schemas.openxmlformats.org/officeDocument/2006/relationships/image" Target="../media/image1870.png"/><Relationship Id="rId54" Type="http://schemas.openxmlformats.org/officeDocument/2006/relationships/customXml" Target="../ink/ink254.xml"/><Relationship Id="rId217" Type="http://schemas.openxmlformats.org/officeDocument/2006/relationships/image" Target="../media/image1170.png"/><Relationship Id="rId564" Type="http://schemas.openxmlformats.org/officeDocument/2006/relationships/customXml" Target="../ink/ink509.xml"/><Relationship Id="rId424" Type="http://schemas.openxmlformats.org/officeDocument/2006/relationships/customXml" Target="../ink/ink439.xml"/><Relationship Id="rId270" Type="http://schemas.openxmlformats.org/officeDocument/2006/relationships/customXml" Target="../ink/ink362.xml"/><Relationship Id="rId65" Type="http://schemas.openxmlformats.org/officeDocument/2006/relationships/image" Target="../media/image4110.png"/><Relationship Id="rId130" Type="http://schemas.openxmlformats.org/officeDocument/2006/relationships/customXml" Target="../ink/ink292.xml"/><Relationship Id="rId368" Type="http://schemas.openxmlformats.org/officeDocument/2006/relationships/customXml" Target="../ink/ink411.xml"/><Relationship Id="rId575" Type="http://schemas.openxmlformats.org/officeDocument/2006/relationships/image" Target="../media/image296.png"/><Relationship Id="rId228" Type="http://schemas.openxmlformats.org/officeDocument/2006/relationships/customXml" Target="../ink/ink341.xml"/><Relationship Id="rId435" Type="http://schemas.openxmlformats.org/officeDocument/2006/relationships/image" Target="../media/image2260.png"/><Relationship Id="rId281" Type="http://schemas.openxmlformats.org/officeDocument/2006/relationships/image" Target="../media/image1490.png"/><Relationship Id="rId502" Type="http://schemas.openxmlformats.org/officeDocument/2006/relationships/customXml" Target="../ink/ink478.xml"/><Relationship Id="rId76" Type="http://schemas.openxmlformats.org/officeDocument/2006/relationships/customXml" Target="../ink/ink265.xml"/><Relationship Id="rId141" Type="http://schemas.openxmlformats.org/officeDocument/2006/relationships/image" Target="../media/image790.png"/><Relationship Id="rId379" Type="http://schemas.openxmlformats.org/officeDocument/2006/relationships/image" Target="../media/image1980.png"/><Relationship Id="rId586" Type="http://schemas.openxmlformats.org/officeDocument/2006/relationships/customXml" Target="../ink/ink520.xml"/><Relationship Id="rId7" Type="http://schemas.openxmlformats.org/officeDocument/2006/relationships/image" Target="../media/image1210.png"/><Relationship Id="rId239" Type="http://schemas.openxmlformats.org/officeDocument/2006/relationships/image" Target="../media/image1280.png"/><Relationship Id="rId446" Type="http://schemas.openxmlformats.org/officeDocument/2006/relationships/customXml" Target="../ink/ink450.xml"/><Relationship Id="rId292" Type="http://schemas.openxmlformats.org/officeDocument/2006/relationships/customXml" Target="../ink/ink373.xml"/><Relationship Id="rId306" Type="http://schemas.openxmlformats.org/officeDocument/2006/relationships/customXml" Target="../ink/ink380.xml"/><Relationship Id="rId87" Type="http://schemas.openxmlformats.org/officeDocument/2006/relationships/image" Target="../media/image5210.png"/><Relationship Id="rId513" Type="http://schemas.openxmlformats.org/officeDocument/2006/relationships/image" Target="../media/image265.png"/><Relationship Id="rId597" Type="http://schemas.openxmlformats.org/officeDocument/2006/relationships/image" Target="../media/image307.png"/><Relationship Id="rId152" Type="http://schemas.openxmlformats.org/officeDocument/2006/relationships/customXml" Target="../ink/ink303.xml"/><Relationship Id="rId457" Type="http://schemas.openxmlformats.org/officeDocument/2006/relationships/image" Target="../media/image2370.png"/><Relationship Id="rId14" Type="http://schemas.openxmlformats.org/officeDocument/2006/relationships/customXml" Target="../ink/ink234.xml"/><Relationship Id="rId317" Type="http://schemas.openxmlformats.org/officeDocument/2006/relationships/image" Target="../media/image1670.png"/><Relationship Id="rId524" Type="http://schemas.openxmlformats.org/officeDocument/2006/relationships/customXml" Target="../ink/ink489.xml"/><Relationship Id="rId98" Type="http://schemas.openxmlformats.org/officeDocument/2006/relationships/customXml" Target="../ink/ink276.xml"/><Relationship Id="rId163" Type="http://schemas.openxmlformats.org/officeDocument/2006/relationships/image" Target="../media/image900.png"/><Relationship Id="rId370" Type="http://schemas.openxmlformats.org/officeDocument/2006/relationships/customXml" Target="../ink/ink412.xml"/><Relationship Id="rId230" Type="http://schemas.openxmlformats.org/officeDocument/2006/relationships/customXml" Target="../ink/ink342.xml"/><Relationship Id="rId468" Type="http://schemas.openxmlformats.org/officeDocument/2006/relationships/customXml" Target="../ink/ink461.xml"/><Relationship Id="rId25" Type="http://schemas.openxmlformats.org/officeDocument/2006/relationships/image" Target="../media/image2110.png"/><Relationship Id="rId67" Type="http://schemas.openxmlformats.org/officeDocument/2006/relationships/image" Target="../media/image4210.png"/><Relationship Id="rId272" Type="http://schemas.openxmlformats.org/officeDocument/2006/relationships/customXml" Target="../ink/ink363.xml"/><Relationship Id="rId328" Type="http://schemas.openxmlformats.org/officeDocument/2006/relationships/customXml" Target="../ink/ink391.xml"/><Relationship Id="rId535" Type="http://schemas.openxmlformats.org/officeDocument/2006/relationships/image" Target="../media/image276.png"/><Relationship Id="rId577" Type="http://schemas.openxmlformats.org/officeDocument/2006/relationships/image" Target="../media/image297.png"/><Relationship Id="rId132" Type="http://schemas.openxmlformats.org/officeDocument/2006/relationships/customXml" Target="../ink/ink293.xml"/><Relationship Id="rId174" Type="http://schemas.openxmlformats.org/officeDocument/2006/relationships/customXml" Target="../ink/ink314.xml"/><Relationship Id="rId381" Type="http://schemas.openxmlformats.org/officeDocument/2006/relationships/image" Target="../media/image1990.png"/><Relationship Id="rId602" Type="http://schemas.openxmlformats.org/officeDocument/2006/relationships/customXml" Target="../ink/ink528.xml"/><Relationship Id="rId241" Type="http://schemas.openxmlformats.org/officeDocument/2006/relationships/image" Target="../media/image1290.png"/><Relationship Id="rId437" Type="http://schemas.openxmlformats.org/officeDocument/2006/relationships/image" Target="../media/image2270.png"/><Relationship Id="rId479" Type="http://schemas.openxmlformats.org/officeDocument/2006/relationships/image" Target="../media/image248.png"/><Relationship Id="rId36" Type="http://schemas.openxmlformats.org/officeDocument/2006/relationships/customXml" Target="../ink/ink245.xml"/><Relationship Id="rId283" Type="http://schemas.openxmlformats.org/officeDocument/2006/relationships/image" Target="../media/image1500.png"/><Relationship Id="rId339" Type="http://schemas.openxmlformats.org/officeDocument/2006/relationships/image" Target="../media/image1780.png"/><Relationship Id="rId490" Type="http://schemas.openxmlformats.org/officeDocument/2006/relationships/customXml" Target="../ink/ink472.xml"/><Relationship Id="rId504" Type="http://schemas.openxmlformats.org/officeDocument/2006/relationships/customXml" Target="../ink/ink479.xml"/><Relationship Id="rId546" Type="http://schemas.openxmlformats.org/officeDocument/2006/relationships/customXml" Target="../ink/ink500.xml"/><Relationship Id="rId78" Type="http://schemas.openxmlformats.org/officeDocument/2006/relationships/customXml" Target="../ink/ink266.xml"/><Relationship Id="rId101" Type="http://schemas.openxmlformats.org/officeDocument/2006/relationships/image" Target="../media/image5910.png"/><Relationship Id="rId143" Type="http://schemas.openxmlformats.org/officeDocument/2006/relationships/image" Target="../media/image800.png"/><Relationship Id="rId185" Type="http://schemas.openxmlformats.org/officeDocument/2006/relationships/image" Target="../media/image1011.png"/><Relationship Id="rId350" Type="http://schemas.openxmlformats.org/officeDocument/2006/relationships/customXml" Target="../ink/ink402.xml"/><Relationship Id="rId406" Type="http://schemas.openxmlformats.org/officeDocument/2006/relationships/customXml" Target="../ink/ink430.xml"/><Relationship Id="rId588" Type="http://schemas.openxmlformats.org/officeDocument/2006/relationships/customXml" Target="../ink/ink521.xml"/><Relationship Id="rId9" Type="http://schemas.openxmlformats.org/officeDocument/2006/relationships/image" Target="../media/image1310.png"/><Relationship Id="rId210" Type="http://schemas.openxmlformats.org/officeDocument/2006/relationships/customXml" Target="../ink/ink332.xml"/><Relationship Id="rId392" Type="http://schemas.openxmlformats.org/officeDocument/2006/relationships/customXml" Target="../ink/ink423.xml"/><Relationship Id="rId448" Type="http://schemas.openxmlformats.org/officeDocument/2006/relationships/customXml" Target="../ink/ink451.xml"/><Relationship Id="rId613" Type="http://schemas.openxmlformats.org/officeDocument/2006/relationships/image" Target="../media/image315.png"/><Relationship Id="rId252" Type="http://schemas.openxmlformats.org/officeDocument/2006/relationships/customXml" Target="../ink/ink353.xml"/><Relationship Id="rId294" Type="http://schemas.openxmlformats.org/officeDocument/2006/relationships/customXml" Target="../ink/ink374.xml"/><Relationship Id="rId308" Type="http://schemas.openxmlformats.org/officeDocument/2006/relationships/customXml" Target="../ink/ink381.xml"/><Relationship Id="rId515" Type="http://schemas.openxmlformats.org/officeDocument/2006/relationships/image" Target="../media/image266.png"/><Relationship Id="rId47" Type="http://schemas.openxmlformats.org/officeDocument/2006/relationships/image" Target="../media/image3210.png"/><Relationship Id="rId89" Type="http://schemas.openxmlformats.org/officeDocument/2006/relationships/image" Target="../media/image5310.png"/><Relationship Id="rId112" Type="http://schemas.openxmlformats.org/officeDocument/2006/relationships/customXml" Target="../ink/ink283.xml"/><Relationship Id="rId154" Type="http://schemas.openxmlformats.org/officeDocument/2006/relationships/customXml" Target="../ink/ink304.xml"/><Relationship Id="rId361" Type="http://schemas.openxmlformats.org/officeDocument/2006/relationships/image" Target="../media/image1890.png"/><Relationship Id="rId557" Type="http://schemas.openxmlformats.org/officeDocument/2006/relationships/image" Target="../media/image287.png"/><Relationship Id="rId599" Type="http://schemas.openxmlformats.org/officeDocument/2006/relationships/image" Target="../media/image308.png"/><Relationship Id="rId196" Type="http://schemas.openxmlformats.org/officeDocument/2006/relationships/customXml" Target="../ink/ink325.xml"/><Relationship Id="rId417" Type="http://schemas.openxmlformats.org/officeDocument/2006/relationships/image" Target="../media/image2170.png"/><Relationship Id="rId459" Type="http://schemas.openxmlformats.org/officeDocument/2006/relationships/image" Target="../media/image2380.png"/><Relationship Id="rId16" Type="http://schemas.openxmlformats.org/officeDocument/2006/relationships/customXml" Target="../ink/ink235.xml"/><Relationship Id="rId221" Type="http://schemas.openxmlformats.org/officeDocument/2006/relationships/image" Target="../media/image1190.png"/><Relationship Id="rId263" Type="http://schemas.openxmlformats.org/officeDocument/2006/relationships/image" Target="../media/image1400.png"/><Relationship Id="rId319" Type="http://schemas.openxmlformats.org/officeDocument/2006/relationships/image" Target="../media/image1680.png"/><Relationship Id="rId470" Type="http://schemas.openxmlformats.org/officeDocument/2006/relationships/customXml" Target="../ink/ink462.xml"/><Relationship Id="rId526" Type="http://schemas.openxmlformats.org/officeDocument/2006/relationships/customXml" Target="../ink/ink490.xml"/><Relationship Id="rId58" Type="http://schemas.openxmlformats.org/officeDocument/2006/relationships/customXml" Target="../ink/ink256.xml"/><Relationship Id="rId123" Type="http://schemas.openxmlformats.org/officeDocument/2006/relationships/image" Target="../media/image7010.png"/><Relationship Id="rId330" Type="http://schemas.openxmlformats.org/officeDocument/2006/relationships/customXml" Target="../ink/ink392.xml"/><Relationship Id="rId568" Type="http://schemas.openxmlformats.org/officeDocument/2006/relationships/customXml" Target="../ink/ink511.xml"/><Relationship Id="rId165" Type="http://schemas.openxmlformats.org/officeDocument/2006/relationships/image" Target="../media/image910.png"/><Relationship Id="rId372" Type="http://schemas.openxmlformats.org/officeDocument/2006/relationships/customXml" Target="../ink/ink413.xml"/><Relationship Id="rId428" Type="http://schemas.openxmlformats.org/officeDocument/2006/relationships/customXml" Target="../ink/ink441.xml"/><Relationship Id="rId232" Type="http://schemas.openxmlformats.org/officeDocument/2006/relationships/customXml" Target="../ink/ink343.xml"/><Relationship Id="rId274" Type="http://schemas.openxmlformats.org/officeDocument/2006/relationships/customXml" Target="../ink/ink364.xml"/><Relationship Id="rId481" Type="http://schemas.openxmlformats.org/officeDocument/2006/relationships/image" Target="../media/image249.png"/><Relationship Id="rId27" Type="http://schemas.openxmlformats.org/officeDocument/2006/relationships/image" Target="../media/image2210.png"/><Relationship Id="rId69" Type="http://schemas.openxmlformats.org/officeDocument/2006/relationships/image" Target="../media/image4310.png"/><Relationship Id="rId134" Type="http://schemas.openxmlformats.org/officeDocument/2006/relationships/customXml" Target="../ink/ink294.xml"/><Relationship Id="rId537" Type="http://schemas.openxmlformats.org/officeDocument/2006/relationships/image" Target="../media/image277.png"/><Relationship Id="rId579" Type="http://schemas.openxmlformats.org/officeDocument/2006/relationships/image" Target="../media/image298.png"/><Relationship Id="rId80" Type="http://schemas.openxmlformats.org/officeDocument/2006/relationships/customXml" Target="../ink/ink267.xml"/><Relationship Id="rId176" Type="http://schemas.openxmlformats.org/officeDocument/2006/relationships/customXml" Target="../ink/ink315.xml"/><Relationship Id="rId341" Type="http://schemas.openxmlformats.org/officeDocument/2006/relationships/image" Target="../media/image1790.png"/><Relationship Id="rId383" Type="http://schemas.openxmlformats.org/officeDocument/2006/relationships/image" Target="../media/image2000.png"/><Relationship Id="rId439" Type="http://schemas.openxmlformats.org/officeDocument/2006/relationships/image" Target="../media/image2280.png"/><Relationship Id="rId590" Type="http://schemas.openxmlformats.org/officeDocument/2006/relationships/customXml" Target="../ink/ink522.xml"/><Relationship Id="rId604" Type="http://schemas.openxmlformats.org/officeDocument/2006/relationships/customXml" Target="../ink/ink529.xml"/><Relationship Id="rId201" Type="http://schemas.openxmlformats.org/officeDocument/2006/relationships/image" Target="../media/image1090.png"/><Relationship Id="rId243" Type="http://schemas.openxmlformats.org/officeDocument/2006/relationships/image" Target="../media/image1300.png"/><Relationship Id="rId285" Type="http://schemas.openxmlformats.org/officeDocument/2006/relationships/image" Target="../media/image1511.png"/><Relationship Id="rId450" Type="http://schemas.openxmlformats.org/officeDocument/2006/relationships/customXml" Target="../ink/ink452.xml"/><Relationship Id="rId506" Type="http://schemas.openxmlformats.org/officeDocument/2006/relationships/customXml" Target="../ink/ink480.xml"/><Relationship Id="rId38" Type="http://schemas.openxmlformats.org/officeDocument/2006/relationships/customXml" Target="../ink/ink246.xml"/><Relationship Id="rId103" Type="http://schemas.openxmlformats.org/officeDocument/2006/relationships/image" Target="../media/image6010.png"/><Relationship Id="rId310" Type="http://schemas.openxmlformats.org/officeDocument/2006/relationships/customXml" Target="../ink/ink382.xml"/><Relationship Id="rId492" Type="http://schemas.openxmlformats.org/officeDocument/2006/relationships/customXml" Target="../ink/ink473.xml"/><Relationship Id="rId548" Type="http://schemas.openxmlformats.org/officeDocument/2006/relationships/customXml" Target="../ink/ink501.xml"/><Relationship Id="rId91" Type="http://schemas.openxmlformats.org/officeDocument/2006/relationships/image" Target="../media/image5410.png"/><Relationship Id="rId145" Type="http://schemas.openxmlformats.org/officeDocument/2006/relationships/image" Target="../media/image810.png"/><Relationship Id="rId187" Type="http://schemas.openxmlformats.org/officeDocument/2006/relationships/image" Target="../media/image1020.png"/><Relationship Id="rId352" Type="http://schemas.openxmlformats.org/officeDocument/2006/relationships/customXml" Target="../ink/ink403.xml"/><Relationship Id="rId394" Type="http://schemas.openxmlformats.org/officeDocument/2006/relationships/customXml" Target="../ink/ink424.xml"/><Relationship Id="rId408" Type="http://schemas.openxmlformats.org/officeDocument/2006/relationships/customXml" Target="../ink/ink431.xml"/><Relationship Id="rId615" Type="http://schemas.openxmlformats.org/officeDocument/2006/relationships/image" Target="../media/image316.png"/><Relationship Id="rId212" Type="http://schemas.openxmlformats.org/officeDocument/2006/relationships/customXml" Target="../ink/ink333.xml"/><Relationship Id="rId254" Type="http://schemas.openxmlformats.org/officeDocument/2006/relationships/customXml" Target="../ink/ink354.xml"/><Relationship Id="rId49" Type="http://schemas.openxmlformats.org/officeDocument/2006/relationships/image" Target="../media/image3310.png"/><Relationship Id="rId114" Type="http://schemas.openxmlformats.org/officeDocument/2006/relationships/customXml" Target="../ink/ink284.xml"/><Relationship Id="rId296" Type="http://schemas.openxmlformats.org/officeDocument/2006/relationships/customXml" Target="../ink/ink375.xml"/><Relationship Id="rId461" Type="http://schemas.openxmlformats.org/officeDocument/2006/relationships/image" Target="../media/image2390.png"/><Relationship Id="rId517" Type="http://schemas.openxmlformats.org/officeDocument/2006/relationships/image" Target="../media/image267.png"/><Relationship Id="rId559" Type="http://schemas.openxmlformats.org/officeDocument/2006/relationships/image" Target="../media/image288.png"/><Relationship Id="rId60" Type="http://schemas.openxmlformats.org/officeDocument/2006/relationships/customXml" Target="../ink/ink257.xml"/><Relationship Id="rId156" Type="http://schemas.openxmlformats.org/officeDocument/2006/relationships/customXml" Target="../ink/ink305.xml"/><Relationship Id="rId198" Type="http://schemas.openxmlformats.org/officeDocument/2006/relationships/customXml" Target="../ink/ink326.xml"/><Relationship Id="rId321" Type="http://schemas.openxmlformats.org/officeDocument/2006/relationships/image" Target="../media/image1690.png"/><Relationship Id="rId363" Type="http://schemas.openxmlformats.org/officeDocument/2006/relationships/image" Target="../media/image1900.png"/><Relationship Id="rId419" Type="http://schemas.openxmlformats.org/officeDocument/2006/relationships/image" Target="../media/image2180.png"/><Relationship Id="rId570" Type="http://schemas.openxmlformats.org/officeDocument/2006/relationships/customXml" Target="../ink/ink512.xml"/><Relationship Id="rId223" Type="http://schemas.openxmlformats.org/officeDocument/2006/relationships/image" Target="../media/image1200.png"/><Relationship Id="rId430" Type="http://schemas.openxmlformats.org/officeDocument/2006/relationships/customXml" Target="../ink/ink442.xml"/><Relationship Id="rId18" Type="http://schemas.openxmlformats.org/officeDocument/2006/relationships/customXml" Target="../ink/ink236.xml"/><Relationship Id="rId265" Type="http://schemas.openxmlformats.org/officeDocument/2006/relationships/image" Target="../media/image1411.png"/><Relationship Id="rId472" Type="http://schemas.openxmlformats.org/officeDocument/2006/relationships/customXml" Target="../ink/ink463.xml"/><Relationship Id="rId528" Type="http://schemas.openxmlformats.org/officeDocument/2006/relationships/customXml" Target="../ink/ink491.xml"/><Relationship Id="rId125" Type="http://schemas.openxmlformats.org/officeDocument/2006/relationships/image" Target="../media/image7110.png"/><Relationship Id="rId167" Type="http://schemas.openxmlformats.org/officeDocument/2006/relationships/image" Target="../media/image920.png"/><Relationship Id="rId332" Type="http://schemas.openxmlformats.org/officeDocument/2006/relationships/customXml" Target="../ink/ink393.xml"/><Relationship Id="rId374" Type="http://schemas.openxmlformats.org/officeDocument/2006/relationships/customXml" Target="../ink/ink414.xml"/><Relationship Id="rId581" Type="http://schemas.openxmlformats.org/officeDocument/2006/relationships/image" Target="../media/image299.png"/><Relationship Id="rId71" Type="http://schemas.openxmlformats.org/officeDocument/2006/relationships/image" Target="../media/image4410.png"/><Relationship Id="rId234" Type="http://schemas.openxmlformats.org/officeDocument/2006/relationships/customXml" Target="../ink/ink344.xml"/><Relationship Id="rId2" Type="http://schemas.openxmlformats.org/officeDocument/2006/relationships/customXml" Target="../ink/ink228.xml"/><Relationship Id="rId29" Type="http://schemas.openxmlformats.org/officeDocument/2006/relationships/image" Target="../media/image2310.png"/><Relationship Id="rId276" Type="http://schemas.openxmlformats.org/officeDocument/2006/relationships/customXml" Target="../ink/ink365.xml"/><Relationship Id="rId441" Type="http://schemas.openxmlformats.org/officeDocument/2006/relationships/image" Target="../media/image2290.png"/><Relationship Id="rId483" Type="http://schemas.openxmlformats.org/officeDocument/2006/relationships/image" Target="../media/image250.png"/><Relationship Id="rId539" Type="http://schemas.openxmlformats.org/officeDocument/2006/relationships/image" Target="../media/image278.png"/><Relationship Id="rId40" Type="http://schemas.openxmlformats.org/officeDocument/2006/relationships/customXml" Target="../ink/ink247.xml"/><Relationship Id="rId136" Type="http://schemas.openxmlformats.org/officeDocument/2006/relationships/customXml" Target="../ink/ink295.xml"/><Relationship Id="rId178" Type="http://schemas.openxmlformats.org/officeDocument/2006/relationships/customXml" Target="../ink/ink316.xml"/><Relationship Id="rId301" Type="http://schemas.openxmlformats.org/officeDocument/2006/relationships/image" Target="../media/image1590.png"/><Relationship Id="rId343" Type="http://schemas.openxmlformats.org/officeDocument/2006/relationships/image" Target="../media/image1800.png"/><Relationship Id="rId550" Type="http://schemas.openxmlformats.org/officeDocument/2006/relationships/customXml" Target="../ink/ink502.xml"/><Relationship Id="rId82" Type="http://schemas.openxmlformats.org/officeDocument/2006/relationships/customXml" Target="../ink/ink268.xml"/><Relationship Id="rId203" Type="http://schemas.openxmlformats.org/officeDocument/2006/relationships/image" Target="../media/image1100.png"/><Relationship Id="rId385" Type="http://schemas.openxmlformats.org/officeDocument/2006/relationships/image" Target="../media/image2011.png"/><Relationship Id="rId592" Type="http://schemas.openxmlformats.org/officeDocument/2006/relationships/customXml" Target="../ink/ink523.xml"/><Relationship Id="rId606" Type="http://schemas.openxmlformats.org/officeDocument/2006/relationships/customXml" Target="../ink/ink530.xml"/><Relationship Id="rId245" Type="http://schemas.openxmlformats.org/officeDocument/2006/relationships/image" Target="../media/image1311.png"/><Relationship Id="rId287" Type="http://schemas.openxmlformats.org/officeDocument/2006/relationships/image" Target="../media/image1520.png"/><Relationship Id="rId410" Type="http://schemas.openxmlformats.org/officeDocument/2006/relationships/customXml" Target="../ink/ink432.xml"/><Relationship Id="rId452" Type="http://schemas.openxmlformats.org/officeDocument/2006/relationships/customXml" Target="../ink/ink453.xml"/><Relationship Id="rId494" Type="http://schemas.openxmlformats.org/officeDocument/2006/relationships/customXml" Target="../ink/ink474.xml"/><Relationship Id="rId508" Type="http://schemas.openxmlformats.org/officeDocument/2006/relationships/customXml" Target="../ink/ink481.xml"/><Relationship Id="rId105" Type="http://schemas.openxmlformats.org/officeDocument/2006/relationships/image" Target="../media/image6110.png"/><Relationship Id="rId147" Type="http://schemas.openxmlformats.org/officeDocument/2006/relationships/image" Target="../media/image820.png"/><Relationship Id="rId312" Type="http://schemas.openxmlformats.org/officeDocument/2006/relationships/customXml" Target="../ink/ink383.xml"/><Relationship Id="rId354" Type="http://schemas.openxmlformats.org/officeDocument/2006/relationships/customXml" Target="../ink/ink404.xml"/><Relationship Id="rId51" Type="http://schemas.openxmlformats.org/officeDocument/2006/relationships/image" Target="../media/image3410.png"/><Relationship Id="rId93" Type="http://schemas.openxmlformats.org/officeDocument/2006/relationships/image" Target="../media/image5510.png"/><Relationship Id="rId189" Type="http://schemas.openxmlformats.org/officeDocument/2006/relationships/image" Target="../media/image1030.png"/><Relationship Id="rId396" Type="http://schemas.openxmlformats.org/officeDocument/2006/relationships/customXml" Target="../ink/ink425.xml"/><Relationship Id="rId561" Type="http://schemas.openxmlformats.org/officeDocument/2006/relationships/image" Target="../media/image289.png"/><Relationship Id="rId214" Type="http://schemas.openxmlformats.org/officeDocument/2006/relationships/customXml" Target="../ink/ink334.xml"/><Relationship Id="rId256" Type="http://schemas.openxmlformats.org/officeDocument/2006/relationships/customXml" Target="../ink/ink355.xml"/><Relationship Id="rId298" Type="http://schemas.openxmlformats.org/officeDocument/2006/relationships/customXml" Target="../ink/ink376.xml"/><Relationship Id="rId421" Type="http://schemas.openxmlformats.org/officeDocument/2006/relationships/image" Target="../media/image2190.png"/><Relationship Id="rId463" Type="http://schemas.openxmlformats.org/officeDocument/2006/relationships/image" Target="../media/image2400.png"/><Relationship Id="rId519" Type="http://schemas.openxmlformats.org/officeDocument/2006/relationships/image" Target="../media/image268.png"/><Relationship Id="rId116" Type="http://schemas.openxmlformats.org/officeDocument/2006/relationships/customXml" Target="../ink/ink285.xml"/><Relationship Id="rId158" Type="http://schemas.openxmlformats.org/officeDocument/2006/relationships/customXml" Target="../ink/ink306.xml"/><Relationship Id="rId323" Type="http://schemas.openxmlformats.org/officeDocument/2006/relationships/image" Target="../media/image1700.png"/><Relationship Id="rId530" Type="http://schemas.openxmlformats.org/officeDocument/2006/relationships/customXml" Target="../ink/ink492.xml"/><Relationship Id="rId20" Type="http://schemas.openxmlformats.org/officeDocument/2006/relationships/customXml" Target="../ink/ink237.xml"/><Relationship Id="rId62" Type="http://schemas.openxmlformats.org/officeDocument/2006/relationships/customXml" Target="../ink/ink258.xml"/><Relationship Id="rId365" Type="http://schemas.openxmlformats.org/officeDocument/2006/relationships/image" Target="../media/image1911.png"/><Relationship Id="rId572" Type="http://schemas.openxmlformats.org/officeDocument/2006/relationships/customXml" Target="../ink/ink513.xml"/><Relationship Id="rId225" Type="http://schemas.openxmlformats.org/officeDocument/2006/relationships/image" Target="../media/image1211.png"/><Relationship Id="rId267" Type="http://schemas.openxmlformats.org/officeDocument/2006/relationships/image" Target="../media/image1420.png"/><Relationship Id="rId432" Type="http://schemas.openxmlformats.org/officeDocument/2006/relationships/customXml" Target="../ink/ink443.xml"/><Relationship Id="rId474" Type="http://schemas.openxmlformats.org/officeDocument/2006/relationships/customXml" Target="../ink/ink464.xml"/><Relationship Id="rId127" Type="http://schemas.openxmlformats.org/officeDocument/2006/relationships/image" Target="../media/image7210.png"/><Relationship Id="rId31" Type="http://schemas.openxmlformats.org/officeDocument/2006/relationships/image" Target="../media/image2410.png"/><Relationship Id="rId73" Type="http://schemas.openxmlformats.org/officeDocument/2006/relationships/image" Target="../media/image4510.png"/><Relationship Id="rId169" Type="http://schemas.openxmlformats.org/officeDocument/2006/relationships/image" Target="../media/image930.png"/><Relationship Id="rId334" Type="http://schemas.openxmlformats.org/officeDocument/2006/relationships/customXml" Target="../ink/ink394.xml"/><Relationship Id="rId376" Type="http://schemas.openxmlformats.org/officeDocument/2006/relationships/customXml" Target="../ink/ink415.xml"/><Relationship Id="rId541" Type="http://schemas.openxmlformats.org/officeDocument/2006/relationships/image" Target="../media/image279.png"/><Relationship Id="rId583" Type="http://schemas.openxmlformats.org/officeDocument/2006/relationships/image" Target="../media/image300.png"/><Relationship Id="rId4" Type="http://schemas.openxmlformats.org/officeDocument/2006/relationships/customXml" Target="../ink/ink229.xml"/><Relationship Id="rId180" Type="http://schemas.openxmlformats.org/officeDocument/2006/relationships/customXml" Target="../ink/ink317.xml"/><Relationship Id="rId236" Type="http://schemas.openxmlformats.org/officeDocument/2006/relationships/customXml" Target="../ink/ink345.xml"/><Relationship Id="rId278" Type="http://schemas.openxmlformats.org/officeDocument/2006/relationships/customXml" Target="../ink/ink366.xml"/><Relationship Id="rId401" Type="http://schemas.openxmlformats.org/officeDocument/2006/relationships/image" Target="../media/image2090.png"/><Relationship Id="rId443" Type="http://schemas.openxmlformats.org/officeDocument/2006/relationships/image" Target="../media/image2300.png"/><Relationship Id="rId303" Type="http://schemas.openxmlformats.org/officeDocument/2006/relationships/image" Target="../media/image1600.png"/><Relationship Id="rId485" Type="http://schemas.openxmlformats.org/officeDocument/2006/relationships/image" Target="../media/image251.png"/><Relationship Id="rId42" Type="http://schemas.openxmlformats.org/officeDocument/2006/relationships/customXml" Target="../ink/ink248.xml"/><Relationship Id="rId84" Type="http://schemas.openxmlformats.org/officeDocument/2006/relationships/customXml" Target="../ink/ink269.xml"/><Relationship Id="rId138" Type="http://schemas.openxmlformats.org/officeDocument/2006/relationships/customXml" Target="../ink/ink296.xml"/><Relationship Id="rId345" Type="http://schemas.openxmlformats.org/officeDocument/2006/relationships/image" Target="../media/image1811.png"/><Relationship Id="rId387" Type="http://schemas.openxmlformats.org/officeDocument/2006/relationships/image" Target="../media/image2020.png"/><Relationship Id="rId510" Type="http://schemas.openxmlformats.org/officeDocument/2006/relationships/customXml" Target="../ink/ink482.xml"/><Relationship Id="rId552" Type="http://schemas.openxmlformats.org/officeDocument/2006/relationships/customXml" Target="../ink/ink503.xml"/><Relationship Id="rId594" Type="http://schemas.openxmlformats.org/officeDocument/2006/relationships/customXml" Target="../ink/ink524.xml"/><Relationship Id="rId608" Type="http://schemas.openxmlformats.org/officeDocument/2006/relationships/customXml" Target="../ink/ink531.xml"/><Relationship Id="rId191" Type="http://schemas.openxmlformats.org/officeDocument/2006/relationships/image" Target="../media/image1040.png"/><Relationship Id="rId205" Type="http://schemas.openxmlformats.org/officeDocument/2006/relationships/image" Target="../media/image1111.png"/><Relationship Id="rId247" Type="http://schemas.openxmlformats.org/officeDocument/2006/relationships/image" Target="../media/image1320.png"/><Relationship Id="rId412" Type="http://schemas.openxmlformats.org/officeDocument/2006/relationships/customXml" Target="../ink/ink433.xml"/><Relationship Id="rId107" Type="http://schemas.openxmlformats.org/officeDocument/2006/relationships/image" Target="../media/image6210.png"/><Relationship Id="rId289" Type="http://schemas.openxmlformats.org/officeDocument/2006/relationships/image" Target="../media/image1530.png"/><Relationship Id="rId454" Type="http://schemas.openxmlformats.org/officeDocument/2006/relationships/customXml" Target="../ink/ink454.xml"/><Relationship Id="rId496" Type="http://schemas.openxmlformats.org/officeDocument/2006/relationships/customXml" Target="../ink/ink475.xml"/><Relationship Id="rId11" Type="http://schemas.openxmlformats.org/officeDocument/2006/relationships/image" Target="../media/image1410.png"/><Relationship Id="rId53" Type="http://schemas.openxmlformats.org/officeDocument/2006/relationships/image" Target="../media/image3510.png"/><Relationship Id="rId149" Type="http://schemas.openxmlformats.org/officeDocument/2006/relationships/image" Target="../media/image830.png"/><Relationship Id="rId314" Type="http://schemas.openxmlformats.org/officeDocument/2006/relationships/customXml" Target="../ink/ink384.xml"/><Relationship Id="rId356" Type="http://schemas.openxmlformats.org/officeDocument/2006/relationships/customXml" Target="../ink/ink405.xml"/><Relationship Id="rId398" Type="http://schemas.openxmlformats.org/officeDocument/2006/relationships/customXml" Target="../ink/ink426.xml"/><Relationship Id="rId521" Type="http://schemas.openxmlformats.org/officeDocument/2006/relationships/image" Target="../media/image269.png"/><Relationship Id="rId563" Type="http://schemas.openxmlformats.org/officeDocument/2006/relationships/image" Target="../media/image290.png"/><Relationship Id="rId95" Type="http://schemas.openxmlformats.org/officeDocument/2006/relationships/image" Target="../media/image5610.png"/><Relationship Id="rId160" Type="http://schemas.openxmlformats.org/officeDocument/2006/relationships/customXml" Target="../ink/ink307.xml"/><Relationship Id="rId216" Type="http://schemas.openxmlformats.org/officeDocument/2006/relationships/customXml" Target="../ink/ink335.xml"/><Relationship Id="rId423" Type="http://schemas.openxmlformats.org/officeDocument/2006/relationships/image" Target="../media/image2200.png"/><Relationship Id="rId258" Type="http://schemas.openxmlformats.org/officeDocument/2006/relationships/customXml" Target="../ink/ink356.xml"/><Relationship Id="rId465" Type="http://schemas.openxmlformats.org/officeDocument/2006/relationships/image" Target="../media/image2411.png"/><Relationship Id="rId22" Type="http://schemas.openxmlformats.org/officeDocument/2006/relationships/customXml" Target="../ink/ink238.xml"/><Relationship Id="rId64" Type="http://schemas.openxmlformats.org/officeDocument/2006/relationships/customXml" Target="../ink/ink259.xml"/><Relationship Id="rId118" Type="http://schemas.openxmlformats.org/officeDocument/2006/relationships/customXml" Target="../ink/ink286.xml"/><Relationship Id="rId325" Type="http://schemas.openxmlformats.org/officeDocument/2006/relationships/image" Target="../media/image1711.png"/><Relationship Id="rId367" Type="http://schemas.openxmlformats.org/officeDocument/2006/relationships/image" Target="../media/image1920.png"/><Relationship Id="rId532" Type="http://schemas.openxmlformats.org/officeDocument/2006/relationships/customXml" Target="../ink/ink493.xml"/><Relationship Id="rId574" Type="http://schemas.openxmlformats.org/officeDocument/2006/relationships/customXml" Target="../ink/ink514.xml"/><Relationship Id="rId171" Type="http://schemas.openxmlformats.org/officeDocument/2006/relationships/image" Target="../media/image940.png"/><Relationship Id="rId227" Type="http://schemas.openxmlformats.org/officeDocument/2006/relationships/image" Target="../media/image1220.png"/><Relationship Id="rId269" Type="http://schemas.openxmlformats.org/officeDocument/2006/relationships/image" Target="../media/image1430.png"/><Relationship Id="rId434" Type="http://schemas.openxmlformats.org/officeDocument/2006/relationships/customXml" Target="../ink/ink444.xml"/><Relationship Id="rId476" Type="http://schemas.openxmlformats.org/officeDocument/2006/relationships/customXml" Target="../ink/ink465.xml"/><Relationship Id="rId33" Type="http://schemas.openxmlformats.org/officeDocument/2006/relationships/image" Target="../media/image2510.png"/><Relationship Id="rId129" Type="http://schemas.openxmlformats.org/officeDocument/2006/relationships/image" Target="../media/image730.png"/><Relationship Id="rId280" Type="http://schemas.openxmlformats.org/officeDocument/2006/relationships/customXml" Target="../ink/ink367.xml"/><Relationship Id="rId336" Type="http://schemas.openxmlformats.org/officeDocument/2006/relationships/customXml" Target="../ink/ink395.xml"/><Relationship Id="rId501" Type="http://schemas.openxmlformats.org/officeDocument/2006/relationships/image" Target="../media/image259.png"/><Relationship Id="rId543" Type="http://schemas.openxmlformats.org/officeDocument/2006/relationships/image" Target="../media/image280.png"/><Relationship Id="rId75" Type="http://schemas.openxmlformats.org/officeDocument/2006/relationships/image" Target="../media/image4610.png"/><Relationship Id="rId140" Type="http://schemas.openxmlformats.org/officeDocument/2006/relationships/customXml" Target="../ink/ink297.xml"/><Relationship Id="rId182" Type="http://schemas.openxmlformats.org/officeDocument/2006/relationships/customXml" Target="../ink/ink318.xml"/><Relationship Id="rId378" Type="http://schemas.openxmlformats.org/officeDocument/2006/relationships/customXml" Target="../ink/ink416.xml"/><Relationship Id="rId403" Type="http://schemas.openxmlformats.org/officeDocument/2006/relationships/image" Target="../media/image2100.png"/><Relationship Id="rId585" Type="http://schemas.openxmlformats.org/officeDocument/2006/relationships/image" Target="../media/image301.png"/><Relationship Id="rId6" Type="http://schemas.openxmlformats.org/officeDocument/2006/relationships/customXml" Target="../ink/ink230.xml"/><Relationship Id="rId238" Type="http://schemas.openxmlformats.org/officeDocument/2006/relationships/customXml" Target="../ink/ink346.xml"/><Relationship Id="rId445" Type="http://schemas.openxmlformats.org/officeDocument/2006/relationships/image" Target="../media/image2311.png"/><Relationship Id="rId487" Type="http://schemas.openxmlformats.org/officeDocument/2006/relationships/image" Target="../media/image252.png"/><Relationship Id="rId610" Type="http://schemas.openxmlformats.org/officeDocument/2006/relationships/customXml" Target="../ink/ink532.xml"/><Relationship Id="rId291" Type="http://schemas.openxmlformats.org/officeDocument/2006/relationships/image" Target="../media/image1540.png"/><Relationship Id="rId305" Type="http://schemas.openxmlformats.org/officeDocument/2006/relationships/image" Target="../media/image1611.png"/><Relationship Id="rId347" Type="http://schemas.openxmlformats.org/officeDocument/2006/relationships/image" Target="../media/image1820.png"/><Relationship Id="rId512" Type="http://schemas.openxmlformats.org/officeDocument/2006/relationships/customXml" Target="../ink/ink483.xml"/><Relationship Id="rId44" Type="http://schemas.openxmlformats.org/officeDocument/2006/relationships/customXml" Target="../ink/ink249.xml"/><Relationship Id="rId86" Type="http://schemas.openxmlformats.org/officeDocument/2006/relationships/customXml" Target="../ink/ink270.xml"/><Relationship Id="rId151" Type="http://schemas.openxmlformats.org/officeDocument/2006/relationships/image" Target="../media/image840.png"/><Relationship Id="rId389" Type="http://schemas.openxmlformats.org/officeDocument/2006/relationships/image" Target="../media/image2030.png"/><Relationship Id="rId554" Type="http://schemas.openxmlformats.org/officeDocument/2006/relationships/customXml" Target="../ink/ink504.xml"/><Relationship Id="rId596" Type="http://schemas.openxmlformats.org/officeDocument/2006/relationships/customXml" Target="../ink/ink525.xml"/><Relationship Id="rId193" Type="http://schemas.openxmlformats.org/officeDocument/2006/relationships/image" Target="../media/image1050.png"/><Relationship Id="rId207" Type="http://schemas.openxmlformats.org/officeDocument/2006/relationships/image" Target="../media/image1120.png"/><Relationship Id="rId249" Type="http://schemas.openxmlformats.org/officeDocument/2006/relationships/image" Target="../media/image1330.png"/><Relationship Id="rId414" Type="http://schemas.openxmlformats.org/officeDocument/2006/relationships/customXml" Target="../ink/ink434.xml"/><Relationship Id="rId456" Type="http://schemas.openxmlformats.org/officeDocument/2006/relationships/customXml" Target="../ink/ink455.xml"/><Relationship Id="rId498" Type="http://schemas.openxmlformats.org/officeDocument/2006/relationships/customXml" Target="../ink/ink476.xml"/><Relationship Id="rId13" Type="http://schemas.openxmlformats.org/officeDocument/2006/relationships/image" Target="../media/image1510.png"/><Relationship Id="rId109" Type="http://schemas.openxmlformats.org/officeDocument/2006/relationships/image" Target="../media/image6310.png"/><Relationship Id="rId260" Type="http://schemas.openxmlformats.org/officeDocument/2006/relationships/customXml" Target="../ink/ink357.xml"/><Relationship Id="rId316" Type="http://schemas.openxmlformats.org/officeDocument/2006/relationships/customXml" Target="../ink/ink385.xml"/><Relationship Id="rId523" Type="http://schemas.openxmlformats.org/officeDocument/2006/relationships/image" Target="../media/image270.png"/><Relationship Id="rId55" Type="http://schemas.openxmlformats.org/officeDocument/2006/relationships/image" Target="../media/image3610.png"/><Relationship Id="rId97" Type="http://schemas.openxmlformats.org/officeDocument/2006/relationships/image" Target="../media/image5710.png"/><Relationship Id="rId120" Type="http://schemas.openxmlformats.org/officeDocument/2006/relationships/customXml" Target="../ink/ink287.xml"/><Relationship Id="rId358" Type="http://schemas.openxmlformats.org/officeDocument/2006/relationships/customXml" Target="../ink/ink406.xml"/><Relationship Id="rId565" Type="http://schemas.openxmlformats.org/officeDocument/2006/relationships/image" Target="../media/image291.png"/><Relationship Id="rId162" Type="http://schemas.openxmlformats.org/officeDocument/2006/relationships/customXml" Target="../ink/ink308.xml"/><Relationship Id="rId218" Type="http://schemas.openxmlformats.org/officeDocument/2006/relationships/customXml" Target="../ink/ink336.xml"/><Relationship Id="rId425" Type="http://schemas.openxmlformats.org/officeDocument/2006/relationships/image" Target="../media/image2211.png"/><Relationship Id="rId467" Type="http://schemas.openxmlformats.org/officeDocument/2006/relationships/image" Target="../media/image242.png"/><Relationship Id="rId271" Type="http://schemas.openxmlformats.org/officeDocument/2006/relationships/image" Target="../media/image1440.png"/><Relationship Id="rId24" Type="http://schemas.openxmlformats.org/officeDocument/2006/relationships/customXml" Target="../ink/ink239.xml"/><Relationship Id="rId66" Type="http://schemas.openxmlformats.org/officeDocument/2006/relationships/customXml" Target="../ink/ink260.xml"/><Relationship Id="rId131" Type="http://schemas.openxmlformats.org/officeDocument/2006/relationships/image" Target="../media/image740.png"/><Relationship Id="rId327" Type="http://schemas.openxmlformats.org/officeDocument/2006/relationships/image" Target="../media/image1720.png"/><Relationship Id="rId369" Type="http://schemas.openxmlformats.org/officeDocument/2006/relationships/image" Target="../media/image1930.png"/><Relationship Id="rId534" Type="http://schemas.openxmlformats.org/officeDocument/2006/relationships/customXml" Target="../ink/ink494.xml"/><Relationship Id="rId576" Type="http://schemas.openxmlformats.org/officeDocument/2006/relationships/customXml" Target="../ink/ink515.xml"/><Relationship Id="rId173" Type="http://schemas.openxmlformats.org/officeDocument/2006/relationships/image" Target="../media/image950.png"/><Relationship Id="rId229" Type="http://schemas.openxmlformats.org/officeDocument/2006/relationships/image" Target="../media/image1230.png"/><Relationship Id="rId380" Type="http://schemas.openxmlformats.org/officeDocument/2006/relationships/customXml" Target="../ink/ink417.xml"/><Relationship Id="rId436" Type="http://schemas.openxmlformats.org/officeDocument/2006/relationships/customXml" Target="../ink/ink445.xml"/><Relationship Id="rId601" Type="http://schemas.openxmlformats.org/officeDocument/2006/relationships/image" Target="../media/image309.png"/><Relationship Id="rId240" Type="http://schemas.openxmlformats.org/officeDocument/2006/relationships/customXml" Target="../ink/ink347.xml"/><Relationship Id="rId478" Type="http://schemas.openxmlformats.org/officeDocument/2006/relationships/customXml" Target="../ink/ink466.xml"/><Relationship Id="rId35" Type="http://schemas.openxmlformats.org/officeDocument/2006/relationships/image" Target="../media/image2610.png"/><Relationship Id="rId77" Type="http://schemas.openxmlformats.org/officeDocument/2006/relationships/image" Target="../media/image4710.png"/><Relationship Id="rId100" Type="http://schemas.openxmlformats.org/officeDocument/2006/relationships/customXml" Target="../ink/ink277.xml"/><Relationship Id="rId282" Type="http://schemas.openxmlformats.org/officeDocument/2006/relationships/customXml" Target="../ink/ink368.xml"/><Relationship Id="rId338" Type="http://schemas.openxmlformats.org/officeDocument/2006/relationships/customXml" Target="../ink/ink396.xml"/><Relationship Id="rId503" Type="http://schemas.openxmlformats.org/officeDocument/2006/relationships/image" Target="../media/image260.png"/><Relationship Id="rId545" Type="http://schemas.openxmlformats.org/officeDocument/2006/relationships/image" Target="../media/image281.png"/><Relationship Id="rId587" Type="http://schemas.openxmlformats.org/officeDocument/2006/relationships/image" Target="../media/image302.png"/><Relationship Id="rId8" Type="http://schemas.openxmlformats.org/officeDocument/2006/relationships/customXml" Target="../ink/ink231.xml"/><Relationship Id="rId142" Type="http://schemas.openxmlformats.org/officeDocument/2006/relationships/customXml" Target="../ink/ink298.xml"/><Relationship Id="rId184" Type="http://schemas.openxmlformats.org/officeDocument/2006/relationships/customXml" Target="../ink/ink319.xml"/><Relationship Id="rId391" Type="http://schemas.openxmlformats.org/officeDocument/2006/relationships/image" Target="../media/image2040.png"/><Relationship Id="rId405" Type="http://schemas.openxmlformats.org/officeDocument/2006/relationships/image" Target="../media/image2111.png"/><Relationship Id="rId447" Type="http://schemas.openxmlformats.org/officeDocument/2006/relationships/image" Target="../media/image2320.png"/><Relationship Id="rId612" Type="http://schemas.openxmlformats.org/officeDocument/2006/relationships/customXml" Target="../ink/ink533.xml"/><Relationship Id="rId251" Type="http://schemas.openxmlformats.org/officeDocument/2006/relationships/image" Target="../media/image1340.png"/><Relationship Id="rId489" Type="http://schemas.openxmlformats.org/officeDocument/2006/relationships/image" Target="../media/image253.png"/><Relationship Id="rId46" Type="http://schemas.openxmlformats.org/officeDocument/2006/relationships/customXml" Target="../ink/ink250.xml"/><Relationship Id="rId293" Type="http://schemas.openxmlformats.org/officeDocument/2006/relationships/image" Target="../media/image1550.png"/><Relationship Id="rId307" Type="http://schemas.openxmlformats.org/officeDocument/2006/relationships/image" Target="../media/image1620.png"/><Relationship Id="rId349" Type="http://schemas.openxmlformats.org/officeDocument/2006/relationships/image" Target="../media/image1830.png"/><Relationship Id="rId514" Type="http://schemas.openxmlformats.org/officeDocument/2006/relationships/customXml" Target="../ink/ink484.xml"/><Relationship Id="rId556" Type="http://schemas.openxmlformats.org/officeDocument/2006/relationships/customXml" Target="../ink/ink505.xml"/><Relationship Id="rId88" Type="http://schemas.openxmlformats.org/officeDocument/2006/relationships/customXml" Target="../ink/ink271.xml"/><Relationship Id="rId111" Type="http://schemas.openxmlformats.org/officeDocument/2006/relationships/image" Target="../media/image6410.png"/><Relationship Id="rId153" Type="http://schemas.openxmlformats.org/officeDocument/2006/relationships/image" Target="../media/image850.png"/><Relationship Id="rId195" Type="http://schemas.openxmlformats.org/officeDocument/2006/relationships/image" Target="../media/image1060.png"/><Relationship Id="rId209" Type="http://schemas.openxmlformats.org/officeDocument/2006/relationships/image" Target="../media/image1130.png"/><Relationship Id="rId360" Type="http://schemas.openxmlformats.org/officeDocument/2006/relationships/customXml" Target="../ink/ink407.xml"/><Relationship Id="rId416" Type="http://schemas.openxmlformats.org/officeDocument/2006/relationships/customXml" Target="../ink/ink435.xml"/><Relationship Id="rId598" Type="http://schemas.openxmlformats.org/officeDocument/2006/relationships/customXml" Target="../ink/ink526.xml"/><Relationship Id="rId220" Type="http://schemas.openxmlformats.org/officeDocument/2006/relationships/customXml" Target="../ink/ink337.xml"/><Relationship Id="rId458" Type="http://schemas.openxmlformats.org/officeDocument/2006/relationships/customXml" Target="../ink/ink456.xml"/><Relationship Id="rId15" Type="http://schemas.openxmlformats.org/officeDocument/2006/relationships/image" Target="../media/image1610.png"/><Relationship Id="rId57" Type="http://schemas.openxmlformats.org/officeDocument/2006/relationships/image" Target="../media/image3710.png"/><Relationship Id="rId262" Type="http://schemas.openxmlformats.org/officeDocument/2006/relationships/customXml" Target="../ink/ink358.xml"/><Relationship Id="rId318" Type="http://schemas.openxmlformats.org/officeDocument/2006/relationships/customXml" Target="../ink/ink386.xml"/><Relationship Id="rId525" Type="http://schemas.openxmlformats.org/officeDocument/2006/relationships/image" Target="../media/image271.png"/><Relationship Id="rId567" Type="http://schemas.openxmlformats.org/officeDocument/2006/relationships/image" Target="../media/image292.png"/><Relationship Id="rId99" Type="http://schemas.openxmlformats.org/officeDocument/2006/relationships/image" Target="../media/image5810.png"/><Relationship Id="rId122" Type="http://schemas.openxmlformats.org/officeDocument/2006/relationships/customXml" Target="../ink/ink288.xml"/><Relationship Id="rId164" Type="http://schemas.openxmlformats.org/officeDocument/2006/relationships/customXml" Target="../ink/ink309.xml"/><Relationship Id="rId371" Type="http://schemas.openxmlformats.org/officeDocument/2006/relationships/image" Target="../media/image1940.png"/><Relationship Id="rId427" Type="http://schemas.openxmlformats.org/officeDocument/2006/relationships/image" Target="../media/image2220.png"/><Relationship Id="rId469" Type="http://schemas.openxmlformats.org/officeDocument/2006/relationships/image" Target="../media/image243.png"/><Relationship Id="rId26" Type="http://schemas.openxmlformats.org/officeDocument/2006/relationships/customXml" Target="../ink/ink240.xml"/><Relationship Id="rId231" Type="http://schemas.openxmlformats.org/officeDocument/2006/relationships/image" Target="../media/image1240.png"/><Relationship Id="rId273" Type="http://schemas.openxmlformats.org/officeDocument/2006/relationships/image" Target="../media/image1450.png"/><Relationship Id="rId329" Type="http://schemas.openxmlformats.org/officeDocument/2006/relationships/image" Target="../media/image1730.png"/><Relationship Id="rId480" Type="http://schemas.openxmlformats.org/officeDocument/2006/relationships/customXml" Target="../ink/ink467.xml"/><Relationship Id="rId536" Type="http://schemas.openxmlformats.org/officeDocument/2006/relationships/customXml" Target="../ink/ink495.xml"/><Relationship Id="rId68" Type="http://schemas.openxmlformats.org/officeDocument/2006/relationships/customXml" Target="../ink/ink261.xml"/><Relationship Id="rId133" Type="http://schemas.openxmlformats.org/officeDocument/2006/relationships/image" Target="../media/image750.png"/><Relationship Id="rId175" Type="http://schemas.openxmlformats.org/officeDocument/2006/relationships/image" Target="../media/image960.png"/><Relationship Id="rId340" Type="http://schemas.openxmlformats.org/officeDocument/2006/relationships/customXml" Target="../ink/ink397.xml"/><Relationship Id="rId578" Type="http://schemas.openxmlformats.org/officeDocument/2006/relationships/customXml" Target="../ink/ink516.xml"/><Relationship Id="rId200" Type="http://schemas.openxmlformats.org/officeDocument/2006/relationships/customXml" Target="../ink/ink327.xml"/><Relationship Id="rId382" Type="http://schemas.openxmlformats.org/officeDocument/2006/relationships/customXml" Target="../ink/ink418.xml"/><Relationship Id="rId438" Type="http://schemas.openxmlformats.org/officeDocument/2006/relationships/customXml" Target="../ink/ink446.xml"/><Relationship Id="rId603" Type="http://schemas.openxmlformats.org/officeDocument/2006/relationships/image" Target="../media/image310.png"/><Relationship Id="rId242" Type="http://schemas.openxmlformats.org/officeDocument/2006/relationships/customXml" Target="../ink/ink348.xml"/><Relationship Id="rId284" Type="http://schemas.openxmlformats.org/officeDocument/2006/relationships/customXml" Target="../ink/ink369.xml"/><Relationship Id="rId491" Type="http://schemas.openxmlformats.org/officeDocument/2006/relationships/image" Target="../media/image254.png"/><Relationship Id="rId505" Type="http://schemas.openxmlformats.org/officeDocument/2006/relationships/image" Target="../media/image261.png"/><Relationship Id="rId37" Type="http://schemas.openxmlformats.org/officeDocument/2006/relationships/image" Target="../media/image2710.png"/><Relationship Id="rId79" Type="http://schemas.openxmlformats.org/officeDocument/2006/relationships/image" Target="../media/image4810.png"/><Relationship Id="rId102" Type="http://schemas.openxmlformats.org/officeDocument/2006/relationships/customXml" Target="../ink/ink278.xml"/><Relationship Id="rId144" Type="http://schemas.openxmlformats.org/officeDocument/2006/relationships/customXml" Target="../ink/ink299.xml"/><Relationship Id="rId547" Type="http://schemas.openxmlformats.org/officeDocument/2006/relationships/image" Target="../media/image282.png"/><Relationship Id="rId589" Type="http://schemas.openxmlformats.org/officeDocument/2006/relationships/image" Target="../media/image303.png"/><Relationship Id="rId90" Type="http://schemas.openxmlformats.org/officeDocument/2006/relationships/customXml" Target="../ink/ink272.xml"/><Relationship Id="rId186" Type="http://schemas.openxmlformats.org/officeDocument/2006/relationships/customXml" Target="../ink/ink320.xml"/><Relationship Id="rId351" Type="http://schemas.openxmlformats.org/officeDocument/2006/relationships/image" Target="../media/image1840.png"/><Relationship Id="rId393" Type="http://schemas.openxmlformats.org/officeDocument/2006/relationships/image" Target="../media/image2050.png"/><Relationship Id="rId407" Type="http://schemas.openxmlformats.org/officeDocument/2006/relationships/image" Target="../media/image2120.png"/><Relationship Id="rId449" Type="http://schemas.openxmlformats.org/officeDocument/2006/relationships/image" Target="../media/image2330.png"/><Relationship Id="rId614" Type="http://schemas.openxmlformats.org/officeDocument/2006/relationships/customXml" Target="../ink/ink534.xml"/><Relationship Id="rId211" Type="http://schemas.openxmlformats.org/officeDocument/2006/relationships/image" Target="../media/image1140.png"/><Relationship Id="rId253" Type="http://schemas.openxmlformats.org/officeDocument/2006/relationships/image" Target="../media/image1350.png"/><Relationship Id="rId295" Type="http://schemas.openxmlformats.org/officeDocument/2006/relationships/image" Target="../media/image1560.png"/><Relationship Id="rId309" Type="http://schemas.openxmlformats.org/officeDocument/2006/relationships/image" Target="../media/image1630.png"/><Relationship Id="rId460" Type="http://schemas.openxmlformats.org/officeDocument/2006/relationships/customXml" Target="../ink/ink457.xml"/><Relationship Id="rId516" Type="http://schemas.openxmlformats.org/officeDocument/2006/relationships/customXml" Target="../ink/ink485.xml"/><Relationship Id="rId48" Type="http://schemas.openxmlformats.org/officeDocument/2006/relationships/customXml" Target="../ink/ink251.xml"/><Relationship Id="rId113" Type="http://schemas.openxmlformats.org/officeDocument/2006/relationships/image" Target="../media/image6510.png"/><Relationship Id="rId320" Type="http://schemas.openxmlformats.org/officeDocument/2006/relationships/customXml" Target="../ink/ink387.xml"/><Relationship Id="rId558" Type="http://schemas.openxmlformats.org/officeDocument/2006/relationships/customXml" Target="../ink/ink506.xml"/><Relationship Id="rId155" Type="http://schemas.openxmlformats.org/officeDocument/2006/relationships/image" Target="../media/image860.png"/><Relationship Id="rId197" Type="http://schemas.openxmlformats.org/officeDocument/2006/relationships/image" Target="../media/image1070.png"/><Relationship Id="rId362" Type="http://schemas.openxmlformats.org/officeDocument/2006/relationships/customXml" Target="../ink/ink408.xml"/><Relationship Id="rId418" Type="http://schemas.openxmlformats.org/officeDocument/2006/relationships/customXml" Target="../ink/ink436.xml"/><Relationship Id="rId222" Type="http://schemas.openxmlformats.org/officeDocument/2006/relationships/customXml" Target="../ink/ink338.xml"/><Relationship Id="rId264" Type="http://schemas.openxmlformats.org/officeDocument/2006/relationships/customXml" Target="../ink/ink359.xml"/><Relationship Id="rId471" Type="http://schemas.openxmlformats.org/officeDocument/2006/relationships/image" Target="../media/image244.png"/><Relationship Id="rId17" Type="http://schemas.openxmlformats.org/officeDocument/2006/relationships/image" Target="../media/image1710.png"/><Relationship Id="rId59" Type="http://schemas.openxmlformats.org/officeDocument/2006/relationships/image" Target="../media/image3810.png"/><Relationship Id="rId124" Type="http://schemas.openxmlformats.org/officeDocument/2006/relationships/customXml" Target="../ink/ink289.xml"/><Relationship Id="rId527" Type="http://schemas.openxmlformats.org/officeDocument/2006/relationships/image" Target="../media/image272.png"/><Relationship Id="rId569" Type="http://schemas.openxmlformats.org/officeDocument/2006/relationships/image" Target="../media/image293.png"/><Relationship Id="rId70" Type="http://schemas.openxmlformats.org/officeDocument/2006/relationships/customXml" Target="../ink/ink262.xml"/><Relationship Id="rId166" Type="http://schemas.openxmlformats.org/officeDocument/2006/relationships/customXml" Target="../ink/ink310.xml"/><Relationship Id="rId331" Type="http://schemas.openxmlformats.org/officeDocument/2006/relationships/image" Target="../media/image1740.png"/><Relationship Id="rId373" Type="http://schemas.openxmlformats.org/officeDocument/2006/relationships/image" Target="../media/image1950.png"/><Relationship Id="rId429" Type="http://schemas.openxmlformats.org/officeDocument/2006/relationships/image" Target="../media/image2230.png"/><Relationship Id="rId580" Type="http://schemas.openxmlformats.org/officeDocument/2006/relationships/customXml" Target="../ink/ink517.xml"/><Relationship Id="rId1" Type="http://schemas.openxmlformats.org/officeDocument/2006/relationships/slideLayout" Target="../slideLayouts/slideLayout2.xml"/><Relationship Id="rId233" Type="http://schemas.openxmlformats.org/officeDocument/2006/relationships/image" Target="../media/image1250.png"/><Relationship Id="rId440" Type="http://schemas.openxmlformats.org/officeDocument/2006/relationships/customXml" Target="../ink/ink447.xml"/><Relationship Id="rId28" Type="http://schemas.openxmlformats.org/officeDocument/2006/relationships/customXml" Target="../ink/ink241.xml"/><Relationship Id="rId275" Type="http://schemas.openxmlformats.org/officeDocument/2006/relationships/image" Target="../media/image1460.png"/><Relationship Id="rId300" Type="http://schemas.openxmlformats.org/officeDocument/2006/relationships/customXml" Target="../ink/ink377.xml"/><Relationship Id="rId482" Type="http://schemas.openxmlformats.org/officeDocument/2006/relationships/customXml" Target="../ink/ink468.xml"/><Relationship Id="rId538" Type="http://schemas.openxmlformats.org/officeDocument/2006/relationships/customXml" Target="../ink/ink496.xml"/><Relationship Id="rId81" Type="http://schemas.openxmlformats.org/officeDocument/2006/relationships/image" Target="../media/image4910.png"/><Relationship Id="rId135" Type="http://schemas.openxmlformats.org/officeDocument/2006/relationships/image" Target="../media/image760.png"/><Relationship Id="rId177" Type="http://schemas.openxmlformats.org/officeDocument/2006/relationships/image" Target="../media/image970.png"/><Relationship Id="rId342" Type="http://schemas.openxmlformats.org/officeDocument/2006/relationships/customXml" Target="../ink/ink398.xml"/><Relationship Id="rId384" Type="http://schemas.openxmlformats.org/officeDocument/2006/relationships/customXml" Target="../ink/ink419.xml"/><Relationship Id="rId591" Type="http://schemas.openxmlformats.org/officeDocument/2006/relationships/image" Target="../media/image304.png"/><Relationship Id="rId605" Type="http://schemas.openxmlformats.org/officeDocument/2006/relationships/image" Target="../media/image311.png"/><Relationship Id="rId202" Type="http://schemas.openxmlformats.org/officeDocument/2006/relationships/customXml" Target="../ink/ink328.xml"/><Relationship Id="rId244" Type="http://schemas.openxmlformats.org/officeDocument/2006/relationships/customXml" Target="../ink/ink349.xml"/><Relationship Id="rId39" Type="http://schemas.openxmlformats.org/officeDocument/2006/relationships/image" Target="../media/image2810.png"/><Relationship Id="rId286" Type="http://schemas.openxmlformats.org/officeDocument/2006/relationships/customXml" Target="../ink/ink370.xml"/><Relationship Id="rId451" Type="http://schemas.openxmlformats.org/officeDocument/2006/relationships/image" Target="../media/image2340.png"/><Relationship Id="rId493" Type="http://schemas.openxmlformats.org/officeDocument/2006/relationships/image" Target="../media/image255.png"/><Relationship Id="rId507" Type="http://schemas.openxmlformats.org/officeDocument/2006/relationships/image" Target="../media/image262.png"/><Relationship Id="rId549" Type="http://schemas.openxmlformats.org/officeDocument/2006/relationships/image" Target="../media/image283.png"/><Relationship Id="rId50" Type="http://schemas.openxmlformats.org/officeDocument/2006/relationships/customXml" Target="../ink/ink252.xml"/><Relationship Id="rId104" Type="http://schemas.openxmlformats.org/officeDocument/2006/relationships/customXml" Target="../ink/ink279.xml"/><Relationship Id="rId146" Type="http://schemas.openxmlformats.org/officeDocument/2006/relationships/customXml" Target="../ink/ink300.xml"/><Relationship Id="rId188" Type="http://schemas.openxmlformats.org/officeDocument/2006/relationships/customXml" Target="../ink/ink321.xml"/><Relationship Id="rId311" Type="http://schemas.openxmlformats.org/officeDocument/2006/relationships/image" Target="../media/image1640.png"/><Relationship Id="rId353" Type="http://schemas.openxmlformats.org/officeDocument/2006/relationships/image" Target="../media/image1850.png"/><Relationship Id="rId395" Type="http://schemas.openxmlformats.org/officeDocument/2006/relationships/image" Target="../media/image2060.png"/><Relationship Id="rId409" Type="http://schemas.openxmlformats.org/officeDocument/2006/relationships/image" Target="../media/image2130.png"/><Relationship Id="rId560" Type="http://schemas.openxmlformats.org/officeDocument/2006/relationships/customXml" Target="../ink/ink507.xml"/><Relationship Id="rId92" Type="http://schemas.openxmlformats.org/officeDocument/2006/relationships/customXml" Target="../ink/ink273.xml"/><Relationship Id="rId213" Type="http://schemas.openxmlformats.org/officeDocument/2006/relationships/image" Target="../media/image1150.png"/><Relationship Id="rId420" Type="http://schemas.openxmlformats.org/officeDocument/2006/relationships/customXml" Target="../ink/ink437.xml"/><Relationship Id="rId255" Type="http://schemas.openxmlformats.org/officeDocument/2006/relationships/image" Target="../media/image1360.png"/><Relationship Id="rId297" Type="http://schemas.openxmlformats.org/officeDocument/2006/relationships/image" Target="../media/image1570.png"/><Relationship Id="rId462" Type="http://schemas.openxmlformats.org/officeDocument/2006/relationships/customXml" Target="../ink/ink458.xml"/><Relationship Id="rId518" Type="http://schemas.openxmlformats.org/officeDocument/2006/relationships/customXml" Target="../ink/ink486.xml"/><Relationship Id="rId115" Type="http://schemas.openxmlformats.org/officeDocument/2006/relationships/image" Target="../media/image6610.png"/><Relationship Id="rId157" Type="http://schemas.openxmlformats.org/officeDocument/2006/relationships/image" Target="../media/image870.png"/><Relationship Id="rId322" Type="http://schemas.openxmlformats.org/officeDocument/2006/relationships/customXml" Target="../ink/ink388.xml"/><Relationship Id="rId364" Type="http://schemas.openxmlformats.org/officeDocument/2006/relationships/customXml" Target="../ink/ink409.xml"/><Relationship Id="rId61" Type="http://schemas.openxmlformats.org/officeDocument/2006/relationships/image" Target="../media/image3910.png"/><Relationship Id="rId199" Type="http://schemas.openxmlformats.org/officeDocument/2006/relationships/image" Target="../media/image1080.png"/><Relationship Id="rId571" Type="http://schemas.openxmlformats.org/officeDocument/2006/relationships/image" Target="../media/image294.png"/><Relationship Id="rId19" Type="http://schemas.openxmlformats.org/officeDocument/2006/relationships/image" Target="../media/image1810.png"/><Relationship Id="rId224" Type="http://schemas.openxmlformats.org/officeDocument/2006/relationships/customXml" Target="../ink/ink339.xml"/><Relationship Id="rId266" Type="http://schemas.openxmlformats.org/officeDocument/2006/relationships/customXml" Target="../ink/ink360.xml"/><Relationship Id="rId431" Type="http://schemas.openxmlformats.org/officeDocument/2006/relationships/image" Target="../media/image2240.png"/><Relationship Id="rId473" Type="http://schemas.openxmlformats.org/officeDocument/2006/relationships/image" Target="../media/image245.png"/><Relationship Id="rId529" Type="http://schemas.openxmlformats.org/officeDocument/2006/relationships/image" Target="../media/image273.png"/><Relationship Id="rId30" Type="http://schemas.openxmlformats.org/officeDocument/2006/relationships/customXml" Target="../ink/ink242.xml"/><Relationship Id="rId126" Type="http://schemas.openxmlformats.org/officeDocument/2006/relationships/customXml" Target="../ink/ink290.xml"/><Relationship Id="rId168" Type="http://schemas.openxmlformats.org/officeDocument/2006/relationships/customXml" Target="../ink/ink311.xml"/><Relationship Id="rId333" Type="http://schemas.openxmlformats.org/officeDocument/2006/relationships/image" Target="../media/image1750.png"/><Relationship Id="rId540" Type="http://schemas.openxmlformats.org/officeDocument/2006/relationships/customXml" Target="../ink/ink497.xml"/><Relationship Id="rId72" Type="http://schemas.openxmlformats.org/officeDocument/2006/relationships/customXml" Target="../ink/ink263.xml"/><Relationship Id="rId375" Type="http://schemas.openxmlformats.org/officeDocument/2006/relationships/image" Target="../media/image1960.png"/><Relationship Id="rId582" Type="http://schemas.openxmlformats.org/officeDocument/2006/relationships/customXml" Target="../ink/ink518.xml"/><Relationship Id="rId3" Type="http://schemas.openxmlformats.org/officeDocument/2006/relationships/image" Target="../media/image1010.png"/><Relationship Id="rId235" Type="http://schemas.openxmlformats.org/officeDocument/2006/relationships/image" Target="../media/image1260.png"/><Relationship Id="rId277" Type="http://schemas.openxmlformats.org/officeDocument/2006/relationships/image" Target="../media/image1470.png"/><Relationship Id="rId400" Type="http://schemas.openxmlformats.org/officeDocument/2006/relationships/customXml" Target="../ink/ink427.xml"/><Relationship Id="rId442" Type="http://schemas.openxmlformats.org/officeDocument/2006/relationships/customXml" Target="../ink/ink448.xml"/><Relationship Id="rId484" Type="http://schemas.openxmlformats.org/officeDocument/2006/relationships/customXml" Target="../ink/ink469.xml"/><Relationship Id="rId137" Type="http://schemas.openxmlformats.org/officeDocument/2006/relationships/image" Target="../media/image770.png"/><Relationship Id="rId302" Type="http://schemas.openxmlformats.org/officeDocument/2006/relationships/customXml" Target="../ink/ink378.xml"/><Relationship Id="rId344" Type="http://schemas.openxmlformats.org/officeDocument/2006/relationships/customXml" Target="../ink/ink399.xml"/><Relationship Id="rId41" Type="http://schemas.openxmlformats.org/officeDocument/2006/relationships/image" Target="../media/image2910.png"/><Relationship Id="rId83" Type="http://schemas.openxmlformats.org/officeDocument/2006/relationships/image" Target="../media/image5010.png"/><Relationship Id="rId179" Type="http://schemas.openxmlformats.org/officeDocument/2006/relationships/image" Target="../media/image980.png"/><Relationship Id="rId386" Type="http://schemas.openxmlformats.org/officeDocument/2006/relationships/customXml" Target="../ink/ink420.xml"/><Relationship Id="rId551" Type="http://schemas.openxmlformats.org/officeDocument/2006/relationships/image" Target="../media/image284.png"/><Relationship Id="rId593" Type="http://schemas.openxmlformats.org/officeDocument/2006/relationships/image" Target="../media/image305.png"/><Relationship Id="rId607" Type="http://schemas.openxmlformats.org/officeDocument/2006/relationships/image" Target="../media/image312.png"/><Relationship Id="rId190" Type="http://schemas.openxmlformats.org/officeDocument/2006/relationships/customXml" Target="../ink/ink322.xml"/><Relationship Id="rId204" Type="http://schemas.openxmlformats.org/officeDocument/2006/relationships/customXml" Target="../ink/ink329.xml"/><Relationship Id="rId246" Type="http://schemas.openxmlformats.org/officeDocument/2006/relationships/customXml" Target="../ink/ink350.xml"/><Relationship Id="rId288" Type="http://schemas.openxmlformats.org/officeDocument/2006/relationships/customXml" Target="../ink/ink371.xml"/><Relationship Id="rId411" Type="http://schemas.openxmlformats.org/officeDocument/2006/relationships/image" Target="../media/image2140.png"/><Relationship Id="rId453" Type="http://schemas.openxmlformats.org/officeDocument/2006/relationships/image" Target="../media/image2350.png"/><Relationship Id="rId509" Type="http://schemas.openxmlformats.org/officeDocument/2006/relationships/image" Target="../media/image263.png"/><Relationship Id="rId106" Type="http://schemas.openxmlformats.org/officeDocument/2006/relationships/customXml" Target="../ink/ink280.xml"/><Relationship Id="rId313" Type="http://schemas.openxmlformats.org/officeDocument/2006/relationships/image" Target="../media/image1650.png"/><Relationship Id="rId495" Type="http://schemas.openxmlformats.org/officeDocument/2006/relationships/image" Target="../media/image256.png"/><Relationship Id="rId10" Type="http://schemas.openxmlformats.org/officeDocument/2006/relationships/customXml" Target="../ink/ink232.xml"/><Relationship Id="rId52" Type="http://schemas.openxmlformats.org/officeDocument/2006/relationships/customXml" Target="../ink/ink253.xml"/><Relationship Id="rId94" Type="http://schemas.openxmlformats.org/officeDocument/2006/relationships/customXml" Target="../ink/ink274.xml"/><Relationship Id="rId148" Type="http://schemas.openxmlformats.org/officeDocument/2006/relationships/customXml" Target="../ink/ink301.xml"/><Relationship Id="rId355" Type="http://schemas.openxmlformats.org/officeDocument/2006/relationships/image" Target="../media/image1860.png"/><Relationship Id="rId397" Type="http://schemas.openxmlformats.org/officeDocument/2006/relationships/image" Target="../media/image2070.png"/><Relationship Id="rId520" Type="http://schemas.openxmlformats.org/officeDocument/2006/relationships/customXml" Target="../ink/ink487.xml"/><Relationship Id="rId562" Type="http://schemas.openxmlformats.org/officeDocument/2006/relationships/customXml" Target="../ink/ink508.xml"/><Relationship Id="rId215" Type="http://schemas.openxmlformats.org/officeDocument/2006/relationships/image" Target="../media/image1160.png"/><Relationship Id="rId257" Type="http://schemas.openxmlformats.org/officeDocument/2006/relationships/image" Target="../media/image1370.png"/><Relationship Id="rId422" Type="http://schemas.openxmlformats.org/officeDocument/2006/relationships/customXml" Target="../ink/ink438.xml"/><Relationship Id="rId464" Type="http://schemas.openxmlformats.org/officeDocument/2006/relationships/customXml" Target="../ink/ink459.xml"/><Relationship Id="rId299" Type="http://schemas.openxmlformats.org/officeDocument/2006/relationships/image" Target="../media/image1580.png"/><Relationship Id="rId63" Type="http://schemas.openxmlformats.org/officeDocument/2006/relationships/image" Target="../media/image4010.png"/><Relationship Id="rId159" Type="http://schemas.openxmlformats.org/officeDocument/2006/relationships/image" Target="../media/image880.png"/><Relationship Id="rId366" Type="http://schemas.openxmlformats.org/officeDocument/2006/relationships/customXml" Target="../ink/ink410.xml"/><Relationship Id="rId573" Type="http://schemas.openxmlformats.org/officeDocument/2006/relationships/image" Target="../media/image295.png"/><Relationship Id="rId226" Type="http://schemas.openxmlformats.org/officeDocument/2006/relationships/customXml" Target="../ink/ink340.xml"/><Relationship Id="rId433" Type="http://schemas.openxmlformats.org/officeDocument/2006/relationships/image" Target="../media/image2250.png"/><Relationship Id="rId74" Type="http://schemas.openxmlformats.org/officeDocument/2006/relationships/customXml" Target="../ink/ink264.xml"/><Relationship Id="rId377" Type="http://schemas.openxmlformats.org/officeDocument/2006/relationships/image" Target="../media/image1970.png"/><Relationship Id="rId500" Type="http://schemas.openxmlformats.org/officeDocument/2006/relationships/customXml" Target="../ink/ink477.xml"/><Relationship Id="rId584" Type="http://schemas.openxmlformats.org/officeDocument/2006/relationships/customXml" Target="../ink/ink519.xml"/><Relationship Id="rId5" Type="http://schemas.openxmlformats.org/officeDocument/2006/relationships/image" Target="../media/image1110.png"/><Relationship Id="rId237" Type="http://schemas.openxmlformats.org/officeDocument/2006/relationships/image" Target="../media/image1270.png"/><Relationship Id="rId444" Type="http://schemas.openxmlformats.org/officeDocument/2006/relationships/customXml" Target="../ink/ink449.xml"/><Relationship Id="rId290" Type="http://schemas.openxmlformats.org/officeDocument/2006/relationships/customXml" Target="../ink/ink372.xml"/><Relationship Id="rId304" Type="http://schemas.openxmlformats.org/officeDocument/2006/relationships/customXml" Target="../ink/ink379.xml"/><Relationship Id="rId388" Type="http://schemas.openxmlformats.org/officeDocument/2006/relationships/customXml" Target="../ink/ink421.xml"/><Relationship Id="rId511" Type="http://schemas.openxmlformats.org/officeDocument/2006/relationships/image" Target="../media/image264.png"/><Relationship Id="rId609" Type="http://schemas.openxmlformats.org/officeDocument/2006/relationships/image" Target="../media/image313.png"/><Relationship Id="rId85" Type="http://schemas.openxmlformats.org/officeDocument/2006/relationships/image" Target="../media/image5110.png"/><Relationship Id="rId150" Type="http://schemas.openxmlformats.org/officeDocument/2006/relationships/customXml" Target="../ink/ink302.xml"/><Relationship Id="rId595" Type="http://schemas.openxmlformats.org/officeDocument/2006/relationships/image" Target="../media/image306.png"/><Relationship Id="rId248" Type="http://schemas.openxmlformats.org/officeDocument/2006/relationships/customXml" Target="../ink/ink351.xml"/><Relationship Id="rId455" Type="http://schemas.openxmlformats.org/officeDocument/2006/relationships/image" Target="../media/image2360.png"/><Relationship Id="rId12" Type="http://schemas.openxmlformats.org/officeDocument/2006/relationships/customXml" Target="../ink/ink233.xml"/><Relationship Id="rId108" Type="http://schemas.openxmlformats.org/officeDocument/2006/relationships/customXml" Target="../ink/ink281.xml"/><Relationship Id="rId315" Type="http://schemas.openxmlformats.org/officeDocument/2006/relationships/image" Target="../media/image1660.png"/><Relationship Id="rId522" Type="http://schemas.openxmlformats.org/officeDocument/2006/relationships/customXml" Target="../ink/ink488.xml"/><Relationship Id="rId96" Type="http://schemas.openxmlformats.org/officeDocument/2006/relationships/customXml" Target="../ink/ink275.xml"/><Relationship Id="rId161" Type="http://schemas.openxmlformats.org/officeDocument/2006/relationships/image" Target="../media/image890.png"/><Relationship Id="rId399" Type="http://schemas.openxmlformats.org/officeDocument/2006/relationships/image" Target="../media/image2080.png"/><Relationship Id="rId259" Type="http://schemas.openxmlformats.org/officeDocument/2006/relationships/image" Target="../media/image1380.png"/><Relationship Id="rId466" Type="http://schemas.openxmlformats.org/officeDocument/2006/relationships/customXml" Target="../ink/ink460.xml"/><Relationship Id="rId23" Type="http://schemas.openxmlformats.org/officeDocument/2006/relationships/image" Target="../media/image2010.png"/><Relationship Id="rId119" Type="http://schemas.openxmlformats.org/officeDocument/2006/relationships/image" Target="../media/image6810.png"/><Relationship Id="rId326" Type="http://schemas.openxmlformats.org/officeDocument/2006/relationships/customXml" Target="../ink/ink390.xml"/><Relationship Id="rId533" Type="http://schemas.openxmlformats.org/officeDocument/2006/relationships/image" Target="../media/image275.png"/><Relationship Id="rId172" Type="http://schemas.openxmlformats.org/officeDocument/2006/relationships/customXml" Target="../ink/ink313.xml"/><Relationship Id="rId477" Type="http://schemas.openxmlformats.org/officeDocument/2006/relationships/image" Target="../media/image247.png"/><Relationship Id="rId600" Type="http://schemas.openxmlformats.org/officeDocument/2006/relationships/customXml" Target="../ink/ink527.xml"/><Relationship Id="rId337" Type="http://schemas.openxmlformats.org/officeDocument/2006/relationships/image" Target="../media/image1770.png"/><Relationship Id="rId34" Type="http://schemas.openxmlformats.org/officeDocument/2006/relationships/customXml" Target="../ink/ink244.xml"/><Relationship Id="rId544" Type="http://schemas.openxmlformats.org/officeDocument/2006/relationships/customXml" Target="../ink/ink499.xml"/><Relationship Id="rId183" Type="http://schemas.openxmlformats.org/officeDocument/2006/relationships/image" Target="../media/image1000.png"/><Relationship Id="rId390" Type="http://schemas.openxmlformats.org/officeDocument/2006/relationships/customXml" Target="../ink/ink422.xml"/><Relationship Id="rId404" Type="http://schemas.openxmlformats.org/officeDocument/2006/relationships/customXml" Target="../ink/ink429.xml"/><Relationship Id="rId611" Type="http://schemas.openxmlformats.org/officeDocument/2006/relationships/image" Target="../media/image314.png"/><Relationship Id="rId250" Type="http://schemas.openxmlformats.org/officeDocument/2006/relationships/customXml" Target="../ink/ink352.xml"/><Relationship Id="rId488" Type="http://schemas.openxmlformats.org/officeDocument/2006/relationships/customXml" Target="../ink/ink471.xml"/><Relationship Id="rId45" Type="http://schemas.openxmlformats.org/officeDocument/2006/relationships/image" Target="../media/image3110.png"/><Relationship Id="rId110" Type="http://schemas.openxmlformats.org/officeDocument/2006/relationships/customXml" Target="../ink/ink282.xml"/><Relationship Id="rId348" Type="http://schemas.openxmlformats.org/officeDocument/2006/relationships/customXml" Target="../ink/ink401.xml"/><Relationship Id="rId555" Type="http://schemas.openxmlformats.org/officeDocument/2006/relationships/image" Target="../media/image286.png"/><Relationship Id="rId194" Type="http://schemas.openxmlformats.org/officeDocument/2006/relationships/customXml" Target="../ink/ink324.xml"/><Relationship Id="rId208" Type="http://schemas.openxmlformats.org/officeDocument/2006/relationships/customXml" Target="../ink/ink331.xml"/><Relationship Id="rId415" Type="http://schemas.openxmlformats.org/officeDocument/2006/relationships/image" Target="../media/image2160.png"/><Relationship Id="rId261" Type="http://schemas.openxmlformats.org/officeDocument/2006/relationships/image" Target="../media/image1390.png"/><Relationship Id="rId499" Type="http://schemas.openxmlformats.org/officeDocument/2006/relationships/image" Target="../media/image258.png"/><Relationship Id="rId56" Type="http://schemas.openxmlformats.org/officeDocument/2006/relationships/customXml" Target="../ink/ink255.xml"/><Relationship Id="rId359" Type="http://schemas.openxmlformats.org/officeDocument/2006/relationships/image" Target="../media/image1880.png"/><Relationship Id="rId566" Type="http://schemas.openxmlformats.org/officeDocument/2006/relationships/customXml" Target="../ink/ink510.xml"/><Relationship Id="rId121" Type="http://schemas.openxmlformats.org/officeDocument/2006/relationships/image" Target="../media/image6910.png"/><Relationship Id="rId219" Type="http://schemas.openxmlformats.org/officeDocument/2006/relationships/image" Target="../media/image1180.png"/><Relationship Id="rId426" Type="http://schemas.openxmlformats.org/officeDocument/2006/relationships/customXml" Target="../ink/ink440.xml"/></Relationships>
</file>

<file path=ppt/slides/_rels/slide21.xml.rels><?xml version="1.0" encoding="UTF-8" standalone="yes"?>
<Relationships xmlns="http://schemas.openxmlformats.org/package/2006/relationships"><Relationship Id="rId117" Type="http://schemas.openxmlformats.org/officeDocument/2006/relationships/image" Target="../media/image374.png"/><Relationship Id="rId21" Type="http://schemas.openxmlformats.org/officeDocument/2006/relationships/image" Target="../media/image326.png"/><Relationship Id="rId42" Type="http://schemas.openxmlformats.org/officeDocument/2006/relationships/customXml" Target="../ink/ink555.xml"/><Relationship Id="rId63" Type="http://schemas.openxmlformats.org/officeDocument/2006/relationships/image" Target="../media/image347.png"/><Relationship Id="rId84" Type="http://schemas.openxmlformats.org/officeDocument/2006/relationships/customXml" Target="../ink/ink576.xml"/><Relationship Id="rId138" Type="http://schemas.openxmlformats.org/officeDocument/2006/relationships/customXml" Target="../ink/ink603.xml"/><Relationship Id="rId159" Type="http://schemas.openxmlformats.org/officeDocument/2006/relationships/image" Target="../media/image395.png"/><Relationship Id="rId170" Type="http://schemas.openxmlformats.org/officeDocument/2006/relationships/customXml" Target="../ink/ink619.xml"/><Relationship Id="rId191" Type="http://schemas.openxmlformats.org/officeDocument/2006/relationships/image" Target="../media/image411.png"/><Relationship Id="rId205" Type="http://schemas.openxmlformats.org/officeDocument/2006/relationships/image" Target="../media/image418.png"/><Relationship Id="rId107" Type="http://schemas.openxmlformats.org/officeDocument/2006/relationships/image" Target="../media/image369.png"/><Relationship Id="rId11" Type="http://schemas.openxmlformats.org/officeDocument/2006/relationships/image" Target="../media/image321.png"/><Relationship Id="rId32" Type="http://schemas.openxmlformats.org/officeDocument/2006/relationships/customXml" Target="../ink/ink550.xml"/><Relationship Id="rId53" Type="http://schemas.openxmlformats.org/officeDocument/2006/relationships/image" Target="../media/image342.png"/><Relationship Id="rId74" Type="http://schemas.openxmlformats.org/officeDocument/2006/relationships/customXml" Target="../ink/ink571.xml"/><Relationship Id="rId128" Type="http://schemas.openxmlformats.org/officeDocument/2006/relationships/customXml" Target="../ink/ink598.xml"/><Relationship Id="rId149" Type="http://schemas.openxmlformats.org/officeDocument/2006/relationships/image" Target="../media/image390.png"/><Relationship Id="rId5" Type="http://schemas.openxmlformats.org/officeDocument/2006/relationships/image" Target="../media/image318.png"/><Relationship Id="rId95" Type="http://schemas.openxmlformats.org/officeDocument/2006/relationships/image" Target="../media/image363.png"/><Relationship Id="rId160" Type="http://schemas.openxmlformats.org/officeDocument/2006/relationships/customXml" Target="../ink/ink614.xml"/><Relationship Id="rId181" Type="http://schemas.openxmlformats.org/officeDocument/2006/relationships/image" Target="../media/image406.png"/><Relationship Id="rId216" Type="http://schemas.openxmlformats.org/officeDocument/2006/relationships/customXml" Target="../ink/ink642.xml"/><Relationship Id="rId22" Type="http://schemas.openxmlformats.org/officeDocument/2006/relationships/customXml" Target="../ink/ink545.xml"/><Relationship Id="rId43" Type="http://schemas.openxmlformats.org/officeDocument/2006/relationships/image" Target="../media/image337.png"/><Relationship Id="rId64" Type="http://schemas.openxmlformats.org/officeDocument/2006/relationships/customXml" Target="../ink/ink566.xml"/><Relationship Id="rId118" Type="http://schemas.openxmlformats.org/officeDocument/2006/relationships/customXml" Target="../ink/ink593.xml"/><Relationship Id="rId139" Type="http://schemas.openxmlformats.org/officeDocument/2006/relationships/image" Target="../media/image385.png"/><Relationship Id="rId85" Type="http://schemas.openxmlformats.org/officeDocument/2006/relationships/image" Target="../media/image358.png"/><Relationship Id="rId150" Type="http://schemas.openxmlformats.org/officeDocument/2006/relationships/customXml" Target="../ink/ink609.xml"/><Relationship Id="rId171" Type="http://schemas.openxmlformats.org/officeDocument/2006/relationships/image" Target="../media/image401.png"/><Relationship Id="rId192" Type="http://schemas.openxmlformats.org/officeDocument/2006/relationships/customXml" Target="../ink/ink630.xml"/><Relationship Id="rId206" Type="http://schemas.openxmlformats.org/officeDocument/2006/relationships/customXml" Target="../ink/ink637.xml"/><Relationship Id="rId12" Type="http://schemas.openxmlformats.org/officeDocument/2006/relationships/customXml" Target="../ink/ink540.xml"/><Relationship Id="rId33" Type="http://schemas.openxmlformats.org/officeDocument/2006/relationships/image" Target="../media/image332.png"/><Relationship Id="rId108" Type="http://schemas.openxmlformats.org/officeDocument/2006/relationships/customXml" Target="../ink/ink588.xml"/><Relationship Id="rId129" Type="http://schemas.openxmlformats.org/officeDocument/2006/relationships/image" Target="../media/image380.png"/><Relationship Id="rId54" Type="http://schemas.openxmlformats.org/officeDocument/2006/relationships/customXml" Target="../ink/ink561.xml"/><Relationship Id="rId75" Type="http://schemas.openxmlformats.org/officeDocument/2006/relationships/image" Target="../media/image353.png"/><Relationship Id="rId96" Type="http://schemas.openxmlformats.org/officeDocument/2006/relationships/customXml" Target="../ink/ink582.xml"/><Relationship Id="rId140" Type="http://schemas.openxmlformats.org/officeDocument/2006/relationships/customXml" Target="../ink/ink604.xml"/><Relationship Id="rId161" Type="http://schemas.openxmlformats.org/officeDocument/2006/relationships/image" Target="../media/image396.png"/><Relationship Id="rId182" Type="http://schemas.openxmlformats.org/officeDocument/2006/relationships/customXml" Target="../ink/ink625.xml"/><Relationship Id="rId217" Type="http://schemas.openxmlformats.org/officeDocument/2006/relationships/image" Target="../media/image424.png"/><Relationship Id="rId6" Type="http://schemas.openxmlformats.org/officeDocument/2006/relationships/customXml" Target="../ink/ink537.xml"/><Relationship Id="rId23" Type="http://schemas.openxmlformats.org/officeDocument/2006/relationships/image" Target="../media/image327.png"/><Relationship Id="rId119" Type="http://schemas.openxmlformats.org/officeDocument/2006/relationships/image" Target="../media/image375.png"/><Relationship Id="rId44" Type="http://schemas.openxmlformats.org/officeDocument/2006/relationships/customXml" Target="../ink/ink556.xml"/><Relationship Id="rId65" Type="http://schemas.openxmlformats.org/officeDocument/2006/relationships/image" Target="../media/image348.png"/><Relationship Id="rId86" Type="http://schemas.openxmlformats.org/officeDocument/2006/relationships/customXml" Target="../ink/ink577.xml"/><Relationship Id="rId130" Type="http://schemas.openxmlformats.org/officeDocument/2006/relationships/customXml" Target="../ink/ink599.xml"/><Relationship Id="rId151" Type="http://schemas.openxmlformats.org/officeDocument/2006/relationships/image" Target="../media/image391.png"/><Relationship Id="rId172" Type="http://schemas.openxmlformats.org/officeDocument/2006/relationships/customXml" Target="../ink/ink620.xml"/><Relationship Id="rId193" Type="http://schemas.openxmlformats.org/officeDocument/2006/relationships/image" Target="../media/image412.png"/><Relationship Id="rId207" Type="http://schemas.openxmlformats.org/officeDocument/2006/relationships/image" Target="../media/image419.png"/><Relationship Id="rId13" Type="http://schemas.openxmlformats.org/officeDocument/2006/relationships/image" Target="../media/image322.png"/><Relationship Id="rId109" Type="http://schemas.openxmlformats.org/officeDocument/2006/relationships/image" Target="../media/image370.png"/><Relationship Id="rId34" Type="http://schemas.openxmlformats.org/officeDocument/2006/relationships/customXml" Target="../ink/ink551.xml"/><Relationship Id="rId55" Type="http://schemas.openxmlformats.org/officeDocument/2006/relationships/image" Target="../media/image343.png"/><Relationship Id="rId76" Type="http://schemas.openxmlformats.org/officeDocument/2006/relationships/customXml" Target="../ink/ink572.xml"/><Relationship Id="rId97" Type="http://schemas.openxmlformats.org/officeDocument/2006/relationships/image" Target="../media/image364.png"/><Relationship Id="rId120" Type="http://schemas.openxmlformats.org/officeDocument/2006/relationships/customXml" Target="../ink/ink594.xml"/><Relationship Id="rId141" Type="http://schemas.openxmlformats.org/officeDocument/2006/relationships/image" Target="../media/image386.png"/><Relationship Id="rId7" Type="http://schemas.openxmlformats.org/officeDocument/2006/relationships/image" Target="../media/image319.png"/><Relationship Id="rId162" Type="http://schemas.openxmlformats.org/officeDocument/2006/relationships/customXml" Target="../ink/ink615.xml"/><Relationship Id="rId183" Type="http://schemas.openxmlformats.org/officeDocument/2006/relationships/image" Target="../media/image407.png"/><Relationship Id="rId24" Type="http://schemas.openxmlformats.org/officeDocument/2006/relationships/customXml" Target="../ink/ink546.xml"/><Relationship Id="rId45" Type="http://schemas.openxmlformats.org/officeDocument/2006/relationships/image" Target="../media/image338.png"/><Relationship Id="rId66" Type="http://schemas.openxmlformats.org/officeDocument/2006/relationships/customXml" Target="../ink/ink567.xml"/><Relationship Id="rId87" Type="http://schemas.openxmlformats.org/officeDocument/2006/relationships/image" Target="../media/image359.png"/><Relationship Id="rId110" Type="http://schemas.openxmlformats.org/officeDocument/2006/relationships/customXml" Target="../ink/ink589.xml"/><Relationship Id="rId131" Type="http://schemas.openxmlformats.org/officeDocument/2006/relationships/image" Target="../media/image381.png"/><Relationship Id="rId152" Type="http://schemas.openxmlformats.org/officeDocument/2006/relationships/customXml" Target="../ink/ink610.xml"/><Relationship Id="rId173" Type="http://schemas.openxmlformats.org/officeDocument/2006/relationships/image" Target="../media/image402.png"/><Relationship Id="rId194" Type="http://schemas.openxmlformats.org/officeDocument/2006/relationships/customXml" Target="../ink/ink631.xml"/><Relationship Id="rId208" Type="http://schemas.openxmlformats.org/officeDocument/2006/relationships/customXml" Target="../ink/ink638.xml"/><Relationship Id="rId14" Type="http://schemas.openxmlformats.org/officeDocument/2006/relationships/customXml" Target="../ink/ink541.xml"/><Relationship Id="rId30" Type="http://schemas.openxmlformats.org/officeDocument/2006/relationships/customXml" Target="../ink/ink549.xml"/><Relationship Id="rId35" Type="http://schemas.openxmlformats.org/officeDocument/2006/relationships/image" Target="../media/image333.png"/><Relationship Id="rId56" Type="http://schemas.openxmlformats.org/officeDocument/2006/relationships/customXml" Target="../ink/ink562.xml"/><Relationship Id="rId77" Type="http://schemas.openxmlformats.org/officeDocument/2006/relationships/image" Target="../media/image354.png"/><Relationship Id="rId100" Type="http://schemas.openxmlformats.org/officeDocument/2006/relationships/customXml" Target="../ink/ink584.xml"/><Relationship Id="rId105" Type="http://schemas.openxmlformats.org/officeDocument/2006/relationships/image" Target="../media/image368.png"/><Relationship Id="rId126" Type="http://schemas.openxmlformats.org/officeDocument/2006/relationships/customXml" Target="../ink/ink597.xml"/><Relationship Id="rId147" Type="http://schemas.openxmlformats.org/officeDocument/2006/relationships/image" Target="../media/image389.png"/><Relationship Id="rId168" Type="http://schemas.openxmlformats.org/officeDocument/2006/relationships/customXml" Target="../ink/ink618.xml"/><Relationship Id="rId8" Type="http://schemas.openxmlformats.org/officeDocument/2006/relationships/customXml" Target="../ink/ink538.xml"/><Relationship Id="rId51" Type="http://schemas.openxmlformats.org/officeDocument/2006/relationships/image" Target="../media/image341.png"/><Relationship Id="rId72" Type="http://schemas.openxmlformats.org/officeDocument/2006/relationships/customXml" Target="../ink/ink570.xml"/><Relationship Id="rId93" Type="http://schemas.openxmlformats.org/officeDocument/2006/relationships/image" Target="../media/image362.png"/><Relationship Id="rId98" Type="http://schemas.openxmlformats.org/officeDocument/2006/relationships/customXml" Target="../ink/ink583.xml"/><Relationship Id="rId121" Type="http://schemas.openxmlformats.org/officeDocument/2006/relationships/image" Target="../media/image376.png"/><Relationship Id="rId142" Type="http://schemas.openxmlformats.org/officeDocument/2006/relationships/customXml" Target="../ink/ink605.xml"/><Relationship Id="rId163" Type="http://schemas.openxmlformats.org/officeDocument/2006/relationships/image" Target="../media/image397.png"/><Relationship Id="rId184" Type="http://schemas.openxmlformats.org/officeDocument/2006/relationships/customXml" Target="../ink/ink626.xml"/><Relationship Id="rId189" Type="http://schemas.openxmlformats.org/officeDocument/2006/relationships/image" Target="../media/image410.png"/><Relationship Id="rId3" Type="http://schemas.openxmlformats.org/officeDocument/2006/relationships/image" Target="../media/image317.png"/><Relationship Id="rId214" Type="http://schemas.openxmlformats.org/officeDocument/2006/relationships/customXml" Target="../ink/ink641.xml"/><Relationship Id="rId25" Type="http://schemas.openxmlformats.org/officeDocument/2006/relationships/image" Target="../media/image328.png"/><Relationship Id="rId46" Type="http://schemas.openxmlformats.org/officeDocument/2006/relationships/customXml" Target="../ink/ink557.xml"/><Relationship Id="rId67" Type="http://schemas.openxmlformats.org/officeDocument/2006/relationships/image" Target="../media/image349.png"/><Relationship Id="rId116" Type="http://schemas.openxmlformats.org/officeDocument/2006/relationships/customXml" Target="../ink/ink592.xml"/><Relationship Id="rId137" Type="http://schemas.openxmlformats.org/officeDocument/2006/relationships/image" Target="../media/image384.png"/><Relationship Id="rId158" Type="http://schemas.openxmlformats.org/officeDocument/2006/relationships/customXml" Target="../ink/ink613.xml"/><Relationship Id="rId20" Type="http://schemas.openxmlformats.org/officeDocument/2006/relationships/customXml" Target="../ink/ink544.xml"/><Relationship Id="rId41" Type="http://schemas.openxmlformats.org/officeDocument/2006/relationships/image" Target="../media/image336.png"/><Relationship Id="rId62" Type="http://schemas.openxmlformats.org/officeDocument/2006/relationships/customXml" Target="../ink/ink565.xml"/><Relationship Id="rId83" Type="http://schemas.openxmlformats.org/officeDocument/2006/relationships/image" Target="../media/image357.png"/><Relationship Id="rId88" Type="http://schemas.openxmlformats.org/officeDocument/2006/relationships/customXml" Target="../ink/ink578.xml"/><Relationship Id="rId111" Type="http://schemas.openxmlformats.org/officeDocument/2006/relationships/image" Target="../media/image371.png"/><Relationship Id="rId132" Type="http://schemas.openxmlformats.org/officeDocument/2006/relationships/customXml" Target="../ink/ink600.xml"/><Relationship Id="rId153" Type="http://schemas.openxmlformats.org/officeDocument/2006/relationships/image" Target="../media/image392.png"/><Relationship Id="rId174" Type="http://schemas.openxmlformats.org/officeDocument/2006/relationships/customXml" Target="../ink/ink621.xml"/><Relationship Id="rId179" Type="http://schemas.openxmlformats.org/officeDocument/2006/relationships/image" Target="../media/image405.png"/><Relationship Id="rId195" Type="http://schemas.openxmlformats.org/officeDocument/2006/relationships/image" Target="../media/image413.png"/><Relationship Id="rId209" Type="http://schemas.openxmlformats.org/officeDocument/2006/relationships/image" Target="../media/image420.png"/><Relationship Id="rId190" Type="http://schemas.openxmlformats.org/officeDocument/2006/relationships/customXml" Target="../ink/ink629.xml"/><Relationship Id="rId204" Type="http://schemas.openxmlformats.org/officeDocument/2006/relationships/customXml" Target="../ink/ink636.xml"/><Relationship Id="rId15" Type="http://schemas.openxmlformats.org/officeDocument/2006/relationships/image" Target="../media/image323.png"/><Relationship Id="rId36" Type="http://schemas.openxmlformats.org/officeDocument/2006/relationships/customXml" Target="../ink/ink552.xml"/><Relationship Id="rId57" Type="http://schemas.openxmlformats.org/officeDocument/2006/relationships/image" Target="../media/image344.png"/><Relationship Id="rId106" Type="http://schemas.openxmlformats.org/officeDocument/2006/relationships/customXml" Target="../ink/ink587.xml"/><Relationship Id="rId127" Type="http://schemas.openxmlformats.org/officeDocument/2006/relationships/image" Target="../media/image379.png"/><Relationship Id="rId10" Type="http://schemas.openxmlformats.org/officeDocument/2006/relationships/customXml" Target="../ink/ink539.xml"/><Relationship Id="rId31" Type="http://schemas.openxmlformats.org/officeDocument/2006/relationships/image" Target="../media/image331.png"/><Relationship Id="rId52" Type="http://schemas.openxmlformats.org/officeDocument/2006/relationships/customXml" Target="../ink/ink560.xml"/><Relationship Id="rId73" Type="http://schemas.openxmlformats.org/officeDocument/2006/relationships/image" Target="../media/image352.png"/><Relationship Id="rId78" Type="http://schemas.openxmlformats.org/officeDocument/2006/relationships/customXml" Target="../ink/ink573.xml"/><Relationship Id="rId94" Type="http://schemas.openxmlformats.org/officeDocument/2006/relationships/customXml" Target="../ink/ink581.xml"/><Relationship Id="rId99" Type="http://schemas.openxmlformats.org/officeDocument/2006/relationships/image" Target="../media/image365.png"/><Relationship Id="rId101" Type="http://schemas.openxmlformats.org/officeDocument/2006/relationships/image" Target="../media/image366.png"/><Relationship Id="rId122" Type="http://schemas.openxmlformats.org/officeDocument/2006/relationships/customXml" Target="../ink/ink595.xml"/><Relationship Id="rId143" Type="http://schemas.openxmlformats.org/officeDocument/2006/relationships/image" Target="../media/image387.png"/><Relationship Id="rId148" Type="http://schemas.openxmlformats.org/officeDocument/2006/relationships/customXml" Target="../ink/ink608.xml"/><Relationship Id="rId164" Type="http://schemas.openxmlformats.org/officeDocument/2006/relationships/customXml" Target="../ink/ink616.xml"/><Relationship Id="rId169" Type="http://schemas.openxmlformats.org/officeDocument/2006/relationships/image" Target="../media/image400.png"/><Relationship Id="rId185" Type="http://schemas.openxmlformats.org/officeDocument/2006/relationships/image" Target="../media/image408.png"/><Relationship Id="rId4" Type="http://schemas.openxmlformats.org/officeDocument/2006/relationships/customXml" Target="../ink/ink536.xml"/><Relationship Id="rId9" Type="http://schemas.openxmlformats.org/officeDocument/2006/relationships/image" Target="../media/image320.png"/><Relationship Id="rId180" Type="http://schemas.openxmlformats.org/officeDocument/2006/relationships/customXml" Target="../ink/ink624.xml"/><Relationship Id="rId210" Type="http://schemas.openxmlformats.org/officeDocument/2006/relationships/customXml" Target="../ink/ink639.xml"/><Relationship Id="rId215" Type="http://schemas.openxmlformats.org/officeDocument/2006/relationships/image" Target="../media/image423.png"/><Relationship Id="rId26" Type="http://schemas.openxmlformats.org/officeDocument/2006/relationships/customXml" Target="../ink/ink547.xml"/><Relationship Id="rId47" Type="http://schemas.openxmlformats.org/officeDocument/2006/relationships/image" Target="../media/image339.png"/><Relationship Id="rId68" Type="http://schemas.openxmlformats.org/officeDocument/2006/relationships/customXml" Target="../ink/ink568.xml"/><Relationship Id="rId89" Type="http://schemas.openxmlformats.org/officeDocument/2006/relationships/image" Target="../media/image360.png"/><Relationship Id="rId112" Type="http://schemas.openxmlformats.org/officeDocument/2006/relationships/customXml" Target="../ink/ink590.xml"/><Relationship Id="rId133" Type="http://schemas.openxmlformats.org/officeDocument/2006/relationships/image" Target="../media/image382.png"/><Relationship Id="rId154" Type="http://schemas.openxmlformats.org/officeDocument/2006/relationships/customXml" Target="../ink/ink611.xml"/><Relationship Id="rId175" Type="http://schemas.openxmlformats.org/officeDocument/2006/relationships/image" Target="../media/image403.png"/><Relationship Id="rId196" Type="http://schemas.openxmlformats.org/officeDocument/2006/relationships/customXml" Target="../ink/ink632.xml"/><Relationship Id="rId200" Type="http://schemas.openxmlformats.org/officeDocument/2006/relationships/customXml" Target="../ink/ink634.xml"/><Relationship Id="rId16" Type="http://schemas.openxmlformats.org/officeDocument/2006/relationships/customXml" Target="../ink/ink542.xml"/><Relationship Id="rId37" Type="http://schemas.openxmlformats.org/officeDocument/2006/relationships/image" Target="../media/image334.png"/><Relationship Id="rId58" Type="http://schemas.openxmlformats.org/officeDocument/2006/relationships/customXml" Target="../ink/ink563.xml"/><Relationship Id="rId79" Type="http://schemas.openxmlformats.org/officeDocument/2006/relationships/image" Target="../media/image355.png"/><Relationship Id="rId102" Type="http://schemas.openxmlformats.org/officeDocument/2006/relationships/customXml" Target="../ink/ink585.xml"/><Relationship Id="rId123" Type="http://schemas.openxmlformats.org/officeDocument/2006/relationships/image" Target="../media/image377.png"/><Relationship Id="rId144" Type="http://schemas.openxmlformats.org/officeDocument/2006/relationships/customXml" Target="../ink/ink606.xml"/><Relationship Id="rId90" Type="http://schemas.openxmlformats.org/officeDocument/2006/relationships/customXml" Target="../ink/ink579.xml"/><Relationship Id="rId165" Type="http://schemas.openxmlformats.org/officeDocument/2006/relationships/image" Target="../media/image398.png"/><Relationship Id="rId186" Type="http://schemas.openxmlformats.org/officeDocument/2006/relationships/customXml" Target="../ink/ink627.xml"/><Relationship Id="rId211" Type="http://schemas.openxmlformats.org/officeDocument/2006/relationships/image" Target="../media/image421.png"/><Relationship Id="rId27" Type="http://schemas.openxmlformats.org/officeDocument/2006/relationships/image" Target="../media/image329.png"/><Relationship Id="rId48" Type="http://schemas.openxmlformats.org/officeDocument/2006/relationships/customXml" Target="../ink/ink558.xml"/><Relationship Id="rId69" Type="http://schemas.openxmlformats.org/officeDocument/2006/relationships/image" Target="../media/image350.png"/><Relationship Id="rId113" Type="http://schemas.openxmlformats.org/officeDocument/2006/relationships/image" Target="../media/image372.png"/><Relationship Id="rId134" Type="http://schemas.openxmlformats.org/officeDocument/2006/relationships/customXml" Target="../ink/ink601.xml"/><Relationship Id="rId80" Type="http://schemas.openxmlformats.org/officeDocument/2006/relationships/customXml" Target="../ink/ink574.xml"/><Relationship Id="rId155" Type="http://schemas.openxmlformats.org/officeDocument/2006/relationships/image" Target="../media/image393.png"/><Relationship Id="rId176" Type="http://schemas.openxmlformats.org/officeDocument/2006/relationships/customXml" Target="../ink/ink622.xml"/><Relationship Id="rId197" Type="http://schemas.openxmlformats.org/officeDocument/2006/relationships/image" Target="../media/image414.png"/><Relationship Id="rId201" Type="http://schemas.openxmlformats.org/officeDocument/2006/relationships/image" Target="../media/image416.png"/><Relationship Id="rId17" Type="http://schemas.openxmlformats.org/officeDocument/2006/relationships/image" Target="../media/image324.png"/><Relationship Id="rId38" Type="http://schemas.openxmlformats.org/officeDocument/2006/relationships/customXml" Target="../ink/ink553.xml"/><Relationship Id="rId59" Type="http://schemas.openxmlformats.org/officeDocument/2006/relationships/image" Target="../media/image345.png"/><Relationship Id="rId103" Type="http://schemas.openxmlformats.org/officeDocument/2006/relationships/image" Target="../media/image367.png"/><Relationship Id="rId124" Type="http://schemas.openxmlformats.org/officeDocument/2006/relationships/customXml" Target="../ink/ink596.xml"/><Relationship Id="rId70" Type="http://schemas.openxmlformats.org/officeDocument/2006/relationships/customXml" Target="../ink/ink569.xml"/><Relationship Id="rId91" Type="http://schemas.openxmlformats.org/officeDocument/2006/relationships/image" Target="../media/image361.png"/><Relationship Id="rId145" Type="http://schemas.openxmlformats.org/officeDocument/2006/relationships/image" Target="../media/image388.png"/><Relationship Id="rId166" Type="http://schemas.openxmlformats.org/officeDocument/2006/relationships/customXml" Target="../ink/ink617.xml"/><Relationship Id="rId187" Type="http://schemas.openxmlformats.org/officeDocument/2006/relationships/image" Target="../media/image409.png"/><Relationship Id="rId1" Type="http://schemas.openxmlformats.org/officeDocument/2006/relationships/slideLayout" Target="../slideLayouts/slideLayout2.xml"/><Relationship Id="rId212" Type="http://schemas.openxmlformats.org/officeDocument/2006/relationships/customXml" Target="../ink/ink640.xml"/><Relationship Id="rId28" Type="http://schemas.openxmlformats.org/officeDocument/2006/relationships/customXml" Target="../ink/ink548.xml"/><Relationship Id="rId49" Type="http://schemas.openxmlformats.org/officeDocument/2006/relationships/image" Target="../media/image340.png"/><Relationship Id="rId114" Type="http://schemas.openxmlformats.org/officeDocument/2006/relationships/customXml" Target="../ink/ink591.xml"/><Relationship Id="rId60" Type="http://schemas.openxmlformats.org/officeDocument/2006/relationships/customXml" Target="../ink/ink564.xml"/><Relationship Id="rId81" Type="http://schemas.openxmlformats.org/officeDocument/2006/relationships/image" Target="../media/image356.png"/><Relationship Id="rId135" Type="http://schemas.openxmlformats.org/officeDocument/2006/relationships/image" Target="../media/image383.png"/><Relationship Id="rId156" Type="http://schemas.openxmlformats.org/officeDocument/2006/relationships/customXml" Target="../ink/ink612.xml"/><Relationship Id="rId177" Type="http://schemas.openxmlformats.org/officeDocument/2006/relationships/image" Target="../media/image404.png"/><Relationship Id="rId198" Type="http://schemas.openxmlformats.org/officeDocument/2006/relationships/customXml" Target="../ink/ink633.xml"/><Relationship Id="rId202" Type="http://schemas.openxmlformats.org/officeDocument/2006/relationships/customXml" Target="../ink/ink635.xml"/><Relationship Id="rId18" Type="http://schemas.openxmlformats.org/officeDocument/2006/relationships/customXml" Target="../ink/ink543.xml"/><Relationship Id="rId39" Type="http://schemas.openxmlformats.org/officeDocument/2006/relationships/image" Target="../media/image335.png"/><Relationship Id="rId50" Type="http://schemas.openxmlformats.org/officeDocument/2006/relationships/customXml" Target="../ink/ink559.xml"/><Relationship Id="rId104" Type="http://schemas.openxmlformats.org/officeDocument/2006/relationships/customXml" Target="../ink/ink586.xml"/><Relationship Id="rId125" Type="http://schemas.openxmlformats.org/officeDocument/2006/relationships/image" Target="../media/image378.png"/><Relationship Id="rId146" Type="http://schemas.openxmlformats.org/officeDocument/2006/relationships/customXml" Target="../ink/ink607.xml"/><Relationship Id="rId167" Type="http://schemas.openxmlformats.org/officeDocument/2006/relationships/image" Target="../media/image399.png"/><Relationship Id="rId188" Type="http://schemas.openxmlformats.org/officeDocument/2006/relationships/customXml" Target="../ink/ink628.xml"/><Relationship Id="rId71" Type="http://schemas.openxmlformats.org/officeDocument/2006/relationships/image" Target="../media/image351.png"/><Relationship Id="rId92" Type="http://schemas.openxmlformats.org/officeDocument/2006/relationships/customXml" Target="../ink/ink580.xml"/><Relationship Id="rId213" Type="http://schemas.openxmlformats.org/officeDocument/2006/relationships/image" Target="../media/image422.png"/><Relationship Id="rId2" Type="http://schemas.openxmlformats.org/officeDocument/2006/relationships/customXml" Target="../ink/ink535.xml"/><Relationship Id="rId29" Type="http://schemas.openxmlformats.org/officeDocument/2006/relationships/image" Target="../media/image330.png"/><Relationship Id="rId40" Type="http://schemas.openxmlformats.org/officeDocument/2006/relationships/customXml" Target="../ink/ink554.xml"/><Relationship Id="rId115" Type="http://schemas.openxmlformats.org/officeDocument/2006/relationships/image" Target="../media/image373.png"/><Relationship Id="rId136" Type="http://schemas.openxmlformats.org/officeDocument/2006/relationships/customXml" Target="../ink/ink602.xml"/><Relationship Id="rId157" Type="http://schemas.openxmlformats.org/officeDocument/2006/relationships/image" Target="../media/image394.png"/><Relationship Id="rId178" Type="http://schemas.openxmlformats.org/officeDocument/2006/relationships/customXml" Target="../ink/ink623.xml"/><Relationship Id="rId61" Type="http://schemas.openxmlformats.org/officeDocument/2006/relationships/image" Target="../media/image346.png"/><Relationship Id="rId82" Type="http://schemas.openxmlformats.org/officeDocument/2006/relationships/customXml" Target="../ink/ink575.xml"/><Relationship Id="rId199" Type="http://schemas.openxmlformats.org/officeDocument/2006/relationships/image" Target="../media/image415.png"/><Relationship Id="rId203" Type="http://schemas.openxmlformats.org/officeDocument/2006/relationships/image" Target="../media/image417.png"/><Relationship Id="rId19" Type="http://schemas.openxmlformats.org/officeDocument/2006/relationships/image" Target="../media/image325.png"/></Relationships>
</file>

<file path=ppt/slides/_rels/slide22.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customXml" Target="../ink/ink64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17" Type="http://schemas.openxmlformats.org/officeDocument/2006/relationships/customXml" Target="../ink/ink702.xml"/><Relationship Id="rId21" Type="http://schemas.openxmlformats.org/officeDocument/2006/relationships/image" Target="../media/image435.png"/><Relationship Id="rId324" Type="http://schemas.openxmlformats.org/officeDocument/2006/relationships/image" Target="../media/image586.png"/><Relationship Id="rId531" Type="http://schemas.openxmlformats.org/officeDocument/2006/relationships/customXml" Target="../ink/ink909.xml"/><Relationship Id="rId170" Type="http://schemas.openxmlformats.org/officeDocument/2006/relationships/image" Target="../media/image509.png"/><Relationship Id="rId268" Type="http://schemas.openxmlformats.org/officeDocument/2006/relationships/image" Target="../media/image558.png"/><Relationship Id="rId475" Type="http://schemas.openxmlformats.org/officeDocument/2006/relationships/customXml" Target="../ink/ink881.xml"/><Relationship Id="rId32" Type="http://schemas.openxmlformats.org/officeDocument/2006/relationships/customXml" Target="../ink/ink659.xml"/><Relationship Id="rId128" Type="http://schemas.openxmlformats.org/officeDocument/2006/relationships/image" Target="../media/image488.png"/><Relationship Id="rId335" Type="http://schemas.openxmlformats.org/officeDocument/2006/relationships/customXml" Target="../ink/ink811.xml"/><Relationship Id="rId542" Type="http://schemas.openxmlformats.org/officeDocument/2006/relationships/image" Target="../media/image694.png"/><Relationship Id="rId181" Type="http://schemas.openxmlformats.org/officeDocument/2006/relationships/customXml" Target="../ink/ink734.xml"/><Relationship Id="rId402" Type="http://schemas.openxmlformats.org/officeDocument/2006/relationships/image" Target="../media/image624.png"/><Relationship Id="rId279" Type="http://schemas.openxmlformats.org/officeDocument/2006/relationships/customXml" Target="../ink/ink783.xml"/><Relationship Id="rId486" Type="http://schemas.openxmlformats.org/officeDocument/2006/relationships/image" Target="../media/image666.png"/><Relationship Id="rId43" Type="http://schemas.openxmlformats.org/officeDocument/2006/relationships/image" Target="../media/image446.png"/><Relationship Id="rId139" Type="http://schemas.openxmlformats.org/officeDocument/2006/relationships/customXml" Target="../ink/ink713.xml"/><Relationship Id="rId346" Type="http://schemas.openxmlformats.org/officeDocument/2006/relationships/image" Target="../media/image597.png"/><Relationship Id="rId553" Type="http://schemas.openxmlformats.org/officeDocument/2006/relationships/customXml" Target="../ink/ink920.xml"/><Relationship Id="rId192" Type="http://schemas.openxmlformats.org/officeDocument/2006/relationships/image" Target="../media/image520.png"/><Relationship Id="rId206" Type="http://schemas.openxmlformats.org/officeDocument/2006/relationships/image" Target="../media/image527.png"/><Relationship Id="rId413" Type="http://schemas.openxmlformats.org/officeDocument/2006/relationships/customXml" Target="../ink/ink850.xml"/><Relationship Id="rId497" Type="http://schemas.openxmlformats.org/officeDocument/2006/relationships/customXml" Target="../ink/ink892.xml"/><Relationship Id="rId357" Type="http://schemas.openxmlformats.org/officeDocument/2006/relationships/customXml" Target="../ink/ink822.xml"/><Relationship Id="rId54" Type="http://schemas.openxmlformats.org/officeDocument/2006/relationships/image" Target="../media/image451.png"/><Relationship Id="rId217" Type="http://schemas.openxmlformats.org/officeDocument/2006/relationships/customXml" Target="../ink/ink752.xml"/><Relationship Id="rId564" Type="http://schemas.openxmlformats.org/officeDocument/2006/relationships/image" Target="../media/image705.png"/><Relationship Id="rId424" Type="http://schemas.openxmlformats.org/officeDocument/2006/relationships/image" Target="../media/image635.png"/><Relationship Id="rId270" Type="http://schemas.openxmlformats.org/officeDocument/2006/relationships/image" Target="../media/image559.png"/><Relationship Id="rId65" Type="http://schemas.openxmlformats.org/officeDocument/2006/relationships/customXml" Target="../ink/ink676.xml"/><Relationship Id="rId130" Type="http://schemas.openxmlformats.org/officeDocument/2006/relationships/image" Target="../media/image489.png"/><Relationship Id="rId368" Type="http://schemas.openxmlformats.org/officeDocument/2006/relationships/image" Target="../media/image608.png"/><Relationship Id="rId575" Type="http://schemas.openxmlformats.org/officeDocument/2006/relationships/customXml" Target="../ink/ink931.xml"/><Relationship Id="rId228" Type="http://schemas.openxmlformats.org/officeDocument/2006/relationships/image" Target="../media/image538.png"/><Relationship Id="rId435" Type="http://schemas.openxmlformats.org/officeDocument/2006/relationships/customXml" Target="../ink/ink861.xml"/><Relationship Id="rId281" Type="http://schemas.openxmlformats.org/officeDocument/2006/relationships/customXml" Target="../ink/ink784.xml"/><Relationship Id="rId502" Type="http://schemas.openxmlformats.org/officeDocument/2006/relationships/image" Target="../media/image674.png"/><Relationship Id="rId76" Type="http://schemas.openxmlformats.org/officeDocument/2006/relationships/image" Target="../media/image462.png"/><Relationship Id="rId141" Type="http://schemas.openxmlformats.org/officeDocument/2006/relationships/customXml" Target="../ink/ink714.xml"/><Relationship Id="rId379" Type="http://schemas.openxmlformats.org/officeDocument/2006/relationships/customXml" Target="../ink/ink833.xml"/><Relationship Id="rId586" Type="http://schemas.openxmlformats.org/officeDocument/2006/relationships/image" Target="../media/image716.png"/><Relationship Id="rId7" Type="http://schemas.openxmlformats.org/officeDocument/2006/relationships/image" Target="../media/image428.png"/><Relationship Id="rId239" Type="http://schemas.openxmlformats.org/officeDocument/2006/relationships/customXml" Target="../ink/ink763.xml"/><Relationship Id="rId446" Type="http://schemas.openxmlformats.org/officeDocument/2006/relationships/image" Target="../media/image646.png"/><Relationship Id="rId292" Type="http://schemas.openxmlformats.org/officeDocument/2006/relationships/image" Target="../media/image570.png"/><Relationship Id="rId306" Type="http://schemas.openxmlformats.org/officeDocument/2006/relationships/image" Target="../media/image577.png"/><Relationship Id="rId87" Type="http://schemas.openxmlformats.org/officeDocument/2006/relationships/customXml" Target="../ink/ink687.xml"/><Relationship Id="rId513" Type="http://schemas.openxmlformats.org/officeDocument/2006/relationships/customXml" Target="../ink/ink900.xml"/><Relationship Id="rId597" Type="http://schemas.openxmlformats.org/officeDocument/2006/relationships/customXml" Target="../ink/ink942.xml"/><Relationship Id="rId152" Type="http://schemas.openxmlformats.org/officeDocument/2006/relationships/image" Target="../media/image500.png"/><Relationship Id="rId457" Type="http://schemas.openxmlformats.org/officeDocument/2006/relationships/customXml" Target="../ink/ink872.xml"/><Relationship Id="rId14" Type="http://schemas.openxmlformats.org/officeDocument/2006/relationships/customXml" Target="../ink/ink650.xml"/><Relationship Id="rId317" Type="http://schemas.openxmlformats.org/officeDocument/2006/relationships/customXml" Target="../ink/ink802.xml"/><Relationship Id="rId524" Type="http://schemas.openxmlformats.org/officeDocument/2006/relationships/image" Target="../media/image685.png"/><Relationship Id="rId98" Type="http://schemas.openxmlformats.org/officeDocument/2006/relationships/image" Target="../media/image473.png"/><Relationship Id="rId121" Type="http://schemas.openxmlformats.org/officeDocument/2006/relationships/customXml" Target="../ink/ink704.xml"/><Relationship Id="rId163" Type="http://schemas.openxmlformats.org/officeDocument/2006/relationships/customXml" Target="../ink/ink725.xml"/><Relationship Id="rId219" Type="http://schemas.openxmlformats.org/officeDocument/2006/relationships/customXml" Target="../ink/ink753.xml"/><Relationship Id="rId370" Type="http://schemas.openxmlformats.org/officeDocument/2006/relationships/image" Target="../media/image609.png"/><Relationship Id="rId426" Type="http://schemas.openxmlformats.org/officeDocument/2006/relationships/image" Target="../media/image636.png"/><Relationship Id="rId230" Type="http://schemas.openxmlformats.org/officeDocument/2006/relationships/image" Target="../media/image539.png"/><Relationship Id="rId468" Type="http://schemas.openxmlformats.org/officeDocument/2006/relationships/image" Target="../media/image657.png"/><Relationship Id="rId25" Type="http://schemas.openxmlformats.org/officeDocument/2006/relationships/image" Target="../media/image437.png"/><Relationship Id="rId67" Type="http://schemas.openxmlformats.org/officeDocument/2006/relationships/customXml" Target="../ink/ink677.xml"/><Relationship Id="rId272" Type="http://schemas.openxmlformats.org/officeDocument/2006/relationships/image" Target="../media/image560.png"/><Relationship Id="rId328" Type="http://schemas.openxmlformats.org/officeDocument/2006/relationships/image" Target="../media/image588.png"/><Relationship Id="rId535" Type="http://schemas.openxmlformats.org/officeDocument/2006/relationships/customXml" Target="../ink/ink911.xml"/><Relationship Id="rId577" Type="http://schemas.openxmlformats.org/officeDocument/2006/relationships/customXml" Target="../ink/ink932.xml"/><Relationship Id="rId132" Type="http://schemas.openxmlformats.org/officeDocument/2006/relationships/image" Target="../media/image490.png"/><Relationship Id="rId174" Type="http://schemas.openxmlformats.org/officeDocument/2006/relationships/image" Target="../media/image511.png"/><Relationship Id="rId381" Type="http://schemas.openxmlformats.org/officeDocument/2006/relationships/customXml" Target="../ink/ink834.xml"/><Relationship Id="rId602" Type="http://schemas.openxmlformats.org/officeDocument/2006/relationships/image" Target="../media/image724.png"/><Relationship Id="rId241" Type="http://schemas.openxmlformats.org/officeDocument/2006/relationships/customXml" Target="../ink/ink764.xml"/><Relationship Id="rId437" Type="http://schemas.openxmlformats.org/officeDocument/2006/relationships/customXml" Target="../ink/ink862.xml"/><Relationship Id="rId479" Type="http://schemas.openxmlformats.org/officeDocument/2006/relationships/customXml" Target="../ink/ink883.xml"/><Relationship Id="rId36" Type="http://schemas.openxmlformats.org/officeDocument/2006/relationships/customXml" Target="../ink/ink661.xml"/><Relationship Id="rId283" Type="http://schemas.openxmlformats.org/officeDocument/2006/relationships/customXml" Target="../ink/ink785.xml"/><Relationship Id="rId339" Type="http://schemas.openxmlformats.org/officeDocument/2006/relationships/customXml" Target="../ink/ink813.xml"/><Relationship Id="rId490" Type="http://schemas.openxmlformats.org/officeDocument/2006/relationships/image" Target="../media/image668.png"/><Relationship Id="rId504" Type="http://schemas.openxmlformats.org/officeDocument/2006/relationships/image" Target="../media/image675.png"/><Relationship Id="rId546" Type="http://schemas.openxmlformats.org/officeDocument/2006/relationships/image" Target="../media/image696.png"/><Relationship Id="rId78" Type="http://schemas.openxmlformats.org/officeDocument/2006/relationships/image" Target="../media/image463.png"/><Relationship Id="rId101" Type="http://schemas.openxmlformats.org/officeDocument/2006/relationships/customXml" Target="../ink/ink694.xml"/><Relationship Id="rId143" Type="http://schemas.openxmlformats.org/officeDocument/2006/relationships/customXml" Target="../ink/ink715.xml"/><Relationship Id="rId185" Type="http://schemas.openxmlformats.org/officeDocument/2006/relationships/customXml" Target="../ink/ink736.xml"/><Relationship Id="rId350" Type="http://schemas.openxmlformats.org/officeDocument/2006/relationships/image" Target="../media/image599.png"/><Relationship Id="rId406" Type="http://schemas.openxmlformats.org/officeDocument/2006/relationships/image" Target="../media/image626.png"/><Relationship Id="rId588" Type="http://schemas.openxmlformats.org/officeDocument/2006/relationships/image" Target="../media/image717.png"/><Relationship Id="rId9" Type="http://schemas.openxmlformats.org/officeDocument/2006/relationships/image" Target="../media/image429.png"/><Relationship Id="rId210" Type="http://schemas.openxmlformats.org/officeDocument/2006/relationships/image" Target="../media/image529.png"/><Relationship Id="rId392" Type="http://schemas.openxmlformats.org/officeDocument/2006/relationships/image" Target="../media/image620.png"/><Relationship Id="rId448" Type="http://schemas.openxmlformats.org/officeDocument/2006/relationships/image" Target="../media/image647.png"/><Relationship Id="rId252" Type="http://schemas.openxmlformats.org/officeDocument/2006/relationships/image" Target="../media/image550.png"/><Relationship Id="rId294" Type="http://schemas.openxmlformats.org/officeDocument/2006/relationships/image" Target="../media/image571.png"/><Relationship Id="rId308" Type="http://schemas.openxmlformats.org/officeDocument/2006/relationships/image" Target="../media/image578.png"/><Relationship Id="rId515" Type="http://schemas.openxmlformats.org/officeDocument/2006/relationships/customXml" Target="../ink/ink901.xml"/><Relationship Id="rId47" Type="http://schemas.openxmlformats.org/officeDocument/2006/relationships/image" Target="../media/image448.png"/><Relationship Id="rId89" Type="http://schemas.openxmlformats.org/officeDocument/2006/relationships/customXml" Target="../ink/ink688.xml"/><Relationship Id="rId112" Type="http://schemas.openxmlformats.org/officeDocument/2006/relationships/image" Target="../media/image480.png"/><Relationship Id="rId154" Type="http://schemas.openxmlformats.org/officeDocument/2006/relationships/image" Target="../media/image501.png"/><Relationship Id="rId361" Type="http://schemas.openxmlformats.org/officeDocument/2006/relationships/customXml" Target="../ink/ink824.xml"/><Relationship Id="rId557" Type="http://schemas.openxmlformats.org/officeDocument/2006/relationships/customXml" Target="../ink/ink922.xml"/><Relationship Id="rId599" Type="http://schemas.openxmlformats.org/officeDocument/2006/relationships/customXml" Target="../ink/ink943.xml"/><Relationship Id="rId196" Type="http://schemas.openxmlformats.org/officeDocument/2006/relationships/image" Target="../media/image522.png"/><Relationship Id="rId417" Type="http://schemas.openxmlformats.org/officeDocument/2006/relationships/customXml" Target="../ink/ink852.xml"/><Relationship Id="rId459" Type="http://schemas.openxmlformats.org/officeDocument/2006/relationships/customXml" Target="../ink/ink873.xml"/><Relationship Id="rId16" Type="http://schemas.openxmlformats.org/officeDocument/2006/relationships/customXml" Target="../ink/ink651.xml"/><Relationship Id="rId221" Type="http://schemas.openxmlformats.org/officeDocument/2006/relationships/customXml" Target="../ink/ink754.xml"/><Relationship Id="rId263" Type="http://schemas.openxmlformats.org/officeDocument/2006/relationships/customXml" Target="../ink/ink775.xml"/><Relationship Id="rId319" Type="http://schemas.openxmlformats.org/officeDocument/2006/relationships/customXml" Target="../ink/ink803.xml"/><Relationship Id="rId470" Type="http://schemas.openxmlformats.org/officeDocument/2006/relationships/image" Target="../media/image658.png"/><Relationship Id="rId526" Type="http://schemas.openxmlformats.org/officeDocument/2006/relationships/image" Target="../media/image686.png"/><Relationship Id="rId58" Type="http://schemas.openxmlformats.org/officeDocument/2006/relationships/image" Target="../media/image453.png"/><Relationship Id="rId123" Type="http://schemas.openxmlformats.org/officeDocument/2006/relationships/customXml" Target="../ink/ink705.xml"/><Relationship Id="rId330" Type="http://schemas.openxmlformats.org/officeDocument/2006/relationships/image" Target="../media/image589.png"/><Relationship Id="rId568" Type="http://schemas.openxmlformats.org/officeDocument/2006/relationships/image" Target="../media/image707.png"/><Relationship Id="rId165" Type="http://schemas.openxmlformats.org/officeDocument/2006/relationships/customXml" Target="../ink/ink726.xml"/><Relationship Id="rId372" Type="http://schemas.openxmlformats.org/officeDocument/2006/relationships/image" Target="../media/image610.png"/><Relationship Id="rId428" Type="http://schemas.openxmlformats.org/officeDocument/2006/relationships/image" Target="../media/image637.png"/><Relationship Id="rId232" Type="http://schemas.openxmlformats.org/officeDocument/2006/relationships/image" Target="../media/image540.png"/><Relationship Id="rId274" Type="http://schemas.openxmlformats.org/officeDocument/2006/relationships/image" Target="../media/image561.png"/><Relationship Id="rId481" Type="http://schemas.openxmlformats.org/officeDocument/2006/relationships/customXml" Target="../ink/ink884.xml"/><Relationship Id="rId27" Type="http://schemas.openxmlformats.org/officeDocument/2006/relationships/image" Target="../media/image438.png"/><Relationship Id="rId69" Type="http://schemas.openxmlformats.org/officeDocument/2006/relationships/customXml" Target="../ink/ink678.xml"/><Relationship Id="rId134" Type="http://schemas.openxmlformats.org/officeDocument/2006/relationships/image" Target="../media/image491.png"/><Relationship Id="rId537" Type="http://schemas.openxmlformats.org/officeDocument/2006/relationships/customXml" Target="../ink/ink912.xml"/><Relationship Id="rId579" Type="http://schemas.openxmlformats.org/officeDocument/2006/relationships/customXml" Target="../ink/ink933.xml"/><Relationship Id="rId80" Type="http://schemas.openxmlformats.org/officeDocument/2006/relationships/image" Target="../media/image464.png"/><Relationship Id="rId176" Type="http://schemas.openxmlformats.org/officeDocument/2006/relationships/image" Target="../media/image512.png"/><Relationship Id="rId341" Type="http://schemas.openxmlformats.org/officeDocument/2006/relationships/customXml" Target="../ink/ink814.xml"/><Relationship Id="rId383" Type="http://schemas.openxmlformats.org/officeDocument/2006/relationships/customXml" Target="../ink/ink835.xml"/><Relationship Id="rId439" Type="http://schemas.openxmlformats.org/officeDocument/2006/relationships/customXml" Target="../ink/ink863.xml"/><Relationship Id="rId590" Type="http://schemas.openxmlformats.org/officeDocument/2006/relationships/image" Target="../media/image718.png"/><Relationship Id="rId604" Type="http://schemas.openxmlformats.org/officeDocument/2006/relationships/image" Target="../media/image725.png"/><Relationship Id="rId201" Type="http://schemas.openxmlformats.org/officeDocument/2006/relationships/customXml" Target="../ink/ink744.xml"/><Relationship Id="rId243" Type="http://schemas.openxmlformats.org/officeDocument/2006/relationships/customXml" Target="../ink/ink765.xml"/><Relationship Id="rId285" Type="http://schemas.openxmlformats.org/officeDocument/2006/relationships/customXml" Target="../ink/ink786.xml"/><Relationship Id="rId450" Type="http://schemas.openxmlformats.org/officeDocument/2006/relationships/image" Target="../media/image648.png"/><Relationship Id="rId506" Type="http://schemas.openxmlformats.org/officeDocument/2006/relationships/image" Target="../media/image676.png"/><Relationship Id="rId38" Type="http://schemas.openxmlformats.org/officeDocument/2006/relationships/customXml" Target="../ink/ink662.xml"/><Relationship Id="rId103" Type="http://schemas.openxmlformats.org/officeDocument/2006/relationships/customXml" Target="../ink/ink695.xml"/><Relationship Id="rId310" Type="http://schemas.openxmlformats.org/officeDocument/2006/relationships/image" Target="../media/image579.png"/><Relationship Id="rId492" Type="http://schemas.openxmlformats.org/officeDocument/2006/relationships/image" Target="../media/image669.png"/><Relationship Id="rId548" Type="http://schemas.openxmlformats.org/officeDocument/2006/relationships/image" Target="../media/image697.png"/><Relationship Id="rId91" Type="http://schemas.openxmlformats.org/officeDocument/2006/relationships/customXml" Target="../ink/ink689.xml"/><Relationship Id="rId145" Type="http://schemas.openxmlformats.org/officeDocument/2006/relationships/customXml" Target="../ink/ink716.xml"/><Relationship Id="rId187" Type="http://schemas.openxmlformats.org/officeDocument/2006/relationships/customXml" Target="../ink/ink737.xml"/><Relationship Id="rId352" Type="http://schemas.openxmlformats.org/officeDocument/2006/relationships/image" Target="../media/image600.png"/><Relationship Id="rId394" Type="http://schemas.openxmlformats.org/officeDocument/2006/relationships/image" Target="../media/image621.png"/><Relationship Id="rId408" Type="http://schemas.openxmlformats.org/officeDocument/2006/relationships/image" Target="../media/image627.png"/><Relationship Id="rId212" Type="http://schemas.openxmlformats.org/officeDocument/2006/relationships/image" Target="../media/image530.png"/><Relationship Id="rId254" Type="http://schemas.openxmlformats.org/officeDocument/2006/relationships/image" Target="../media/image551.png"/><Relationship Id="rId49" Type="http://schemas.openxmlformats.org/officeDocument/2006/relationships/image" Target="../media/image449.png"/><Relationship Id="rId114" Type="http://schemas.openxmlformats.org/officeDocument/2006/relationships/image" Target="../media/image481.png"/><Relationship Id="rId296" Type="http://schemas.openxmlformats.org/officeDocument/2006/relationships/image" Target="../media/image572.png"/><Relationship Id="rId461" Type="http://schemas.openxmlformats.org/officeDocument/2006/relationships/customXml" Target="../ink/ink874.xml"/><Relationship Id="rId517" Type="http://schemas.openxmlformats.org/officeDocument/2006/relationships/customXml" Target="../ink/ink902.xml"/><Relationship Id="rId559" Type="http://schemas.openxmlformats.org/officeDocument/2006/relationships/customXml" Target="../ink/ink923.xml"/><Relationship Id="rId60" Type="http://schemas.openxmlformats.org/officeDocument/2006/relationships/image" Target="../media/image454.png"/><Relationship Id="rId156" Type="http://schemas.openxmlformats.org/officeDocument/2006/relationships/image" Target="../media/image502.png"/><Relationship Id="rId198" Type="http://schemas.openxmlformats.org/officeDocument/2006/relationships/image" Target="../media/image523.png"/><Relationship Id="rId321" Type="http://schemas.openxmlformats.org/officeDocument/2006/relationships/customXml" Target="../ink/ink804.xml"/><Relationship Id="rId363" Type="http://schemas.openxmlformats.org/officeDocument/2006/relationships/customXml" Target="../ink/ink825.xml"/><Relationship Id="rId419" Type="http://schemas.openxmlformats.org/officeDocument/2006/relationships/customXml" Target="../ink/ink853.xml"/><Relationship Id="rId570" Type="http://schemas.openxmlformats.org/officeDocument/2006/relationships/image" Target="../media/image708.png"/><Relationship Id="rId223" Type="http://schemas.openxmlformats.org/officeDocument/2006/relationships/customXml" Target="../ink/ink755.xml"/><Relationship Id="rId430" Type="http://schemas.openxmlformats.org/officeDocument/2006/relationships/image" Target="../media/image638.png"/><Relationship Id="rId18" Type="http://schemas.openxmlformats.org/officeDocument/2006/relationships/customXml" Target="../ink/ink652.xml"/><Relationship Id="rId265" Type="http://schemas.openxmlformats.org/officeDocument/2006/relationships/customXml" Target="../ink/ink776.xml"/><Relationship Id="rId472" Type="http://schemas.openxmlformats.org/officeDocument/2006/relationships/image" Target="../media/image659.png"/><Relationship Id="rId528" Type="http://schemas.openxmlformats.org/officeDocument/2006/relationships/image" Target="../media/image687.png"/><Relationship Id="rId125" Type="http://schemas.openxmlformats.org/officeDocument/2006/relationships/customXml" Target="../ink/ink706.xml"/><Relationship Id="rId167" Type="http://schemas.openxmlformats.org/officeDocument/2006/relationships/customXml" Target="../ink/ink727.xml"/><Relationship Id="rId332" Type="http://schemas.openxmlformats.org/officeDocument/2006/relationships/image" Target="../media/image590.png"/><Relationship Id="rId374" Type="http://schemas.openxmlformats.org/officeDocument/2006/relationships/image" Target="../media/image611.png"/><Relationship Id="rId581" Type="http://schemas.openxmlformats.org/officeDocument/2006/relationships/customXml" Target="../ink/ink934.xml"/><Relationship Id="rId71" Type="http://schemas.openxmlformats.org/officeDocument/2006/relationships/customXml" Target="../ink/ink679.xml"/><Relationship Id="rId234" Type="http://schemas.openxmlformats.org/officeDocument/2006/relationships/image" Target="../media/image541.png"/><Relationship Id="rId2" Type="http://schemas.openxmlformats.org/officeDocument/2006/relationships/customXml" Target="../ink/ink644.xml"/><Relationship Id="rId29" Type="http://schemas.openxmlformats.org/officeDocument/2006/relationships/image" Target="../media/image439.png"/><Relationship Id="rId276" Type="http://schemas.openxmlformats.org/officeDocument/2006/relationships/image" Target="../media/image562.png"/><Relationship Id="rId441" Type="http://schemas.openxmlformats.org/officeDocument/2006/relationships/customXml" Target="../ink/ink864.xml"/><Relationship Id="rId483" Type="http://schemas.openxmlformats.org/officeDocument/2006/relationships/customXml" Target="../ink/ink885.xml"/><Relationship Id="rId539" Type="http://schemas.openxmlformats.org/officeDocument/2006/relationships/customXml" Target="../ink/ink913.xml"/><Relationship Id="rId40" Type="http://schemas.openxmlformats.org/officeDocument/2006/relationships/customXml" Target="../ink/ink663.xml"/><Relationship Id="rId136" Type="http://schemas.openxmlformats.org/officeDocument/2006/relationships/image" Target="../media/image492.png"/><Relationship Id="rId178" Type="http://schemas.openxmlformats.org/officeDocument/2006/relationships/image" Target="../media/image513.png"/><Relationship Id="rId301" Type="http://schemas.openxmlformats.org/officeDocument/2006/relationships/customXml" Target="../ink/ink794.xml"/><Relationship Id="rId343" Type="http://schemas.openxmlformats.org/officeDocument/2006/relationships/customXml" Target="../ink/ink815.xml"/><Relationship Id="rId550" Type="http://schemas.openxmlformats.org/officeDocument/2006/relationships/image" Target="../media/image698.png"/><Relationship Id="rId82" Type="http://schemas.openxmlformats.org/officeDocument/2006/relationships/image" Target="../media/image465.png"/><Relationship Id="rId203" Type="http://schemas.openxmlformats.org/officeDocument/2006/relationships/customXml" Target="../ink/ink745.xml"/><Relationship Id="rId385" Type="http://schemas.openxmlformats.org/officeDocument/2006/relationships/customXml" Target="../ink/ink836.xml"/><Relationship Id="rId592" Type="http://schemas.openxmlformats.org/officeDocument/2006/relationships/image" Target="../media/image719.png"/><Relationship Id="rId606" Type="http://schemas.openxmlformats.org/officeDocument/2006/relationships/image" Target="../media/image726.png"/><Relationship Id="rId245" Type="http://schemas.openxmlformats.org/officeDocument/2006/relationships/customXml" Target="../ink/ink766.xml"/><Relationship Id="rId287" Type="http://schemas.openxmlformats.org/officeDocument/2006/relationships/customXml" Target="../ink/ink787.xml"/><Relationship Id="rId410" Type="http://schemas.openxmlformats.org/officeDocument/2006/relationships/image" Target="../media/image628.png"/><Relationship Id="rId452" Type="http://schemas.openxmlformats.org/officeDocument/2006/relationships/image" Target="../media/image649.png"/><Relationship Id="rId494" Type="http://schemas.openxmlformats.org/officeDocument/2006/relationships/image" Target="../media/image670.png"/><Relationship Id="rId508" Type="http://schemas.openxmlformats.org/officeDocument/2006/relationships/image" Target="../media/image677.png"/><Relationship Id="rId105" Type="http://schemas.openxmlformats.org/officeDocument/2006/relationships/customXml" Target="../ink/ink696.xml"/><Relationship Id="rId147" Type="http://schemas.openxmlformats.org/officeDocument/2006/relationships/customXml" Target="../ink/ink717.xml"/><Relationship Id="rId312" Type="http://schemas.openxmlformats.org/officeDocument/2006/relationships/image" Target="../media/image580.png"/><Relationship Id="rId354" Type="http://schemas.openxmlformats.org/officeDocument/2006/relationships/image" Target="../media/image601.png"/><Relationship Id="rId51" Type="http://schemas.openxmlformats.org/officeDocument/2006/relationships/customXml" Target="../ink/ink669.xml"/><Relationship Id="rId93" Type="http://schemas.openxmlformats.org/officeDocument/2006/relationships/customXml" Target="../ink/ink690.xml"/><Relationship Id="rId189" Type="http://schemas.openxmlformats.org/officeDocument/2006/relationships/customXml" Target="../ink/ink738.xml"/><Relationship Id="rId396" Type="http://schemas.openxmlformats.org/officeDocument/2006/relationships/image" Target="../media/image622.png"/><Relationship Id="rId561" Type="http://schemas.openxmlformats.org/officeDocument/2006/relationships/customXml" Target="../ink/ink924.xml"/><Relationship Id="rId214" Type="http://schemas.openxmlformats.org/officeDocument/2006/relationships/image" Target="../media/image531.png"/><Relationship Id="rId256" Type="http://schemas.openxmlformats.org/officeDocument/2006/relationships/image" Target="../media/image552.png"/><Relationship Id="rId298" Type="http://schemas.openxmlformats.org/officeDocument/2006/relationships/image" Target="../media/image573.png"/><Relationship Id="rId421" Type="http://schemas.openxmlformats.org/officeDocument/2006/relationships/customXml" Target="../ink/ink854.xml"/><Relationship Id="rId463" Type="http://schemas.openxmlformats.org/officeDocument/2006/relationships/customXml" Target="../ink/ink875.xml"/><Relationship Id="rId519" Type="http://schemas.openxmlformats.org/officeDocument/2006/relationships/customXml" Target="../ink/ink903.xml"/><Relationship Id="rId116" Type="http://schemas.openxmlformats.org/officeDocument/2006/relationships/image" Target="../media/image482.png"/><Relationship Id="rId158" Type="http://schemas.openxmlformats.org/officeDocument/2006/relationships/image" Target="../media/image503.png"/><Relationship Id="rId323" Type="http://schemas.openxmlformats.org/officeDocument/2006/relationships/customXml" Target="../ink/ink805.xml"/><Relationship Id="rId530" Type="http://schemas.openxmlformats.org/officeDocument/2006/relationships/image" Target="../media/image688.png"/><Relationship Id="rId20" Type="http://schemas.openxmlformats.org/officeDocument/2006/relationships/customXml" Target="../ink/ink653.xml"/><Relationship Id="rId62" Type="http://schemas.openxmlformats.org/officeDocument/2006/relationships/image" Target="../media/image455.png"/><Relationship Id="rId365" Type="http://schemas.openxmlformats.org/officeDocument/2006/relationships/customXml" Target="../ink/ink826.xml"/><Relationship Id="rId572" Type="http://schemas.openxmlformats.org/officeDocument/2006/relationships/image" Target="../media/image709.png"/><Relationship Id="rId225" Type="http://schemas.openxmlformats.org/officeDocument/2006/relationships/customXml" Target="../ink/ink756.xml"/><Relationship Id="rId267" Type="http://schemas.openxmlformats.org/officeDocument/2006/relationships/customXml" Target="../ink/ink777.xml"/><Relationship Id="rId432" Type="http://schemas.openxmlformats.org/officeDocument/2006/relationships/image" Target="../media/image639.png"/><Relationship Id="rId474" Type="http://schemas.openxmlformats.org/officeDocument/2006/relationships/image" Target="../media/image660.png"/><Relationship Id="rId127" Type="http://schemas.openxmlformats.org/officeDocument/2006/relationships/customXml" Target="../ink/ink707.xml"/><Relationship Id="rId31" Type="http://schemas.openxmlformats.org/officeDocument/2006/relationships/image" Target="../media/image440.png"/><Relationship Id="rId73" Type="http://schemas.openxmlformats.org/officeDocument/2006/relationships/customXml" Target="../ink/ink680.xml"/><Relationship Id="rId169" Type="http://schemas.openxmlformats.org/officeDocument/2006/relationships/customXml" Target="../ink/ink728.xml"/><Relationship Id="rId334" Type="http://schemas.openxmlformats.org/officeDocument/2006/relationships/image" Target="../media/image591.png"/><Relationship Id="rId376" Type="http://schemas.openxmlformats.org/officeDocument/2006/relationships/image" Target="../media/image612.png"/><Relationship Id="rId541" Type="http://schemas.openxmlformats.org/officeDocument/2006/relationships/customXml" Target="../ink/ink914.xml"/><Relationship Id="rId583" Type="http://schemas.openxmlformats.org/officeDocument/2006/relationships/customXml" Target="../ink/ink935.xml"/><Relationship Id="rId4" Type="http://schemas.openxmlformats.org/officeDocument/2006/relationships/customXml" Target="../ink/ink645.xml"/><Relationship Id="rId180" Type="http://schemas.openxmlformats.org/officeDocument/2006/relationships/image" Target="../media/image514.png"/><Relationship Id="rId236" Type="http://schemas.openxmlformats.org/officeDocument/2006/relationships/image" Target="../media/image542.png"/><Relationship Id="rId278" Type="http://schemas.openxmlformats.org/officeDocument/2006/relationships/image" Target="../media/image563.png"/><Relationship Id="rId401" Type="http://schemas.openxmlformats.org/officeDocument/2006/relationships/customXml" Target="../ink/ink844.xml"/><Relationship Id="rId443" Type="http://schemas.openxmlformats.org/officeDocument/2006/relationships/customXml" Target="../ink/ink865.xml"/><Relationship Id="rId303" Type="http://schemas.openxmlformats.org/officeDocument/2006/relationships/customXml" Target="../ink/ink795.xml"/><Relationship Id="rId485" Type="http://schemas.openxmlformats.org/officeDocument/2006/relationships/customXml" Target="../ink/ink886.xml"/><Relationship Id="rId42" Type="http://schemas.openxmlformats.org/officeDocument/2006/relationships/customXml" Target="../ink/ink664.xml"/><Relationship Id="rId84" Type="http://schemas.openxmlformats.org/officeDocument/2006/relationships/image" Target="../media/image466.png"/><Relationship Id="rId138" Type="http://schemas.openxmlformats.org/officeDocument/2006/relationships/image" Target="../media/image493.png"/><Relationship Id="rId345" Type="http://schemas.openxmlformats.org/officeDocument/2006/relationships/customXml" Target="../ink/ink816.xml"/><Relationship Id="rId387" Type="http://schemas.openxmlformats.org/officeDocument/2006/relationships/customXml" Target="../ink/ink837.xml"/><Relationship Id="rId510" Type="http://schemas.openxmlformats.org/officeDocument/2006/relationships/image" Target="../media/image678.png"/><Relationship Id="rId552" Type="http://schemas.openxmlformats.org/officeDocument/2006/relationships/image" Target="../media/image699.png"/><Relationship Id="rId594" Type="http://schemas.openxmlformats.org/officeDocument/2006/relationships/image" Target="../media/image720.png"/><Relationship Id="rId608" Type="http://schemas.openxmlformats.org/officeDocument/2006/relationships/image" Target="../media/image727.png"/><Relationship Id="rId191" Type="http://schemas.openxmlformats.org/officeDocument/2006/relationships/customXml" Target="../ink/ink739.xml"/><Relationship Id="rId205" Type="http://schemas.openxmlformats.org/officeDocument/2006/relationships/customXml" Target="../ink/ink746.xml"/><Relationship Id="rId247" Type="http://schemas.openxmlformats.org/officeDocument/2006/relationships/customXml" Target="../ink/ink767.xml"/><Relationship Id="rId412" Type="http://schemas.openxmlformats.org/officeDocument/2006/relationships/image" Target="../media/image629.png"/><Relationship Id="rId107" Type="http://schemas.openxmlformats.org/officeDocument/2006/relationships/customXml" Target="../ink/ink697.xml"/><Relationship Id="rId289" Type="http://schemas.openxmlformats.org/officeDocument/2006/relationships/customXml" Target="../ink/ink788.xml"/><Relationship Id="rId454" Type="http://schemas.openxmlformats.org/officeDocument/2006/relationships/image" Target="../media/image650.png"/><Relationship Id="rId496" Type="http://schemas.openxmlformats.org/officeDocument/2006/relationships/image" Target="../media/image671.png"/><Relationship Id="rId11" Type="http://schemas.openxmlformats.org/officeDocument/2006/relationships/image" Target="../media/image430.png"/><Relationship Id="rId53" Type="http://schemas.openxmlformats.org/officeDocument/2006/relationships/customXml" Target="../ink/ink670.xml"/><Relationship Id="rId149" Type="http://schemas.openxmlformats.org/officeDocument/2006/relationships/customXml" Target="../ink/ink718.xml"/><Relationship Id="rId314" Type="http://schemas.openxmlformats.org/officeDocument/2006/relationships/image" Target="../media/image581.png"/><Relationship Id="rId356" Type="http://schemas.openxmlformats.org/officeDocument/2006/relationships/image" Target="../media/image602.png"/><Relationship Id="rId398" Type="http://schemas.openxmlformats.org/officeDocument/2006/relationships/image" Target="../media/image623.png"/><Relationship Id="rId521" Type="http://schemas.openxmlformats.org/officeDocument/2006/relationships/customXml" Target="../ink/ink904.xml"/><Relationship Id="rId563" Type="http://schemas.openxmlformats.org/officeDocument/2006/relationships/customXml" Target="../ink/ink925.xml"/><Relationship Id="rId95" Type="http://schemas.openxmlformats.org/officeDocument/2006/relationships/customXml" Target="../ink/ink691.xml"/><Relationship Id="rId160" Type="http://schemas.openxmlformats.org/officeDocument/2006/relationships/image" Target="../media/image504.png"/><Relationship Id="rId216" Type="http://schemas.openxmlformats.org/officeDocument/2006/relationships/image" Target="../media/image532.png"/><Relationship Id="rId423" Type="http://schemas.openxmlformats.org/officeDocument/2006/relationships/customXml" Target="../ink/ink855.xml"/><Relationship Id="rId258" Type="http://schemas.openxmlformats.org/officeDocument/2006/relationships/image" Target="../media/image553.png"/><Relationship Id="rId465" Type="http://schemas.openxmlformats.org/officeDocument/2006/relationships/customXml" Target="../ink/ink876.xml"/><Relationship Id="rId22" Type="http://schemas.openxmlformats.org/officeDocument/2006/relationships/customXml" Target="../ink/ink654.xml"/><Relationship Id="rId64" Type="http://schemas.openxmlformats.org/officeDocument/2006/relationships/image" Target="../media/image456.png"/><Relationship Id="rId118" Type="http://schemas.openxmlformats.org/officeDocument/2006/relationships/image" Target="../media/image483.png"/><Relationship Id="rId325" Type="http://schemas.openxmlformats.org/officeDocument/2006/relationships/customXml" Target="../ink/ink806.xml"/><Relationship Id="rId367" Type="http://schemas.openxmlformats.org/officeDocument/2006/relationships/customXml" Target="../ink/ink827.xml"/><Relationship Id="rId532" Type="http://schemas.openxmlformats.org/officeDocument/2006/relationships/image" Target="../media/image689.png"/><Relationship Id="rId574" Type="http://schemas.openxmlformats.org/officeDocument/2006/relationships/image" Target="../media/image710.png"/><Relationship Id="rId171" Type="http://schemas.openxmlformats.org/officeDocument/2006/relationships/customXml" Target="../ink/ink729.xml"/><Relationship Id="rId227" Type="http://schemas.openxmlformats.org/officeDocument/2006/relationships/customXml" Target="../ink/ink757.xml"/><Relationship Id="rId269" Type="http://schemas.openxmlformats.org/officeDocument/2006/relationships/customXml" Target="../ink/ink778.xml"/><Relationship Id="rId434" Type="http://schemas.openxmlformats.org/officeDocument/2006/relationships/image" Target="../media/image640.png"/><Relationship Id="rId476" Type="http://schemas.openxmlformats.org/officeDocument/2006/relationships/image" Target="../media/image661.png"/><Relationship Id="rId33" Type="http://schemas.openxmlformats.org/officeDocument/2006/relationships/image" Target="../media/image441.png"/><Relationship Id="rId129" Type="http://schemas.openxmlformats.org/officeDocument/2006/relationships/customXml" Target="../ink/ink708.xml"/><Relationship Id="rId280" Type="http://schemas.openxmlformats.org/officeDocument/2006/relationships/image" Target="../media/image564.png"/><Relationship Id="rId336" Type="http://schemas.openxmlformats.org/officeDocument/2006/relationships/image" Target="../media/image592.png"/><Relationship Id="rId501" Type="http://schemas.openxmlformats.org/officeDocument/2006/relationships/customXml" Target="../ink/ink894.xml"/><Relationship Id="rId543" Type="http://schemas.openxmlformats.org/officeDocument/2006/relationships/customXml" Target="../ink/ink915.xml"/><Relationship Id="rId75" Type="http://schemas.openxmlformats.org/officeDocument/2006/relationships/customXml" Target="../ink/ink681.xml"/><Relationship Id="rId140" Type="http://schemas.openxmlformats.org/officeDocument/2006/relationships/image" Target="../media/image494.png"/><Relationship Id="rId182" Type="http://schemas.openxmlformats.org/officeDocument/2006/relationships/image" Target="../media/image515.png"/><Relationship Id="rId378" Type="http://schemas.openxmlformats.org/officeDocument/2006/relationships/image" Target="../media/image613.png"/><Relationship Id="rId403" Type="http://schemas.openxmlformats.org/officeDocument/2006/relationships/customXml" Target="../ink/ink845.xml"/><Relationship Id="rId585" Type="http://schemas.openxmlformats.org/officeDocument/2006/relationships/customXml" Target="../ink/ink936.xml"/><Relationship Id="rId6" Type="http://schemas.openxmlformats.org/officeDocument/2006/relationships/customXml" Target="../ink/ink646.xml"/><Relationship Id="rId238" Type="http://schemas.openxmlformats.org/officeDocument/2006/relationships/image" Target="../media/image543.png"/><Relationship Id="rId445" Type="http://schemas.openxmlformats.org/officeDocument/2006/relationships/customXml" Target="../ink/ink866.xml"/><Relationship Id="rId487" Type="http://schemas.openxmlformats.org/officeDocument/2006/relationships/customXml" Target="../ink/ink887.xml"/><Relationship Id="rId291" Type="http://schemas.openxmlformats.org/officeDocument/2006/relationships/customXml" Target="../ink/ink789.xml"/><Relationship Id="rId305" Type="http://schemas.openxmlformats.org/officeDocument/2006/relationships/customXml" Target="../ink/ink796.xml"/><Relationship Id="rId347" Type="http://schemas.openxmlformats.org/officeDocument/2006/relationships/customXml" Target="../ink/ink817.xml"/><Relationship Id="rId512" Type="http://schemas.openxmlformats.org/officeDocument/2006/relationships/image" Target="../media/image679.png"/><Relationship Id="rId44" Type="http://schemas.openxmlformats.org/officeDocument/2006/relationships/customXml" Target="../ink/ink665.xml"/><Relationship Id="rId86" Type="http://schemas.openxmlformats.org/officeDocument/2006/relationships/image" Target="../media/image467.png"/><Relationship Id="rId151" Type="http://schemas.openxmlformats.org/officeDocument/2006/relationships/customXml" Target="../ink/ink719.xml"/><Relationship Id="rId389" Type="http://schemas.openxmlformats.org/officeDocument/2006/relationships/customXml" Target="../ink/ink838.xml"/><Relationship Id="rId554" Type="http://schemas.openxmlformats.org/officeDocument/2006/relationships/image" Target="../media/image700.png"/><Relationship Id="rId596" Type="http://schemas.openxmlformats.org/officeDocument/2006/relationships/image" Target="../media/image721.png"/><Relationship Id="rId193" Type="http://schemas.openxmlformats.org/officeDocument/2006/relationships/customXml" Target="../ink/ink740.xml"/><Relationship Id="rId207" Type="http://schemas.openxmlformats.org/officeDocument/2006/relationships/customXml" Target="../ink/ink747.xml"/><Relationship Id="rId249" Type="http://schemas.openxmlformats.org/officeDocument/2006/relationships/customXml" Target="../ink/ink768.xml"/><Relationship Id="rId414" Type="http://schemas.openxmlformats.org/officeDocument/2006/relationships/image" Target="../media/image630.png"/><Relationship Id="rId456" Type="http://schemas.openxmlformats.org/officeDocument/2006/relationships/image" Target="../media/image651.png"/><Relationship Id="rId498" Type="http://schemas.openxmlformats.org/officeDocument/2006/relationships/image" Target="../media/image672.png"/><Relationship Id="rId13" Type="http://schemas.openxmlformats.org/officeDocument/2006/relationships/image" Target="../media/image431.png"/><Relationship Id="rId109" Type="http://schemas.openxmlformats.org/officeDocument/2006/relationships/customXml" Target="../ink/ink698.xml"/><Relationship Id="rId260" Type="http://schemas.openxmlformats.org/officeDocument/2006/relationships/image" Target="../media/image554.png"/><Relationship Id="rId316" Type="http://schemas.openxmlformats.org/officeDocument/2006/relationships/image" Target="../media/image582.png"/><Relationship Id="rId523" Type="http://schemas.openxmlformats.org/officeDocument/2006/relationships/customXml" Target="../ink/ink905.xml"/><Relationship Id="rId55" Type="http://schemas.openxmlformats.org/officeDocument/2006/relationships/customXml" Target="../ink/ink671.xml"/><Relationship Id="rId97" Type="http://schemas.openxmlformats.org/officeDocument/2006/relationships/customXml" Target="../ink/ink692.xml"/><Relationship Id="rId120" Type="http://schemas.openxmlformats.org/officeDocument/2006/relationships/image" Target="../media/image484.png"/><Relationship Id="rId358" Type="http://schemas.openxmlformats.org/officeDocument/2006/relationships/image" Target="../media/image603.png"/><Relationship Id="rId565" Type="http://schemas.openxmlformats.org/officeDocument/2006/relationships/customXml" Target="../ink/ink926.xml"/><Relationship Id="rId162" Type="http://schemas.openxmlformats.org/officeDocument/2006/relationships/image" Target="../media/image505.png"/><Relationship Id="rId218" Type="http://schemas.openxmlformats.org/officeDocument/2006/relationships/image" Target="../media/image533.png"/><Relationship Id="rId425" Type="http://schemas.openxmlformats.org/officeDocument/2006/relationships/customXml" Target="../ink/ink856.xml"/><Relationship Id="rId467" Type="http://schemas.openxmlformats.org/officeDocument/2006/relationships/customXml" Target="../ink/ink877.xml"/><Relationship Id="rId271" Type="http://schemas.openxmlformats.org/officeDocument/2006/relationships/customXml" Target="../ink/ink779.xml"/><Relationship Id="rId24" Type="http://schemas.openxmlformats.org/officeDocument/2006/relationships/customXml" Target="../ink/ink655.xml"/><Relationship Id="rId66" Type="http://schemas.openxmlformats.org/officeDocument/2006/relationships/image" Target="../media/image457.png"/><Relationship Id="rId131" Type="http://schemas.openxmlformats.org/officeDocument/2006/relationships/customXml" Target="../ink/ink709.xml"/><Relationship Id="rId327" Type="http://schemas.openxmlformats.org/officeDocument/2006/relationships/customXml" Target="../ink/ink807.xml"/><Relationship Id="rId369" Type="http://schemas.openxmlformats.org/officeDocument/2006/relationships/customXml" Target="../ink/ink828.xml"/><Relationship Id="rId534" Type="http://schemas.openxmlformats.org/officeDocument/2006/relationships/image" Target="../media/image690.png"/><Relationship Id="rId576" Type="http://schemas.openxmlformats.org/officeDocument/2006/relationships/image" Target="../media/image711.png"/><Relationship Id="rId173" Type="http://schemas.openxmlformats.org/officeDocument/2006/relationships/customXml" Target="../ink/ink730.xml"/><Relationship Id="rId229" Type="http://schemas.openxmlformats.org/officeDocument/2006/relationships/customXml" Target="../ink/ink758.xml"/><Relationship Id="rId380" Type="http://schemas.openxmlformats.org/officeDocument/2006/relationships/image" Target="../media/image614.png"/><Relationship Id="rId436" Type="http://schemas.openxmlformats.org/officeDocument/2006/relationships/image" Target="../media/image641.png"/><Relationship Id="rId601" Type="http://schemas.openxmlformats.org/officeDocument/2006/relationships/customXml" Target="../ink/ink944.xml"/><Relationship Id="rId240" Type="http://schemas.openxmlformats.org/officeDocument/2006/relationships/image" Target="../media/image544.png"/><Relationship Id="rId478" Type="http://schemas.openxmlformats.org/officeDocument/2006/relationships/image" Target="../media/image662.png"/><Relationship Id="rId35" Type="http://schemas.openxmlformats.org/officeDocument/2006/relationships/image" Target="../media/image442.png"/><Relationship Id="rId77" Type="http://schemas.openxmlformats.org/officeDocument/2006/relationships/customXml" Target="../ink/ink682.xml"/><Relationship Id="rId100" Type="http://schemas.openxmlformats.org/officeDocument/2006/relationships/image" Target="../media/image474.png"/><Relationship Id="rId282" Type="http://schemas.openxmlformats.org/officeDocument/2006/relationships/image" Target="../media/image565.png"/><Relationship Id="rId338" Type="http://schemas.openxmlformats.org/officeDocument/2006/relationships/image" Target="../media/image593.png"/><Relationship Id="rId503" Type="http://schemas.openxmlformats.org/officeDocument/2006/relationships/customXml" Target="../ink/ink895.xml"/><Relationship Id="rId545" Type="http://schemas.openxmlformats.org/officeDocument/2006/relationships/customXml" Target="../ink/ink916.xml"/><Relationship Id="rId587" Type="http://schemas.openxmlformats.org/officeDocument/2006/relationships/customXml" Target="../ink/ink937.xml"/><Relationship Id="rId8" Type="http://schemas.openxmlformats.org/officeDocument/2006/relationships/customXml" Target="../ink/ink647.xml"/><Relationship Id="rId142" Type="http://schemas.openxmlformats.org/officeDocument/2006/relationships/image" Target="../media/image495.png"/><Relationship Id="rId184" Type="http://schemas.openxmlformats.org/officeDocument/2006/relationships/image" Target="../media/image516.png"/><Relationship Id="rId391" Type="http://schemas.openxmlformats.org/officeDocument/2006/relationships/customXml" Target="../ink/ink839.xml"/><Relationship Id="rId405" Type="http://schemas.openxmlformats.org/officeDocument/2006/relationships/customXml" Target="../ink/ink846.xml"/><Relationship Id="rId447" Type="http://schemas.openxmlformats.org/officeDocument/2006/relationships/customXml" Target="../ink/ink867.xml"/><Relationship Id="rId251" Type="http://schemas.openxmlformats.org/officeDocument/2006/relationships/customXml" Target="../ink/ink769.xml"/><Relationship Id="rId489" Type="http://schemas.openxmlformats.org/officeDocument/2006/relationships/customXml" Target="../ink/ink888.xml"/><Relationship Id="rId46" Type="http://schemas.openxmlformats.org/officeDocument/2006/relationships/customXml" Target="../ink/ink666.xml"/><Relationship Id="rId293" Type="http://schemas.openxmlformats.org/officeDocument/2006/relationships/customXml" Target="../ink/ink790.xml"/><Relationship Id="rId307" Type="http://schemas.openxmlformats.org/officeDocument/2006/relationships/customXml" Target="../ink/ink797.xml"/><Relationship Id="rId349" Type="http://schemas.openxmlformats.org/officeDocument/2006/relationships/customXml" Target="../ink/ink818.xml"/><Relationship Id="rId514" Type="http://schemas.openxmlformats.org/officeDocument/2006/relationships/image" Target="../media/image680.png"/><Relationship Id="rId556" Type="http://schemas.openxmlformats.org/officeDocument/2006/relationships/image" Target="../media/image701.png"/><Relationship Id="rId88" Type="http://schemas.openxmlformats.org/officeDocument/2006/relationships/image" Target="../media/image468.png"/><Relationship Id="rId111" Type="http://schemas.openxmlformats.org/officeDocument/2006/relationships/customXml" Target="../ink/ink699.xml"/><Relationship Id="rId153" Type="http://schemas.openxmlformats.org/officeDocument/2006/relationships/customXml" Target="../ink/ink720.xml"/><Relationship Id="rId195" Type="http://schemas.openxmlformats.org/officeDocument/2006/relationships/customXml" Target="../ink/ink741.xml"/><Relationship Id="rId209" Type="http://schemas.openxmlformats.org/officeDocument/2006/relationships/customXml" Target="../ink/ink748.xml"/><Relationship Id="rId360" Type="http://schemas.openxmlformats.org/officeDocument/2006/relationships/image" Target="../media/image604.png"/><Relationship Id="rId416" Type="http://schemas.openxmlformats.org/officeDocument/2006/relationships/image" Target="../media/image631.png"/><Relationship Id="rId598" Type="http://schemas.openxmlformats.org/officeDocument/2006/relationships/image" Target="../media/image722.png"/><Relationship Id="rId220" Type="http://schemas.openxmlformats.org/officeDocument/2006/relationships/image" Target="../media/image534.png"/><Relationship Id="rId458" Type="http://schemas.openxmlformats.org/officeDocument/2006/relationships/image" Target="../media/image652.png"/><Relationship Id="rId15" Type="http://schemas.openxmlformats.org/officeDocument/2006/relationships/image" Target="../media/image432.png"/><Relationship Id="rId57" Type="http://schemas.openxmlformats.org/officeDocument/2006/relationships/customXml" Target="../ink/ink672.xml"/><Relationship Id="rId262" Type="http://schemas.openxmlformats.org/officeDocument/2006/relationships/image" Target="../media/image555.png"/><Relationship Id="rId318" Type="http://schemas.openxmlformats.org/officeDocument/2006/relationships/image" Target="../media/image583.png"/><Relationship Id="rId525" Type="http://schemas.openxmlformats.org/officeDocument/2006/relationships/customXml" Target="../ink/ink906.xml"/><Relationship Id="rId567" Type="http://schemas.openxmlformats.org/officeDocument/2006/relationships/customXml" Target="../ink/ink927.xml"/><Relationship Id="rId99" Type="http://schemas.openxmlformats.org/officeDocument/2006/relationships/customXml" Target="../ink/ink693.xml"/><Relationship Id="rId122" Type="http://schemas.openxmlformats.org/officeDocument/2006/relationships/image" Target="../media/image485.png"/><Relationship Id="rId164" Type="http://schemas.openxmlformats.org/officeDocument/2006/relationships/image" Target="../media/image506.png"/><Relationship Id="rId371" Type="http://schemas.openxmlformats.org/officeDocument/2006/relationships/customXml" Target="../ink/ink829.xml"/><Relationship Id="rId427" Type="http://schemas.openxmlformats.org/officeDocument/2006/relationships/customXml" Target="../ink/ink857.xml"/><Relationship Id="rId469" Type="http://schemas.openxmlformats.org/officeDocument/2006/relationships/customXml" Target="../ink/ink878.xml"/><Relationship Id="rId26" Type="http://schemas.openxmlformats.org/officeDocument/2006/relationships/customXml" Target="../ink/ink656.xml"/><Relationship Id="rId231" Type="http://schemas.openxmlformats.org/officeDocument/2006/relationships/customXml" Target="../ink/ink759.xml"/><Relationship Id="rId273" Type="http://schemas.openxmlformats.org/officeDocument/2006/relationships/customXml" Target="../ink/ink780.xml"/><Relationship Id="rId329" Type="http://schemas.openxmlformats.org/officeDocument/2006/relationships/customXml" Target="../ink/ink808.xml"/><Relationship Id="rId480" Type="http://schemas.openxmlformats.org/officeDocument/2006/relationships/image" Target="../media/image663.png"/><Relationship Id="rId536" Type="http://schemas.openxmlformats.org/officeDocument/2006/relationships/image" Target="../media/image691.png"/><Relationship Id="rId68" Type="http://schemas.openxmlformats.org/officeDocument/2006/relationships/image" Target="../media/image458.png"/><Relationship Id="rId133" Type="http://schemas.openxmlformats.org/officeDocument/2006/relationships/customXml" Target="../ink/ink710.xml"/><Relationship Id="rId175" Type="http://schemas.openxmlformats.org/officeDocument/2006/relationships/customXml" Target="../ink/ink731.xml"/><Relationship Id="rId340" Type="http://schemas.openxmlformats.org/officeDocument/2006/relationships/image" Target="../media/image594.png"/><Relationship Id="rId578" Type="http://schemas.openxmlformats.org/officeDocument/2006/relationships/image" Target="../media/image712.png"/><Relationship Id="rId200" Type="http://schemas.openxmlformats.org/officeDocument/2006/relationships/image" Target="../media/image524.png"/><Relationship Id="rId382" Type="http://schemas.openxmlformats.org/officeDocument/2006/relationships/image" Target="../media/image615.png"/><Relationship Id="rId438" Type="http://schemas.openxmlformats.org/officeDocument/2006/relationships/image" Target="../media/image642.png"/><Relationship Id="rId603" Type="http://schemas.openxmlformats.org/officeDocument/2006/relationships/customXml" Target="../ink/ink945.xml"/><Relationship Id="rId242" Type="http://schemas.openxmlformats.org/officeDocument/2006/relationships/image" Target="../media/image545.png"/><Relationship Id="rId284" Type="http://schemas.openxmlformats.org/officeDocument/2006/relationships/image" Target="../media/image566.png"/><Relationship Id="rId491" Type="http://schemas.openxmlformats.org/officeDocument/2006/relationships/customXml" Target="../ink/ink889.xml"/><Relationship Id="rId505" Type="http://schemas.openxmlformats.org/officeDocument/2006/relationships/customXml" Target="../ink/ink896.xml"/><Relationship Id="rId37" Type="http://schemas.openxmlformats.org/officeDocument/2006/relationships/image" Target="../media/image443.png"/><Relationship Id="rId79" Type="http://schemas.openxmlformats.org/officeDocument/2006/relationships/customXml" Target="../ink/ink683.xml"/><Relationship Id="rId102" Type="http://schemas.openxmlformats.org/officeDocument/2006/relationships/image" Target="../media/image475.png"/><Relationship Id="rId144" Type="http://schemas.openxmlformats.org/officeDocument/2006/relationships/image" Target="../media/image496.png"/><Relationship Id="rId547" Type="http://schemas.openxmlformats.org/officeDocument/2006/relationships/customXml" Target="../ink/ink917.xml"/><Relationship Id="rId589" Type="http://schemas.openxmlformats.org/officeDocument/2006/relationships/customXml" Target="../ink/ink938.xml"/><Relationship Id="rId90" Type="http://schemas.openxmlformats.org/officeDocument/2006/relationships/image" Target="../media/image469.png"/><Relationship Id="rId186" Type="http://schemas.openxmlformats.org/officeDocument/2006/relationships/image" Target="../media/image517.png"/><Relationship Id="rId351" Type="http://schemas.openxmlformats.org/officeDocument/2006/relationships/customXml" Target="../ink/ink819.xml"/><Relationship Id="rId393" Type="http://schemas.openxmlformats.org/officeDocument/2006/relationships/customXml" Target="../ink/ink840.xml"/><Relationship Id="rId407" Type="http://schemas.openxmlformats.org/officeDocument/2006/relationships/customXml" Target="../ink/ink847.xml"/><Relationship Id="rId449" Type="http://schemas.openxmlformats.org/officeDocument/2006/relationships/customXml" Target="../ink/ink868.xml"/><Relationship Id="rId211" Type="http://schemas.openxmlformats.org/officeDocument/2006/relationships/customXml" Target="../ink/ink749.xml"/><Relationship Id="rId253" Type="http://schemas.openxmlformats.org/officeDocument/2006/relationships/customXml" Target="../ink/ink770.xml"/><Relationship Id="rId295" Type="http://schemas.openxmlformats.org/officeDocument/2006/relationships/customXml" Target="../ink/ink791.xml"/><Relationship Id="rId309" Type="http://schemas.openxmlformats.org/officeDocument/2006/relationships/customXml" Target="../ink/ink798.xml"/><Relationship Id="rId460" Type="http://schemas.openxmlformats.org/officeDocument/2006/relationships/image" Target="../media/image653.png"/><Relationship Id="rId516" Type="http://schemas.openxmlformats.org/officeDocument/2006/relationships/image" Target="../media/image681.png"/><Relationship Id="rId48" Type="http://schemas.openxmlformats.org/officeDocument/2006/relationships/customXml" Target="../ink/ink667.xml"/><Relationship Id="rId113" Type="http://schemas.openxmlformats.org/officeDocument/2006/relationships/customXml" Target="../ink/ink700.xml"/><Relationship Id="rId320" Type="http://schemas.openxmlformats.org/officeDocument/2006/relationships/image" Target="../media/image584.png"/><Relationship Id="rId558" Type="http://schemas.openxmlformats.org/officeDocument/2006/relationships/image" Target="../media/image702.png"/><Relationship Id="rId155" Type="http://schemas.openxmlformats.org/officeDocument/2006/relationships/customXml" Target="../ink/ink721.xml"/><Relationship Id="rId197" Type="http://schemas.openxmlformats.org/officeDocument/2006/relationships/customXml" Target="../ink/ink742.xml"/><Relationship Id="rId362" Type="http://schemas.openxmlformats.org/officeDocument/2006/relationships/image" Target="../media/image605.png"/><Relationship Id="rId418" Type="http://schemas.openxmlformats.org/officeDocument/2006/relationships/image" Target="../media/image632.png"/><Relationship Id="rId222" Type="http://schemas.openxmlformats.org/officeDocument/2006/relationships/image" Target="../media/image535.png"/><Relationship Id="rId264" Type="http://schemas.openxmlformats.org/officeDocument/2006/relationships/image" Target="../media/image556.png"/><Relationship Id="rId471" Type="http://schemas.openxmlformats.org/officeDocument/2006/relationships/customXml" Target="../ink/ink879.xml"/><Relationship Id="rId17" Type="http://schemas.openxmlformats.org/officeDocument/2006/relationships/image" Target="../media/image433.png"/><Relationship Id="rId59" Type="http://schemas.openxmlformats.org/officeDocument/2006/relationships/customXml" Target="../ink/ink673.xml"/><Relationship Id="rId124" Type="http://schemas.openxmlformats.org/officeDocument/2006/relationships/image" Target="../media/image486.png"/><Relationship Id="rId527" Type="http://schemas.openxmlformats.org/officeDocument/2006/relationships/customXml" Target="../ink/ink907.xml"/><Relationship Id="rId569" Type="http://schemas.openxmlformats.org/officeDocument/2006/relationships/customXml" Target="../ink/ink928.xml"/><Relationship Id="rId70" Type="http://schemas.openxmlformats.org/officeDocument/2006/relationships/image" Target="../media/image459.png"/><Relationship Id="rId166" Type="http://schemas.openxmlformats.org/officeDocument/2006/relationships/image" Target="../media/image507.png"/><Relationship Id="rId331" Type="http://schemas.openxmlformats.org/officeDocument/2006/relationships/customXml" Target="../ink/ink809.xml"/><Relationship Id="rId373" Type="http://schemas.openxmlformats.org/officeDocument/2006/relationships/customXml" Target="../ink/ink830.xml"/><Relationship Id="rId429" Type="http://schemas.openxmlformats.org/officeDocument/2006/relationships/customXml" Target="../ink/ink858.xml"/><Relationship Id="rId580" Type="http://schemas.openxmlformats.org/officeDocument/2006/relationships/image" Target="../media/image713.png"/><Relationship Id="rId1" Type="http://schemas.openxmlformats.org/officeDocument/2006/relationships/slideLayout" Target="../slideLayouts/slideLayout2.xml"/><Relationship Id="rId233" Type="http://schemas.openxmlformats.org/officeDocument/2006/relationships/customXml" Target="../ink/ink760.xml"/><Relationship Id="rId440" Type="http://schemas.openxmlformats.org/officeDocument/2006/relationships/image" Target="../media/image643.png"/><Relationship Id="rId28" Type="http://schemas.openxmlformats.org/officeDocument/2006/relationships/customXml" Target="../ink/ink657.xml"/><Relationship Id="rId275" Type="http://schemas.openxmlformats.org/officeDocument/2006/relationships/customXml" Target="../ink/ink781.xml"/><Relationship Id="rId300" Type="http://schemas.openxmlformats.org/officeDocument/2006/relationships/image" Target="../media/image574.png"/><Relationship Id="rId482" Type="http://schemas.openxmlformats.org/officeDocument/2006/relationships/image" Target="../media/image664.png"/><Relationship Id="rId538" Type="http://schemas.openxmlformats.org/officeDocument/2006/relationships/image" Target="../media/image692.png"/><Relationship Id="rId81" Type="http://schemas.openxmlformats.org/officeDocument/2006/relationships/customXml" Target="../ink/ink684.xml"/><Relationship Id="rId135" Type="http://schemas.openxmlformats.org/officeDocument/2006/relationships/customXml" Target="../ink/ink711.xml"/><Relationship Id="rId177" Type="http://schemas.openxmlformats.org/officeDocument/2006/relationships/customXml" Target="../ink/ink732.xml"/><Relationship Id="rId342" Type="http://schemas.openxmlformats.org/officeDocument/2006/relationships/image" Target="../media/image595.png"/><Relationship Id="rId384" Type="http://schemas.openxmlformats.org/officeDocument/2006/relationships/image" Target="../media/image616.png"/><Relationship Id="rId591" Type="http://schemas.openxmlformats.org/officeDocument/2006/relationships/customXml" Target="../ink/ink939.xml"/><Relationship Id="rId605" Type="http://schemas.openxmlformats.org/officeDocument/2006/relationships/customXml" Target="../ink/ink946.xml"/><Relationship Id="rId202" Type="http://schemas.openxmlformats.org/officeDocument/2006/relationships/image" Target="../media/image525.png"/><Relationship Id="rId244" Type="http://schemas.openxmlformats.org/officeDocument/2006/relationships/image" Target="../media/image546.png"/><Relationship Id="rId39" Type="http://schemas.openxmlformats.org/officeDocument/2006/relationships/image" Target="../media/image444.png"/><Relationship Id="rId286" Type="http://schemas.openxmlformats.org/officeDocument/2006/relationships/image" Target="../media/image567.png"/><Relationship Id="rId451" Type="http://schemas.openxmlformats.org/officeDocument/2006/relationships/customXml" Target="../ink/ink869.xml"/><Relationship Id="rId493" Type="http://schemas.openxmlformats.org/officeDocument/2006/relationships/customXml" Target="../ink/ink890.xml"/><Relationship Id="rId507" Type="http://schemas.openxmlformats.org/officeDocument/2006/relationships/customXml" Target="../ink/ink897.xml"/><Relationship Id="rId549" Type="http://schemas.openxmlformats.org/officeDocument/2006/relationships/customXml" Target="../ink/ink918.xml"/><Relationship Id="rId50" Type="http://schemas.openxmlformats.org/officeDocument/2006/relationships/customXml" Target="../ink/ink668.xml"/><Relationship Id="rId104" Type="http://schemas.openxmlformats.org/officeDocument/2006/relationships/image" Target="../media/image476.png"/><Relationship Id="rId146" Type="http://schemas.openxmlformats.org/officeDocument/2006/relationships/image" Target="../media/image497.png"/><Relationship Id="rId188" Type="http://schemas.openxmlformats.org/officeDocument/2006/relationships/image" Target="../media/image518.png"/><Relationship Id="rId311" Type="http://schemas.openxmlformats.org/officeDocument/2006/relationships/customXml" Target="../ink/ink799.xml"/><Relationship Id="rId353" Type="http://schemas.openxmlformats.org/officeDocument/2006/relationships/customXml" Target="../ink/ink820.xml"/><Relationship Id="rId395" Type="http://schemas.openxmlformats.org/officeDocument/2006/relationships/customXml" Target="../ink/ink841.xml"/><Relationship Id="rId409" Type="http://schemas.openxmlformats.org/officeDocument/2006/relationships/customXml" Target="../ink/ink848.xml"/><Relationship Id="rId560" Type="http://schemas.openxmlformats.org/officeDocument/2006/relationships/image" Target="../media/image703.png"/><Relationship Id="rId92" Type="http://schemas.openxmlformats.org/officeDocument/2006/relationships/image" Target="../media/image470.png"/><Relationship Id="rId213" Type="http://schemas.openxmlformats.org/officeDocument/2006/relationships/customXml" Target="../ink/ink750.xml"/><Relationship Id="rId420" Type="http://schemas.openxmlformats.org/officeDocument/2006/relationships/image" Target="../media/image633.png"/><Relationship Id="rId255" Type="http://schemas.openxmlformats.org/officeDocument/2006/relationships/customXml" Target="../ink/ink771.xml"/><Relationship Id="rId297" Type="http://schemas.openxmlformats.org/officeDocument/2006/relationships/customXml" Target="../ink/ink792.xml"/><Relationship Id="rId462" Type="http://schemas.openxmlformats.org/officeDocument/2006/relationships/image" Target="../media/image654.png"/><Relationship Id="rId518" Type="http://schemas.openxmlformats.org/officeDocument/2006/relationships/image" Target="../media/image682.png"/><Relationship Id="rId115" Type="http://schemas.openxmlformats.org/officeDocument/2006/relationships/customXml" Target="../ink/ink701.xml"/><Relationship Id="rId157" Type="http://schemas.openxmlformats.org/officeDocument/2006/relationships/customXml" Target="../ink/ink722.xml"/><Relationship Id="rId322" Type="http://schemas.openxmlformats.org/officeDocument/2006/relationships/image" Target="../media/image585.png"/><Relationship Id="rId364" Type="http://schemas.openxmlformats.org/officeDocument/2006/relationships/image" Target="../media/image606.png"/><Relationship Id="rId61" Type="http://schemas.openxmlformats.org/officeDocument/2006/relationships/customXml" Target="../ink/ink674.xml"/><Relationship Id="rId199" Type="http://schemas.openxmlformats.org/officeDocument/2006/relationships/customXml" Target="../ink/ink743.xml"/><Relationship Id="rId571" Type="http://schemas.openxmlformats.org/officeDocument/2006/relationships/customXml" Target="../ink/ink929.xml"/><Relationship Id="rId19" Type="http://schemas.openxmlformats.org/officeDocument/2006/relationships/image" Target="../media/image434.png"/><Relationship Id="rId224" Type="http://schemas.openxmlformats.org/officeDocument/2006/relationships/image" Target="../media/image536.png"/><Relationship Id="rId266" Type="http://schemas.openxmlformats.org/officeDocument/2006/relationships/image" Target="../media/image557.png"/><Relationship Id="rId431" Type="http://schemas.openxmlformats.org/officeDocument/2006/relationships/customXml" Target="../ink/ink859.xml"/><Relationship Id="rId473" Type="http://schemas.openxmlformats.org/officeDocument/2006/relationships/customXml" Target="../ink/ink880.xml"/><Relationship Id="rId529" Type="http://schemas.openxmlformats.org/officeDocument/2006/relationships/customXml" Target="../ink/ink908.xml"/><Relationship Id="rId30" Type="http://schemas.openxmlformats.org/officeDocument/2006/relationships/customXml" Target="../ink/ink658.xml"/><Relationship Id="rId126" Type="http://schemas.openxmlformats.org/officeDocument/2006/relationships/image" Target="../media/image487.png"/><Relationship Id="rId168" Type="http://schemas.openxmlformats.org/officeDocument/2006/relationships/image" Target="../media/image508.png"/><Relationship Id="rId333" Type="http://schemas.openxmlformats.org/officeDocument/2006/relationships/customXml" Target="../ink/ink810.xml"/><Relationship Id="rId540" Type="http://schemas.openxmlformats.org/officeDocument/2006/relationships/image" Target="../media/image693.png"/><Relationship Id="rId72" Type="http://schemas.openxmlformats.org/officeDocument/2006/relationships/image" Target="../media/image460.png"/><Relationship Id="rId375" Type="http://schemas.openxmlformats.org/officeDocument/2006/relationships/customXml" Target="../ink/ink831.xml"/><Relationship Id="rId582" Type="http://schemas.openxmlformats.org/officeDocument/2006/relationships/image" Target="../media/image714.png"/><Relationship Id="rId3" Type="http://schemas.openxmlformats.org/officeDocument/2006/relationships/image" Target="../media/image426.png"/><Relationship Id="rId235" Type="http://schemas.openxmlformats.org/officeDocument/2006/relationships/customXml" Target="../ink/ink761.xml"/><Relationship Id="rId277" Type="http://schemas.openxmlformats.org/officeDocument/2006/relationships/customXml" Target="../ink/ink782.xml"/><Relationship Id="rId400" Type="http://schemas.openxmlformats.org/officeDocument/2006/relationships/image" Target="../media/image317.png"/><Relationship Id="rId442" Type="http://schemas.openxmlformats.org/officeDocument/2006/relationships/image" Target="../media/image644.png"/><Relationship Id="rId484" Type="http://schemas.openxmlformats.org/officeDocument/2006/relationships/image" Target="../media/image665.png"/><Relationship Id="rId137" Type="http://schemas.openxmlformats.org/officeDocument/2006/relationships/customXml" Target="../ink/ink712.xml"/><Relationship Id="rId302" Type="http://schemas.openxmlformats.org/officeDocument/2006/relationships/image" Target="../media/image575.png"/><Relationship Id="rId344" Type="http://schemas.openxmlformats.org/officeDocument/2006/relationships/image" Target="../media/image596.png"/><Relationship Id="rId41" Type="http://schemas.openxmlformats.org/officeDocument/2006/relationships/image" Target="../media/image445.png"/><Relationship Id="rId83" Type="http://schemas.openxmlformats.org/officeDocument/2006/relationships/customXml" Target="../ink/ink685.xml"/><Relationship Id="rId179" Type="http://schemas.openxmlformats.org/officeDocument/2006/relationships/customXml" Target="../ink/ink733.xml"/><Relationship Id="rId386" Type="http://schemas.openxmlformats.org/officeDocument/2006/relationships/image" Target="../media/image617.png"/><Relationship Id="rId551" Type="http://schemas.openxmlformats.org/officeDocument/2006/relationships/customXml" Target="../ink/ink919.xml"/><Relationship Id="rId593" Type="http://schemas.openxmlformats.org/officeDocument/2006/relationships/customXml" Target="../ink/ink940.xml"/><Relationship Id="rId607" Type="http://schemas.openxmlformats.org/officeDocument/2006/relationships/customXml" Target="../ink/ink947.xml"/><Relationship Id="rId190" Type="http://schemas.openxmlformats.org/officeDocument/2006/relationships/image" Target="../media/image519.png"/><Relationship Id="rId204" Type="http://schemas.openxmlformats.org/officeDocument/2006/relationships/image" Target="../media/image526.png"/><Relationship Id="rId246" Type="http://schemas.openxmlformats.org/officeDocument/2006/relationships/image" Target="../media/image547.png"/><Relationship Id="rId288" Type="http://schemas.openxmlformats.org/officeDocument/2006/relationships/image" Target="../media/image568.png"/><Relationship Id="rId411" Type="http://schemas.openxmlformats.org/officeDocument/2006/relationships/customXml" Target="../ink/ink849.xml"/><Relationship Id="rId453" Type="http://schemas.openxmlformats.org/officeDocument/2006/relationships/customXml" Target="../ink/ink870.xml"/><Relationship Id="rId509" Type="http://schemas.openxmlformats.org/officeDocument/2006/relationships/customXml" Target="../ink/ink898.xml"/><Relationship Id="rId106" Type="http://schemas.openxmlformats.org/officeDocument/2006/relationships/image" Target="../media/image477.png"/><Relationship Id="rId313" Type="http://schemas.openxmlformats.org/officeDocument/2006/relationships/customXml" Target="../ink/ink800.xml"/><Relationship Id="rId495" Type="http://schemas.openxmlformats.org/officeDocument/2006/relationships/customXml" Target="../ink/ink891.xml"/><Relationship Id="rId10" Type="http://schemas.openxmlformats.org/officeDocument/2006/relationships/customXml" Target="../ink/ink648.xml"/><Relationship Id="rId52" Type="http://schemas.openxmlformats.org/officeDocument/2006/relationships/image" Target="../media/image450.png"/><Relationship Id="rId94" Type="http://schemas.openxmlformats.org/officeDocument/2006/relationships/image" Target="../media/image471.png"/><Relationship Id="rId148" Type="http://schemas.openxmlformats.org/officeDocument/2006/relationships/image" Target="../media/image498.png"/><Relationship Id="rId355" Type="http://schemas.openxmlformats.org/officeDocument/2006/relationships/customXml" Target="../ink/ink821.xml"/><Relationship Id="rId397" Type="http://schemas.openxmlformats.org/officeDocument/2006/relationships/customXml" Target="../ink/ink842.xml"/><Relationship Id="rId520" Type="http://schemas.openxmlformats.org/officeDocument/2006/relationships/image" Target="../media/image683.png"/><Relationship Id="rId562" Type="http://schemas.openxmlformats.org/officeDocument/2006/relationships/image" Target="../media/image704.png"/><Relationship Id="rId215" Type="http://schemas.openxmlformats.org/officeDocument/2006/relationships/customXml" Target="../ink/ink751.xml"/><Relationship Id="rId257" Type="http://schemas.openxmlformats.org/officeDocument/2006/relationships/customXml" Target="../ink/ink772.xml"/><Relationship Id="rId422" Type="http://schemas.openxmlformats.org/officeDocument/2006/relationships/image" Target="../media/image634.png"/><Relationship Id="rId464" Type="http://schemas.openxmlformats.org/officeDocument/2006/relationships/image" Target="../media/image655.png"/><Relationship Id="rId299" Type="http://schemas.openxmlformats.org/officeDocument/2006/relationships/customXml" Target="../ink/ink793.xml"/><Relationship Id="rId63" Type="http://schemas.openxmlformats.org/officeDocument/2006/relationships/customXml" Target="../ink/ink675.xml"/><Relationship Id="rId159" Type="http://schemas.openxmlformats.org/officeDocument/2006/relationships/customXml" Target="../ink/ink723.xml"/><Relationship Id="rId366" Type="http://schemas.openxmlformats.org/officeDocument/2006/relationships/image" Target="../media/image607.png"/><Relationship Id="rId573" Type="http://schemas.openxmlformats.org/officeDocument/2006/relationships/customXml" Target="../ink/ink930.xml"/><Relationship Id="rId226" Type="http://schemas.openxmlformats.org/officeDocument/2006/relationships/image" Target="../media/image537.png"/><Relationship Id="rId433" Type="http://schemas.openxmlformats.org/officeDocument/2006/relationships/customXml" Target="../ink/ink860.xml"/><Relationship Id="rId74" Type="http://schemas.openxmlformats.org/officeDocument/2006/relationships/image" Target="../media/image461.png"/><Relationship Id="rId377" Type="http://schemas.openxmlformats.org/officeDocument/2006/relationships/customXml" Target="../ink/ink832.xml"/><Relationship Id="rId500" Type="http://schemas.openxmlformats.org/officeDocument/2006/relationships/image" Target="../media/image673.png"/><Relationship Id="rId584" Type="http://schemas.openxmlformats.org/officeDocument/2006/relationships/image" Target="../media/image715.png"/><Relationship Id="rId5" Type="http://schemas.openxmlformats.org/officeDocument/2006/relationships/image" Target="../media/image427.png"/><Relationship Id="rId237" Type="http://schemas.openxmlformats.org/officeDocument/2006/relationships/customXml" Target="../ink/ink762.xml"/><Relationship Id="rId444" Type="http://schemas.openxmlformats.org/officeDocument/2006/relationships/image" Target="../media/image645.png"/><Relationship Id="rId290" Type="http://schemas.openxmlformats.org/officeDocument/2006/relationships/image" Target="../media/image569.png"/><Relationship Id="rId304" Type="http://schemas.openxmlformats.org/officeDocument/2006/relationships/image" Target="../media/image576.png"/><Relationship Id="rId388" Type="http://schemas.openxmlformats.org/officeDocument/2006/relationships/image" Target="../media/image618.png"/><Relationship Id="rId511" Type="http://schemas.openxmlformats.org/officeDocument/2006/relationships/customXml" Target="../ink/ink899.xml"/><Relationship Id="rId85" Type="http://schemas.openxmlformats.org/officeDocument/2006/relationships/customXml" Target="../ink/ink686.xml"/><Relationship Id="rId150" Type="http://schemas.openxmlformats.org/officeDocument/2006/relationships/image" Target="../media/image499.png"/><Relationship Id="rId595" Type="http://schemas.openxmlformats.org/officeDocument/2006/relationships/customXml" Target="../ink/ink941.xml"/><Relationship Id="rId248" Type="http://schemas.openxmlformats.org/officeDocument/2006/relationships/image" Target="../media/image548.png"/><Relationship Id="rId455" Type="http://schemas.openxmlformats.org/officeDocument/2006/relationships/customXml" Target="../ink/ink871.xml"/><Relationship Id="rId12" Type="http://schemas.openxmlformats.org/officeDocument/2006/relationships/customXml" Target="../ink/ink649.xml"/><Relationship Id="rId108" Type="http://schemas.openxmlformats.org/officeDocument/2006/relationships/image" Target="../media/image478.png"/><Relationship Id="rId315" Type="http://schemas.openxmlformats.org/officeDocument/2006/relationships/customXml" Target="../ink/ink801.xml"/><Relationship Id="rId522" Type="http://schemas.openxmlformats.org/officeDocument/2006/relationships/image" Target="../media/image684.png"/><Relationship Id="rId96" Type="http://schemas.openxmlformats.org/officeDocument/2006/relationships/image" Target="../media/image472.png"/><Relationship Id="rId161" Type="http://schemas.openxmlformats.org/officeDocument/2006/relationships/customXml" Target="../ink/ink724.xml"/><Relationship Id="rId399" Type="http://schemas.openxmlformats.org/officeDocument/2006/relationships/customXml" Target="../ink/ink843.xml"/><Relationship Id="rId259" Type="http://schemas.openxmlformats.org/officeDocument/2006/relationships/customXml" Target="../ink/ink773.xml"/><Relationship Id="rId466" Type="http://schemas.openxmlformats.org/officeDocument/2006/relationships/image" Target="../media/image656.png"/><Relationship Id="rId23" Type="http://schemas.openxmlformats.org/officeDocument/2006/relationships/image" Target="../media/image436.png"/><Relationship Id="rId119" Type="http://schemas.openxmlformats.org/officeDocument/2006/relationships/customXml" Target="../ink/ink703.xml"/><Relationship Id="rId326" Type="http://schemas.openxmlformats.org/officeDocument/2006/relationships/image" Target="../media/image587.png"/><Relationship Id="rId533" Type="http://schemas.openxmlformats.org/officeDocument/2006/relationships/customXml" Target="../ink/ink910.xml"/><Relationship Id="rId172" Type="http://schemas.openxmlformats.org/officeDocument/2006/relationships/image" Target="../media/image510.png"/><Relationship Id="rId477" Type="http://schemas.openxmlformats.org/officeDocument/2006/relationships/customXml" Target="../ink/ink882.xml"/><Relationship Id="rId600" Type="http://schemas.openxmlformats.org/officeDocument/2006/relationships/image" Target="../media/image723.png"/><Relationship Id="rId337" Type="http://schemas.openxmlformats.org/officeDocument/2006/relationships/customXml" Target="../ink/ink812.xml"/><Relationship Id="rId34" Type="http://schemas.openxmlformats.org/officeDocument/2006/relationships/customXml" Target="../ink/ink660.xml"/><Relationship Id="rId544" Type="http://schemas.openxmlformats.org/officeDocument/2006/relationships/image" Target="../media/image695.png"/><Relationship Id="rId183" Type="http://schemas.openxmlformats.org/officeDocument/2006/relationships/customXml" Target="../ink/ink735.xml"/><Relationship Id="rId390" Type="http://schemas.openxmlformats.org/officeDocument/2006/relationships/image" Target="../media/image619.png"/><Relationship Id="rId404" Type="http://schemas.openxmlformats.org/officeDocument/2006/relationships/image" Target="../media/image625.png"/><Relationship Id="rId250" Type="http://schemas.openxmlformats.org/officeDocument/2006/relationships/image" Target="../media/image549.png"/><Relationship Id="rId488" Type="http://schemas.openxmlformats.org/officeDocument/2006/relationships/image" Target="../media/image667.png"/><Relationship Id="rId45" Type="http://schemas.openxmlformats.org/officeDocument/2006/relationships/image" Target="../media/image447.png"/><Relationship Id="rId110" Type="http://schemas.openxmlformats.org/officeDocument/2006/relationships/image" Target="../media/image479.png"/><Relationship Id="rId348" Type="http://schemas.openxmlformats.org/officeDocument/2006/relationships/image" Target="../media/image598.png"/><Relationship Id="rId555" Type="http://schemas.openxmlformats.org/officeDocument/2006/relationships/customXml" Target="../ink/ink921.xml"/><Relationship Id="rId194" Type="http://schemas.openxmlformats.org/officeDocument/2006/relationships/image" Target="../media/image521.png"/><Relationship Id="rId208" Type="http://schemas.openxmlformats.org/officeDocument/2006/relationships/image" Target="../media/image528.png"/><Relationship Id="rId415" Type="http://schemas.openxmlformats.org/officeDocument/2006/relationships/customXml" Target="../ink/ink851.xml"/><Relationship Id="rId261" Type="http://schemas.openxmlformats.org/officeDocument/2006/relationships/customXml" Target="../ink/ink774.xml"/><Relationship Id="rId499" Type="http://schemas.openxmlformats.org/officeDocument/2006/relationships/customXml" Target="../ink/ink893.xml"/><Relationship Id="rId56" Type="http://schemas.openxmlformats.org/officeDocument/2006/relationships/image" Target="../media/image452.png"/><Relationship Id="rId359" Type="http://schemas.openxmlformats.org/officeDocument/2006/relationships/customXml" Target="../ink/ink823.xml"/><Relationship Id="rId566" Type="http://schemas.openxmlformats.org/officeDocument/2006/relationships/image" Target="../media/image706.png"/></Relationships>
</file>

<file path=ppt/slides/_rels/slide25.xml.rels><?xml version="1.0" encoding="UTF-8" standalone="yes"?>
<Relationships xmlns="http://schemas.openxmlformats.org/package/2006/relationships"><Relationship Id="rId2" Type="http://schemas.openxmlformats.org/officeDocument/2006/relationships/hyperlink" Target="https://npmjs.co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oyuztechnologies/BTP_Architect_Training/blob/master/Day%203/03Nodemicroservice.zip" TargetMode="External"/><Relationship Id="rId2" Type="http://schemas.openxmlformats.org/officeDocument/2006/relationships/hyperlink" Target="https://github.com/soyuztechnologies/BTP_Architect_Training/blob/master/Day%203/02basicnode.zip" TargetMode="External"/><Relationship Id="rId1" Type="http://schemas.openxmlformats.org/officeDocument/2006/relationships/slideLayout" Target="../slideLayouts/slideLayout2.xml"/><Relationship Id="rId5" Type="http://schemas.openxmlformats.org/officeDocument/2006/relationships/image" Target="../media/image729.png"/><Relationship Id="rId4" Type="http://schemas.openxmlformats.org/officeDocument/2006/relationships/image" Target="../media/image7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30.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731.png"/><Relationship Id="rId4" Type="http://schemas.openxmlformats.org/officeDocument/2006/relationships/hyperlink" Target="http://www.dribbble.com/"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737.jpeg"/><Relationship Id="rId3" Type="http://schemas.openxmlformats.org/officeDocument/2006/relationships/image" Target="../media/image732.jpeg"/><Relationship Id="rId7" Type="http://schemas.openxmlformats.org/officeDocument/2006/relationships/image" Target="../media/image736.tiff"/><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735.tiff"/><Relationship Id="rId5" Type="http://schemas.openxmlformats.org/officeDocument/2006/relationships/image" Target="../media/image734.tiff"/><Relationship Id="rId4" Type="http://schemas.openxmlformats.org/officeDocument/2006/relationships/image" Target="../media/image733.tiff"/><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help.sap.com/docs/btp/sap-business-technology-platform/what-is-consumption-based-commercial-model?locale=en-US" TargetMode="Externa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Extension Suite Training</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07AD4BE1-A039-0C39-03C6-B87E08B37A06}"/>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2</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Quota Plans</a:t>
            </a:r>
          </a:p>
        </p:txBody>
      </p:sp>
      <p:sp>
        <p:nvSpPr>
          <p:cNvPr id="3" name="TextBox 2">
            <a:extLst>
              <a:ext uri="{FF2B5EF4-FFF2-40B4-BE49-F238E27FC236}">
                <a16:creationId xmlns:a16="http://schemas.microsoft.com/office/drawing/2014/main" id="{1DB24962-7304-2015-8D39-6475AEC736F6}"/>
              </a:ext>
            </a:extLst>
          </p:cNvPr>
          <p:cNvSpPr txBox="1"/>
          <p:nvPr/>
        </p:nvSpPr>
        <p:spPr>
          <a:xfrm>
            <a:off x="189756" y="1092385"/>
            <a:ext cx="11809312" cy="2308324"/>
          </a:xfrm>
          <a:prstGeom prst="rect">
            <a:avLst/>
          </a:prstGeom>
          <a:noFill/>
        </p:spPr>
        <p:txBody>
          <a:bodyPr wrap="square" rtlCol="0">
            <a:spAutoFit/>
          </a:bodyPr>
          <a:lstStyle/>
          <a:p>
            <a:r>
              <a:rPr lang="en-US" sz="1600" dirty="0">
                <a:solidFill>
                  <a:schemeClr val="bg1"/>
                </a:solidFill>
                <a:latin typeface="72" panose="020B0503030000000003" pitchFamily="34" charset="0"/>
              </a:rPr>
              <a:t>In the Cloud Foundry environment, you can further distribute the quotas that are allocated to a subaccount. This is done by creating space quota plans and assigning them to the spaces.</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Space quota plans are optional and are used to limit how much each space can use, not to enable. If you don't create any space quota plans, all spaces in a subaccount using the Cloud Foundry environment have access to all entitlements and quotas in that subaccount. This means that one space could use up all the quota in a subaccount. </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If you want to prevent that from happening and set a limit to how much each space can use from the total quota available in the subaccount, you can use quota plans and assign them to spaces.</a:t>
            </a:r>
          </a:p>
        </p:txBody>
      </p:sp>
    </p:spTree>
    <p:extLst>
      <p:ext uri="{BB962C8B-B14F-4D97-AF65-F5344CB8AC3E}">
        <p14:creationId xmlns:p14="http://schemas.microsoft.com/office/powerpoint/2010/main" val="11261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Build New Applications</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D19B9F68-8305-E6B4-A707-D5554DC96E02}"/>
                  </a:ext>
                </a:extLst>
              </p14:cNvPr>
              <p14:cNvContentPartPr/>
              <p14:nvPr/>
            </p14:nvContentPartPr>
            <p14:xfrm>
              <a:off x="1875960" y="861840"/>
              <a:ext cx="8741880" cy="5494320"/>
            </p14:xfrm>
          </p:contentPart>
        </mc:Choice>
        <mc:Fallback>
          <p:pic>
            <p:nvPicPr>
              <p:cNvPr id="3" name="Ink 2">
                <a:extLst>
                  <a:ext uri="{FF2B5EF4-FFF2-40B4-BE49-F238E27FC236}">
                    <a16:creationId xmlns:a16="http://schemas.microsoft.com/office/drawing/2014/main" id="{D19B9F68-8305-E6B4-A707-D5554DC96E02}"/>
                  </a:ext>
                </a:extLst>
              </p:cNvPr>
              <p:cNvPicPr/>
              <p:nvPr/>
            </p:nvPicPr>
            <p:blipFill>
              <a:blip r:embed="rId3"/>
              <a:stretch>
                <a:fillRect/>
              </a:stretch>
            </p:blipFill>
            <p:spPr>
              <a:xfrm>
                <a:off x="1866600" y="852480"/>
                <a:ext cx="8760600" cy="5513040"/>
              </a:xfrm>
              <a:prstGeom prst="rect">
                <a:avLst/>
              </a:prstGeom>
            </p:spPr>
          </p:pic>
        </mc:Fallback>
      </mc:AlternateContent>
    </p:spTree>
    <p:extLst>
      <p:ext uri="{BB962C8B-B14F-4D97-AF65-F5344CB8AC3E}">
        <p14:creationId xmlns:p14="http://schemas.microsoft.com/office/powerpoint/2010/main" val="147878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Extend Existing Applications</a:t>
            </a:r>
          </a:p>
        </p:txBody>
      </p:sp>
      <mc:AlternateContent xmlns:mc="http://schemas.openxmlformats.org/markup-compatibility/2006" xmlns:p14="http://schemas.microsoft.com/office/powerpoint/2010/main">
        <mc:Choice Requires="p14">
          <p:contentPart p14:bwMode="auto" r:id="rId2">
            <p14:nvContentPartPr>
              <p14:cNvPr id="67" name="Ink 66">
                <a:extLst>
                  <a:ext uri="{FF2B5EF4-FFF2-40B4-BE49-F238E27FC236}">
                    <a16:creationId xmlns:a16="http://schemas.microsoft.com/office/drawing/2014/main" id="{D88BB97D-AC25-22F8-ECF4-D16C4668DCAD}"/>
                  </a:ext>
                </a:extLst>
              </p14:cNvPr>
              <p14:cNvContentPartPr/>
              <p14:nvPr/>
            </p14:nvContentPartPr>
            <p14:xfrm>
              <a:off x="11444814" y="5555276"/>
              <a:ext cx="740520" cy="48960"/>
            </p14:xfrm>
          </p:contentPart>
        </mc:Choice>
        <mc:Fallback xmlns="">
          <p:pic>
            <p:nvPicPr>
              <p:cNvPr id="67" name="Ink 66">
                <a:extLst>
                  <a:ext uri="{FF2B5EF4-FFF2-40B4-BE49-F238E27FC236}">
                    <a16:creationId xmlns:a16="http://schemas.microsoft.com/office/drawing/2014/main" id="{D88BB97D-AC25-22F8-ECF4-D16C4668DCAD}"/>
                  </a:ext>
                </a:extLst>
              </p:cNvPr>
              <p:cNvPicPr/>
              <p:nvPr/>
            </p:nvPicPr>
            <p:blipFill>
              <a:blip r:embed="rId3"/>
              <a:stretch>
                <a:fillRect/>
              </a:stretch>
            </p:blipFill>
            <p:spPr>
              <a:xfrm>
                <a:off x="11435814" y="5546636"/>
                <a:ext cx="75816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0358A269-EA9B-3F06-FF83-606BB30FBB8A}"/>
                  </a:ext>
                </a:extLst>
              </p14:cNvPr>
              <p14:cNvContentPartPr/>
              <p14:nvPr/>
            </p14:nvContentPartPr>
            <p14:xfrm>
              <a:off x="42840" y="857160"/>
              <a:ext cx="11903400" cy="5460840"/>
            </p14:xfrm>
          </p:contentPart>
        </mc:Choice>
        <mc:Fallback>
          <p:pic>
            <p:nvPicPr>
              <p:cNvPr id="3" name="Ink 2">
                <a:extLst>
                  <a:ext uri="{FF2B5EF4-FFF2-40B4-BE49-F238E27FC236}">
                    <a16:creationId xmlns:a16="http://schemas.microsoft.com/office/drawing/2014/main" id="{0358A269-EA9B-3F06-FF83-606BB30FBB8A}"/>
                  </a:ext>
                </a:extLst>
              </p:cNvPr>
              <p:cNvPicPr/>
              <p:nvPr/>
            </p:nvPicPr>
            <p:blipFill>
              <a:blip r:embed="rId5"/>
              <a:stretch>
                <a:fillRect/>
              </a:stretch>
            </p:blipFill>
            <p:spPr>
              <a:xfrm>
                <a:off x="33480" y="847800"/>
                <a:ext cx="11922120" cy="5479560"/>
              </a:xfrm>
              <a:prstGeom prst="rect">
                <a:avLst/>
              </a:prstGeom>
            </p:spPr>
          </p:pic>
        </mc:Fallback>
      </mc:AlternateContent>
      <p:grpSp>
        <p:nvGrpSpPr>
          <p:cNvPr id="30" name="Group 29">
            <a:extLst>
              <a:ext uri="{FF2B5EF4-FFF2-40B4-BE49-F238E27FC236}">
                <a16:creationId xmlns:a16="http://schemas.microsoft.com/office/drawing/2014/main" id="{BB2FAA68-EA4E-639E-73A3-9154EFF22434}"/>
              </a:ext>
            </a:extLst>
          </p:cNvPr>
          <p:cNvGrpSpPr/>
          <p:nvPr/>
        </p:nvGrpSpPr>
        <p:grpSpPr>
          <a:xfrm>
            <a:off x="3529917" y="5390852"/>
            <a:ext cx="6716160" cy="753840"/>
            <a:chOff x="3529917" y="5390852"/>
            <a:chExt cx="6716160" cy="753840"/>
          </a:xfrm>
        </p:grpSpPr>
        <mc:AlternateContent xmlns:mc="http://schemas.openxmlformats.org/markup-compatibility/2006">
          <mc:Choice xmlns:p14="http://schemas.microsoft.com/office/powerpoint/2010/main" Requires="p14">
            <p:contentPart p14:bwMode="auto" r:id="rId6">
              <p14:nvContentPartPr>
                <p14:cNvPr id="21" name="Ink 20">
                  <a:extLst>
                    <a:ext uri="{FF2B5EF4-FFF2-40B4-BE49-F238E27FC236}">
                      <a16:creationId xmlns:a16="http://schemas.microsoft.com/office/drawing/2014/main" id="{CC74B4F0-9797-5D5A-9AD6-D9CF79AD5C46}"/>
                    </a:ext>
                  </a:extLst>
                </p14:cNvPr>
                <p14:cNvContentPartPr/>
                <p14:nvPr/>
              </p14:nvContentPartPr>
              <p14:xfrm>
                <a:off x="9760797" y="5888012"/>
                <a:ext cx="100440" cy="12960"/>
              </p14:xfrm>
            </p:contentPart>
          </mc:Choice>
          <mc:Fallback>
            <p:pic>
              <p:nvPicPr>
                <p:cNvPr id="21" name="Ink 20">
                  <a:extLst>
                    <a:ext uri="{FF2B5EF4-FFF2-40B4-BE49-F238E27FC236}">
                      <a16:creationId xmlns:a16="http://schemas.microsoft.com/office/drawing/2014/main" id="{CC74B4F0-9797-5D5A-9AD6-D9CF79AD5C46}"/>
                    </a:ext>
                  </a:extLst>
                </p:cNvPr>
                <p:cNvPicPr/>
                <p:nvPr/>
              </p:nvPicPr>
              <p:blipFill>
                <a:blip r:embed="rId7"/>
                <a:stretch>
                  <a:fillRect/>
                </a:stretch>
              </p:blipFill>
              <p:spPr>
                <a:xfrm>
                  <a:off x="9751797" y="5879012"/>
                  <a:ext cx="11808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2" name="Ink 21">
                  <a:extLst>
                    <a:ext uri="{FF2B5EF4-FFF2-40B4-BE49-F238E27FC236}">
                      <a16:creationId xmlns:a16="http://schemas.microsoft.com/office/drawing/2014/main" id="{3122D8B0-5D24-9186-A33C-C7FAB4035355}"/>
                    </a:ext>
                  </a:extLst>
                </p14:cNvPr>
                <p14:cNvContentPartPr/>
                <p14:nvPr/>
              </p14:nvContentPartPr>
              <p14:xfrm>
                <a:off x="9986877" y="5887652"/>
                <a:ext cx="99000" cy="7200"/>
              </p14:xfrm>
            </p:contentPart>
          </mc:Choice>
          <mc:Fallback>
            <p:pic>
              <p:nvPicPr>
                <p:cNvPr id="22" name="Ink 21">
                  <a:extLst>
                    <a:ext uri="{FF2B5EF4-FFF2-40B4-BE49-F238E27FC236}">
                      <a16:creationId xmlns:a16="http://schemas.microsoft.com/office/drawing/2014/main" id="{3122D8B0-5D24-9186-A33C-C7FAB4035355}"/>
                    </a:ext>
                  </a:extLst>
                </p:cNvPr>
                <p:cNvPicPr/>
                <p:nvPr/>
              </p:nvPicPr>
              <p:blipFill>
                <a:blip r:embed="rId9"/>
                <a:stretch>
                  <a:fillRect/>
                </a:stretch>
              </p:blipFill>
              <p:spPr>
                <a:xfrm>
                  <a:off x="9978237" y="5878652"/>
                  <a:ext cx="11664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3" name="Ink 22">
                  <a:extLst>
                    <a:ext uri="{FF2B5EF4-FFF2-40B4-BE49-F238E27FC236}">
                      <a16:creationId xmlns:a16="http://schemas.microsoft.com/office/drawing/2014/main" id="{B67C8692-C851-EECE-FBEE-AD3DD2642806}"/>
                    </a:ext>
                  </a:extLst>
                </p14:cNvPr>
                <p14:cNvContentPartPr/>
                <p14:nvPr/>
              </p14:nvContentPartPr>
              <p14:xfrm>
                <a:off x="10163637" y="5880812"/>
                <a:ext cx="82440" cy="14040"/>
              </p14:xfrm>
            </p:contentPart>
          </mc:Choice>
          <mc:Fallback>
            <p:pic>
              <p:nvPicPr>
                <p:cNvPr id="23" name="Ink 22">
                  <a:extLst>
                    <a:ext uri="{FF2B5EF4-FFF2-40B4-BE49-F238E27FC236}">
                      <a16:creationId xmlns:a16="http://schemas.microsoft.com/office/drawing/2014/main" id="{B67C8692-C851-EECE-FBEE-AD3DD2642806}"/>
                    </a:ext>
                  </a:extLst>
                </p:cNvPr>
                <p:cNvPicPr/>
                <p:nvPr/>
              </p:nvPicPr>
              <p:blipFill>
                <a:blip r:embed="rId11"/>
                <a:stretch>
                  <a:fillRect/>
                </a:stretch>
              </p:blipFill>
              <p:spPr>
                <a:xfrm>
                  <a:off x="10154637" y="5872172"/>
                  <a:ext cx="10008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4" name="Ink 23">
                  <a:extLst>
                    <a:ext uri="{FF2B5EF4-FFF2-40B4-BE49-F238E27FC236}">
                      <a16:creationId xmlns:a16="http://schemas.microsoft.com/office/drawing/2014/main" id="{D11E71EA-D00D-70B5-BA8B-06E40948283E}"/>
                    </a:ext>
                  </a:extLst>
                </p14:cNvPr>
                <p14:cNvContentPartPr/>
                <p14:nvPr/>
              </p14:nvContentPartPr>
              <p14:xfrm>
                <a:off x="9734157" y="6045332"/>
                <a:ext cx="133920" cy="360"/>
              </p14:xfrm>
            </p:contentPart>
          </mc:Choice>
          <mc:Fallback>
            <p:pic>
              <p:nvPicPr>
                <p:cNvPr id="24" name="Ink 23">
                  <a:extLst>
                    <a:ext uri="{FF2B5EF4-FFF2-40B4-BE49-F238E27FC236}">
                      <a16:creationId xmlns:a16="http://schemas.microsoft.com/office/drawing/2014/main" id="{D11E71EA-D00D-70B5-BA8B-06E40948283E}"/>
                    </a:ext>
                  </a:extLst>
                </p:cNvPr>
                <p:cNvPicPr/>
                <p:nvPr/>
              </p:nvPicPr>
              <p:blipFill>
                <a:blip r:embed="rId13"/>
                <a:stretch>
                  <a:fillRect/>
                </a:stretch>
              </p:blipFill>
              <p:spPr>
                <a:xfrm>
                  <a:off x="9725517" y="6036332"/>
                  <a:ext cx="1515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5" name="Ink 24">
                  <a:extLst>
                    <a:ext uri="{FF2B5EF4-FFF2-40B4-BE49-F238E27FC236}">
                      <a16:creationId xmlns:a16="http://schemas.microsoft.com/office/drawing/2014/main" id="{EFDA958A-084B-46CF-4D38-B74BE656900C}"/>
                    </a:ext>
                  </a:extLst>
                </p14:cNvPr>
                <p14:cNvContentPartPr/>
                <p14:nvPr/>
              </p14:nvContentPartPr>
              <p14:xfrm>
                <a:off x="10038717" y="6038852"/>
                <a:ext cx="103680" cy="6840"/>
              </p14:xfrm>
            </p:contentPart>
          </mc:Choice>
          <mc:Fallback>
            <p:pic>
              <p:nvPicPr>
                <p:cNvPr id="25" name="Ink 24">
                  <a:extLst>
                    <a:ext uri="{FF2B5EF4-FFF2-40B4-BE49-F238E27FC236}">
                      <a16:creationId xmlns:a16="http://schemas.microsoft.com/office/drawing/2014/main" id="{EFDA958A-084B-46CF-4D38-B74BE656900C}"/>
                    </a:ext>
                  </a:extLst>
                </p:cNvPr>
                <p:cNvPicPr/>
                <p:nvPr/>
              </p:nvPicPr>
              <p:blipFill>
                <a:blip r:embed="rId15"/>
                <a:stretch>
                  <a:fillRect/>
                </a:stretch>
              </p:blipFill>
              <p:spPr>
                <a:xfrm>
                  <a:off x="10029717" y="6030212"/>
                  <a:ext cx="12132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8" name="Ink 27">
                  <a:extLst>
                    <a:ext uri="{FF2B5EF4-FFF2-40B4-BE49-F238E27FC236}">
                      <a16:creationId xmlns:a16="http://schemas.microsoft.com/office/drawing/2014/main" id="{492C9A56-0C46-0DF4-3D4C-2EECB266C245}"/>
                    </a:ext>
                  </a:extLst>
                </p14:cNvPr>
                <p14:cNvContentPartPr/>
                <p14:nvPr/>
              </p14:nvContentPartPr>
              <p14:xfrm>
                <a:off x="3637557" y="5439812"/>
                <a:ext cx="6050160" cy="704880"/>
              </p14:xfrm>
            </p:contentPart>
          </mc:Choice>
          <mc:Fallback>
            <p:pic>
              <p:nvPicPr>
                <p:cNvPr id="28" name="Ink 27">
                  <a:extLst>
                    <a:ext uri="{FF2B5EF4-FFF2-40B4-BE49-F238E27FC236}">
                      <a16:creationId xmlns:a16="http://schemas.microsoft.com/office/drawing/2014/main" id="{492C9A56-0C46-0DF4-3D4C-2EECB266C245}"/>
                    </a:ext>
                  </a:extLst>
                </p:cNvPr>
                <p:cNvPicPr/>
                <p:nvPr/>
              </p:nvPicPr>
              <p:blipFill>
                <a:blip r:embed="rId17"/>
                <a:stretch>
                  <a:fillRect/>
                </a:stretch>
              </p:blipFill>
              <p:spPr>
                <a:xfrm>
                  <a:off x="3628557" y="5431172"/>
                  <a:ext cx="6067800" cy="7225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9" name="Ink 28">
                  <a:extLst>
                    <a:ext uri="{FF2B5EF4-FFF2-40B4-BE49-F238E27FC236}">
                      <a16:creationId xmlns:a16="http://schemas.microsoft.com/office/drawing/2014/main" id="{4BF5EAFE-B581-2FA8-B8D6-8022854013C5}"/>
                    </a:ext>
                  </a:extLst>
                </p14:cNvPr>
                <p14:cNvContentPartPr/>
                <p14:nvPr/>
              </p14:nvContentPartPr>
              <p14:xfrm>
                <a:off x="3529917" y="5390852"/>
                <a:ext cx="165600" cy="173520"/>
              </p14:xfrm>
            </p:contentPart>
          </mc:Choice>
          <mc:Fallback>
            <p:pic>
              <p:nvPicPr>
                <p:cNvPr id="29" name="Ink 28">
                  <a:extLst>
                    <a:ext uri="{FF2B5EF4-FFF2-40B4-BE49-F238E27FC236}">
                      <a16:creationId xmlns:a16="http://schemas.microsoft.com/office/drawing/2014/main" id="{4BF5EAFE-B581-2FA8-B8D6-8022854013C5}"/>
                    </a:ext>
                  </a:extLst>
                </p:cNvPr>
                <p:cNvPicPr/>
                <p:nvPr/>
              </p:nvPicPr>
              <p:blipFill>
                <a:blip r:embed="rId19"/>
                <a:stretch>
                  <a:fillRect/>
                </a:stretch>
              </p:blipFill>
              <p:spPr>
                <a:xfrm>
                  <a:off x="3521277" y="5381852"/>
                  <a:ext cx="183240" cy="191160"/>
                </a:xfrm>
                <a:prstGeom prst="rect">
                  <a:avLst/>
                </a:prstGeom>
              </p:spPr>
            </p:pic>
          </mc:Fallback>
        </mc:AlternateContent>
      </p:grpSp>
      <p:grpSp>
        <p:nvGrpSpPr>
          <p:cNvPr id="32" name="Group 31">
            <a:extLst>
              <a:ext uri="{FF2B5EF4-FFF2-40B4-BE49-F238E27FC236}">
                <a16:creationId xmlns:a16="http://schemas.microsoft.com/office/drawing/2014/main" id="{D37034D2-24D2-EC89-0AAF-0E46D2F04C18}"/>
              </a:ext>
            </a:extLst>
          </p:cNvPr>
          <p:cNvGrpSpPr/>
          <p:nvPr/>
        </p:nvGrpSpPr>
        <p:grpSpPr>
          <a:xfrm>
            <a:off x="1095957" y="5334692"/>
            <a:ext cx="964440" cy="882000"/>
            <a:chOff x="1095957" y="5334692"/>
            <a:chExt cx="964440" cy="882000"/>
          </a:xfrm>
        </p:grpSpPr>
        <mc:AlternateContent xmlns:mc="http://schemas.openxmlformats.org/markup-compatibility/2006">
          <mc:Choice xmlns:p14="http://schemas.microsoft.com/office/powerpoint/2010/main" Requires="p14">
            <p:contentPart p14:bwMode="auto" r:id="rId20">
              <p14:nvContentPartPr>
                <p14:cNvPr id="4" name="Ink 3">
                  <a:extLst>
                    <a:ext uri="{FF2B5EF4-FFF2-40B4-BE49-F238E27FC236}">
                      <a16:creationId xmlns:a16="http://schemas.microsoft.com/office/drawing/2014/main" id="{C4441900-A079-8F67-CF47-6EB6FE3A1833}"/>
                    </a:ext>
                  </a:extLst>
                </p14:cNvPr>
                <p14:cNvContentPartPr/>
                <p14:nvPr/>
              </p14:nvContentPartPr>
              <p14:xfrm>
                <a:off x="1145997" y="5334692"/>
                <a:ext cx="209520" cy="268560"/>
              </p14:xfrm>
            </p:contentPart>
          </mc:Choice>
          <mc:Fallback>
            <p:pic>
              <p:nvPicPr>
                <p:cNvPr id="4" name="Ink 3">
                  <a:extLst>
                    <a:ext uri="{FF2B5EF4-FFF2-40B4-BE49-F238E27FC236}">
                      <a16:creationId xmlns:a16="http://schemas.microsoft.com/office/drawing/2014/main" id="{C4441900-A079-8F67-CF47-6EB6FE3A1833}"/>
                    </a:ext>
                  </a:extLst>
                </p:cNvPr>
                <p:cNvPicPr/>
                <p:nvPr/>
              </p:nvPicPr>
              <p:blipFill>
                <a:blip r:embed="rId21"/>
                <a:stretch>
                  <a:fillRect/>
                </a:stretch>
              </p:blipFill>
              <p:spPr>
                <a:xfrm>
                  <a:off x="1136997" y="5326052"/>
                  <a:ext cx="22716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 name="Ink 4">
                  <a:extLst>
                    <a:ext uri="{FF2B5EF4-FFF2-40B4-BE49-F238E27FC236}">
                      <a16:creationId xmlns:a16="http://schemas.microsoft.com/office/drawing/2014/main" id="{12FDFE3B-A368-F643-7EA8-1ED061151848}"/>
                    </a:ext>
                  </a:extLst>
                </p14:cNvPr>
                <p14:cNvContentPartPr/>
                <p14:nvPr/>
              </p14:nvContentPartPr>
              <p14:xfrm>
                <a:off x="1391157" y="5380052"/>
                <a:ext cx="177120" cy="132120"/>
              </p14:xfrm>
            </p:contentPart>
          </mc:Choice>
          <mc:Fallback>
            <p:pic>
              <p:nvPicPr>
                <p:cNvPr id="5" name="Ink 4">
                  <a:extLst>
                    <a:ext uri="{FF2B5EF4-FFF2-40B4-BE49-F238E27FC236}">
                      <a16:creationId xmlns:a16="http://schemas.microsoft.com/office/drawing/2014/main" id="{12FDFE3B-A368-F643-7EA8-1ED061151848}"/>
                    </a:ext>
                  </a:extLst>
                </p:cNvPr>
                <p:cNvPicPr/>
                <p:nvPr/>
              </p:nvPicPr>
              <p:blipFill>
                <a:blip r:embed="rId23"/>
                <a:stretch>
                  <a:fillRect/>
                </a:stretch>
              </p:blipFill>
              <p:spPr>
                <a:xfrm>
                  <a:off x="1382517" y="5371412"/>
                  <a:ext cx="19476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 name="Ink 5">
                  <a:extLst>
                    <a:ext uri="{FF2B5EF4-FFF2-40B4-BE49-F238E27FC236}">
                      <a16:creationId xmlns:a16="http://schemas.microsoft.com/office/drawing/2014/main" id="{19BC9ACC-F344-249C-7B51-A9925A45CF17}"/>
                    </a:ext>
                  </a:extLst>
                </p14:cNvPr>
                <p14:cNvContentPartPr/>
                <p14:nvPr/>
              </p14:nvContentPartPr>
              <p14:xfrm>
                <a:off x="1195677" y="5453132"/>
                <a:ext cx="96840" cy="132840"/>
              </p14:xfrm>
            </p:contentPart>
          </mc:Choice>
          <mc:Fallback>
            <p:pic>
              <p:nvPicPr>
                <p:cNvPr id="6" name="Ink 5">
                  <a:extLst>
                    <a:ext uri="{FF2B5EF4-FFF2-40B4-BE49-F238E27FC236}">
                      <a16:creationId xmlns:a16="http://schemas.microsoft.com/office/drawing/2014/main" id="{19BC9ACC-F344-249C-7B51-A9925A45CF17}"/>
                    </a:ext>
                  </a:extLst>
                </p:cNvPr>
                <p:cNvPicPr/>
                <p:nvPr/>
              </p:nvPicPr>
              <p:blipFill>
                <a:blip r:embed="rId25"/>
                <a:stretch>
                  <a:fillRect/>
                </a:stretch>
              </p:blipFill>
              <p:spPr>
                <a:xfrm>
                  <a:off x="1186677" y="5444492"/>
                  <a:ext cx="11448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8" name="Ink 7">
                  <a:extLst>
                    <a:ext uri="{FF2B5EF4-FFF2-40B4-BE49-F238E27FC236}">
                      <a16:creationId xmlns:a16="http://schemas.microsoft.com/office/drawing/2014/main" id="{30C72C15-5B05-3605-1AF9-8FC9C211F0C5}"/>
                    </a:ext>
                  </a:extLst>
                </p14:cNvPr>
                <p14:cNvContentPartPr/>
                <p14:nvPr/>
              </p14:nvContentPartPr>
              <p14:xfrm>
                <a:off x="1467117" y="5438012"/>
                <a:ext cx="60480" cy="190800"/>
              </p14:xfrm>
            </p:contentPart>
          </mc:Choice>
          <mc:Fallback>
            <p:pic>
              <p:nvPicPr>
                <p:cNvPr id="8" name="Ink 7">
                  <a:extLst>
                    <a:ext uri="{FF2B5EF4-FFF2-40B4-BE49-F238E27FC236}">
                      <a16:creationId xmlns:a16="http://schemas.microsoft.com/office/drawing/2014/main" id="{30C72C15-5B05-3605-1AF9-8FC9C211F0C5}"/>
                    </a:ext>
                  </a:extLst>
                </p:cNvPr>
                <p:cNvPicPr/>
                <p:nvPr/>
              </p:nvPicPr>
              <p:blipFill>
                <a:blip r:embed="rId27"/>
                <a:stretch>
                  <a:fillRect/>
                </a:stretch>
              </p:blipFill>
              <p:spPr>
                <a:xfrm>
                  <a:off x="1458117" y="5429372"/>
                  <a:ext cx="7812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0" name="Ink 9">
                  <a:extLst>
                    <a:ext uri="{FF2B5EF4-FFF2-40B4-BE49-F238E27FC236}">
                      <a16:creationId xmlns:a16="http://schemas.microsoft.com/office/drawing/2014/main" id="{A5E28EEF-BFF0-80B3-52B6-6824F28CAB55}"/>
                    </a:ext>
                  </a:extLst>
                </p14:cNvPr>
                <p14:cNvContentPartPr/>
                <p14:nvPr/>
              </p14:nvContentPartPr>
              <p14:xfrm>
                <a:off x="1684557" y="5360252"/>
                <a:ext cx="228600" cy="279000"/>
              </p14:xfrm>
            </p:contentPart>
          </mc:Choice>
          <mc:Fallback>
            <p:pic>
              <p:nvPicPr>
                <p:cNvPr id="10" name="Ink 9">
                  <a:extLst>
                    <a:ext uri="{FF2B5EF4-FFF2-40B4-BE49-F238E27FC236}">
                      <a16:creationId xmlns:a16="http://schemas.microsoft.com/office/drawing/2014/main" id="{A5E28EEF-BFF0-80B3-52B6-6824F28CAB55}"/>
                    </a:ext>
                  </a:extLst>
                </p:cNvPr>
                <p:cNvPicPr/>
                <p:nvPr/>
              </p:nvPicPr>
              <p:blipFill>
                <a:blip r:embed="rId29"/>
                <a:stretch>
                  <a:fillRect/>
                </a:stretch>
              </p:blipFill>
              <p:spPr>
                <a:xfrm>
                  <a:off x="1675557" y="5351252"/>
                  <a:ext cx="24624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2" name="Ink 11">
                  <a:extLst>
                    <a:ext uri="{FF2B5EF4-FFF2-40B4-BE49-F238E27FC236}">
                      <a16:creationId xmlns:a16="http://schemas.microsoft.com/office/drawing/2014/main" id="{5F320275-9C5E-ECA9-0257-59F6AD69E09B}"/>
                    </a:ext>
                  </a:extLst>
                </p14:cNvPr>
                <p14:cNvContentPartPr/>
                <p14:nvPr/>
              </p14:nvContentPartPr>
              <p14:xfrm>
                <a:off x="1199637" y="5833652"/>
                <a:ext cx="11160" cy="219960"/>
              </p14:xfrm>
            </p:contentPart>
          </mc:Choice>
          <mc:Fallback>
            <p:pic>
              <p:nvPicPr>
                <p:cNvPr id="12" name="Ink 11">
                  <a:extLst>
                    <a:ext uri="{FF2B5EF4-FFF2-40B4-BE49-F238E27FC236}">
                      <a16:creationId xmlns:a16="http://schemas.microsoft.com/office/drawing/2014/main" id="{5F320275-9C5E-ECA9-0257-59F6AD69E09B}"/>
                    </a:ext>
                  </a:extLst>
                </p:cNvPr>
                <p:cNvPicPr/>
                <p:nvPr/>
              </p:nvPicPr>
              <p:blipFill>
                <a:blip r:embed="rId31"/>
                <a:stretch>
                  <a:fillRect/>
                </a:stretch>
              </p:blipFill>
              <p:spPr>
                <a:xfrm>
                  <a:off x="1190637" y="5824652"/>
                  <a:ext cx="2880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3" name="Ink 12">
                  <a:extLst>
                    <a:ext uri="{FF2B5EF4-FFF2-40B4-BE49-F238E27FC236}">
                      <a16:creationId xmlns:a16="http://schemas.microsoft.com/office/drawing/2014/main" id="{368F18DF-4C8A-F3BD-7285-FD5C9FD8370E}"/>
                    </a:ext>
                  </a:extLst>
                </p14:cNvPr>
                <p14:cNvContentPartPr/>
                <p14:nvPr/>
              </p14:nvContentPartPr>
              <p14:xfrm>
                <a:off x="1218357" y="5828612"/>
                <a:ext cx="152640" cy="190440"/>
              </p14:xfrm>
            </p:contentPart>
          </mc:Choice>
          <mc:Fallback>
            <p:pic>
              <p:nvPicPr>
                <p:cNvPr id="13" name="Ink 12">
                  <a:extLst>
                    <a:ext uri="{FF2B5EF4-FFF2-40B4-BE49-F238E27FC236}">
                      <a16:creationId xmlns:a16="http://schemas.microsoft.com/office/drawing/2014/main" id="{368F18DF-4C8A-F3BD-7285-FD5C9FD8370E}"/>
                    </a:ext>
                  </a:extLst>
                </p:cNvPr>
                <p:cNvPicPr/>
                <p:nvPr/>
              </p:nvPicPr>
              <p:blipFill>
                <a:blip r:embed="rId33"/>
                <a:stretch>
                  <a:fillRect/>
                </a:stretch>
              </p:blipFill>
              <p:spPr>
                <a:xfrm>
                  <a:off x="1209717" y="5819612"/>
                  <a:ext cx="17028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5" name="Ink 14">
                  <a:extLst>
                    <a:ext uri="{FF2B5EF4-FFF2-40B4-BE49-F238E27FC236}">
                      <a16:creationId xmlns:a16="http://schemas.microsoft.com/office/drawing/2014/main" id="{348E5403-41A7-B370-A6DC-3C3291B53C10}"/>
                    </a:ext>
                  </a:extLst>
                </p14:cNvPr>
                <p14:cNvContentPartPr/>
                <p14:nvPr/>
              </p14:nvContentPartPr>
              <p14:xfrm>
                <a:off x="1499877" y="5808452"/>
                <a:ext cx="159120" cy="248400"/>
              </p14:xfrm>
            </p:contentPart>
          </mc:Choice>
          <mc:Fallback>
            <p:pic>
              <p:nvPicPr>
                <p:cNvPr id="15" name="Ink 14">
                  <a:extLst>
                    <a:ext uri="{FF2B5EF4-FFF2-40B4-BE49-F238E27FC236}">
                      <a16:creationId xmlns:a16="http://schemas.microsoft.com/office/drawing/2014/main" id="{348E5403-41A7-B370-A6DC-3C3291B53C10}"/>
                    </a:ext>
                  </a:extLst>
                </p:cNvPr>
                <p:cNvPicPr/>
                <p:nvPr/>
              </p:nvPicPr>
              <p:blipFill>
                <a:blip r:embed="rId35"/>
                <a:stretch>
                  <a:fillRect/>
                </a:stretch>
              </p:blipFill>
              <p:spPr>
                <a:xfrm>
                  <a:off x="1490877" y="5799452"/>
                  <a:ext cx="17676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6" name="Ink 15">
                  <a:extLst>
                    <a:ext uri="{FF2B5EF4-FFF2-40B4-BE49-F238E27FC236}">
                      <a16:creationId xmlns:a16="http://schemas.microsoft.com/office/drawing/2014/main" id="{CF7DA758-A705-BBFF-901A-4521F0BD0DDB}"/>
                    </a:ext>
                  </a:extLst>
                </p14:cNvPr>
                <p14:cNvContentPartPr/>
                <p14:nvPr/>
              </p14:nvContentPartPr>
              <p14:xfrm>
                <a:off x="1694277" y="5823212"/>
                <a:ext cx="137880" cy="195120"/>
              </p14:xfrm>
            </p:contentPart>
          </mc:Choice>
          <mc:Fallback>
            <p:pic>
              <p:nvPicPr>
                <p:cNvPr id="16" name="Ink 15">
                  <a:extLst>
                    <a:ext uri="{FF2B5EF4-FFF2-40B4-BE49-F238E27FC236}">
                      <a16:creationId xmlns:a16="http://schemas.microsoft.com/office/drawing/2014/main" id="{CF7DA758-A705-BBFF-901A-4521F0BD0DDB}"/>
                    </a:ext>
                  </a:extLst>
                </p:cNvPr>
                <p:cNvPicPr/>
                <p:nvPr/>
              </p:nvPicPr>
              <p:blipFill>
                <a:blip r:embed="rId37"/>
                <a:stretch>
                  <a:fillRect/>
                </a:stretch>
              </p:blipFill>
              <p:spPr>
                <a:xfrm>
                  <a:off x="1685277" y="5814572"/>
                  <a:ext cx="15552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7" name="Ink 16">
                  <a:extLst>
                    <a:ext uri="{FF2B5EF4-FFF2-40B4-BE49-F238E27FC236}">
                      <a16:creationId xmlns:a16="http://schemas.microsoft.com/office/drawing/2014/main" id="{A9DCB6B5-090F-0484-DBF1-D8B3933A47C5}"/>
                    </a:ext>
                  </a:extLst>
                </p14:cNvPr>
                <p14:cNvContentPartPr/>
                <p14:nvPr/>
              </p14:nvContentPartPr>
              <p14:xfrm>
                <a:off x="1887957" y="5788652"/>
                <a:ext cx="172440" cy="294480"/>
              </p14:xfrm>
            </p:contentPart>
          </mc:Choice>
          <mc:Fallback>
            <p:pic>
              <p:nvPicPr>
                <p:cNvPr id="17" name="Ink 16">
                  <a:extLst>
                    <a:ext uri="{FF2B5EF4-FFF2-40B4-BE49-F238E27FC236}">
                      <a16:creationId xmlns:a16="http://schemas.microsoft.com/office/drawing/2014/main" id="{A9DCB6B5-090F-0484-DBF1-D8B3933A47C5}"/>
                    </a:ext>
                  </a:extLst>
                </p:cNvPr>
                <p:cNvPicPr/>
                <p:nvPr/>
              </p:nvPicPr>
              <p:blipFill>
                <a:blip r:embed="rId39"/>
                <a:stretch>
                  <a:fillRect/>
                </a:stretch>
              </p:blipFill>
              <p:spPr>
                <a:xfrm>
                  <a:off x="1879317" y="5780012"/>
                  <a:ext cx="19008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9" name="Ink 18">
                  <a:extLst>
                    <a:ext uri="{FF2B5EF4-FFF2-40B4-BE49-F238E27FC236}">
                      <a16:creationId xmlns:a16="http://schemas.microsoft.com/office/drawing/2014/main" id="{581A1453-1298-095D-181D-11BBFFCD781D}"/>
                    </a:ext>
                  </a:extLst>
                </p14:cNvPr>
                <p14:cNvContentPartPr/>
                <p14:nvPr/>
              </p14:nvContentPartPr>
              <p14:xfrm>
                <a:off x="1155357" y="5639252"/>
                <a:ext cx="839880" cy="51120"/>
              </p14:xfrm>
            </p:contentPart>
          </mc:Choice>
          <mc:Fallback>
            <p:pic>
              <p:nvPicPr>
                <p:cNvPr id="19" name="Ink 18">
                  <a:extLst>
                    <a:ext uri="{FF2B5EF4-FFF2-40B4-BE49-F238E27FC236}">
                      <a16:creationId xmlns:a16="http://schemas.microsoft.com/office/drawing/2014/main" id="{581A1453-1298-095D-181D-11BBFFCD781D}"/>
                    </a:ext>
                  </a:extLst>
                </p:cNvPr>
                <p:cNvPicPr/>
                <p:nvPr/>
              </p:nvPicPr>
              <p:blipFill>
                <a:blip r:embed="rId41"/>
                <a:stretch>
                  <a:fillRect/>
                </a:stretch>
              </p:blipFill>
              <p:spPr>
                <a:xfrm>
                  <a:off x="1146357" y="5630612"/>
                  <a:ext cx="85752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1" name="Ink 30">
                  <a:extLst>
                    <a:ext uri="{FF2B5EF4-FFF2-40B4-BE49-F238E27FC236}">
                      <a16:creationId xmlns:a16="http://schemas.microsoft.com/office/drawing/2014/main" id="{680BDEC7-11A6-CDC9-0F2D-C3A381673FC4}"/>
                    </a:ext>
                  </a:extLst>
                </p14:cNvPr>
                <p14:cNvContentPartPr/>
                <p14:nvPr/>
              </p14:nvContentPartPr>
              <p14:xfrm>
                <a:off x="1095957" y="6152612"/>
                <a:ext cx="935280" cy="64080"/>
              </p14:xfrm>
            </p:contentPart>
          </mc:Choice>
          <mc:Fallback>
            <p:pic>
              <p:nvPicPr>
                <p:cNvPr id="31" name="Ink 30">
                  <a:extLst>
                    <a:ext uri="{FF2B5EF4-FFF2-40B4-BE49-F238E27FC236}">
                      <a16:creationId xmlns:a16="http://schemas.microsoft.com/office/drawing/2014/main" id="{680BDEC7-11A6-CDC9-0F2D-C3A381673FC4}"/>
                    </a:ext>
                  </a:extLst>
                </p:cNvPr>
                <p:cNvPicPr/>
                <p:nvPr/>
              </p:nvPicPr>
              <p:blipFill>
                <a:blip r:embed="rId43"/>
                <a:stretch>
                  <a:fillRect/>
                </a:stretch>
              </p:blipFill>
              <p:spPr>
                <a:xfrm>
                  <a:off x="1087317" y="6143972"/>
                  <a:ext cx="952920" cy="81720"/>
                </a:xfrm>
                <a:prstGeom prst="rect">
                  <a:avLst/>
                </a:prstGeom>
              </p:spPr>
            </p:pic>
          </mc:Fallback>
        </mc:AlternateContent>
      </p:grpSp>
      <p:grpSp>
        <p:nvGrpSpPr>
          <p:cNvPr id="46" name="Group 45">
            <a:extLst>
              <a:ext uri="{FF2B5EF4-FFF2-40B4-BE49-F238E27FC236}">
                <a16:creationId xmlns:a16="http://schemas.microsoft.com/office/drawing/2014/main" id="{4B0A366C-77F0-4DB5-5B49-C7ABB00B4291}"/>
              </a:ext>
            </a:extLst>
          </p:cNvPr>
          <p:cNvGrpSpPr/>
          <p:nvPr/>
        </p:nvGrpSpPr>
        <p:grpSpPr>
          <a:xfrm>
            <a:off x="2830797" y="5710172"/>
            <a:ext cx="3128400" cy="870480"/>
            <a:chOff x="2830797" y="5710172"/>
            <a:chExt cx="3128400" cy="870480"/>
          </a:xfrm>
        </p:grpSpPr>
        <mc:AlternateContent xmlns:mc="http://schemas.openxmlformats.org/markup-compatibility/2006">
          <mc:Choice xmlns:p14="http://schemas.microsoft.com/office/powerpoint/2010/main" Requires="p14">
            <p:contentPart p14:bwMode="auto" r:id="rId44">
              <p14:nvContentPartPr>
                <p14:cNvPr id="33" name="Ink 32">
                  <a:extLst>
                    <a:ext uri="{FF2B5EF4-FFF2-40B4-BE49-F238E27FC236}">
                      <a16:creationId xmlns:a16="http://schemas.microsoft.com/office/drawing/2014/main" id="{742FE4A5-B844-54B7-2450-4EAA50D4D75B}"/>
                    </a:ext>
                  </a:extLst>
                </p14:cNvPr>
                <p14:cNvContentPartPr/>
                <p14:nvPr/>
              </p14:nvContentPartPr>
              <p14:xfrm>
                <a:off x="2830797" y="5710172"/>
                <a:ext cx="38160" cy="343800"/>
              </p14:xfrm>
            </p:contentPart>
          </mc:Choice>
          <mc:Fallback>
            <p:pic>
              <p:nvPicPr>
                <p:cNvPr id="33" name="Ink 32">
                  <a:extLst>
                    <a:ext uri="{FF2B5EF4-FFF2-40B4-BE49-F238E27FC236}">
                      <a16:creationId xmlns:a16="http://schemas.microsoft.com/office/drawing/2014/main" id="{742FE4A5-B844-54B7-2450-4EAA50D4D75B}"/>
                    </a:ext>
                  </a:extLst>
                </p:cNvPr>
                <p:cNvPicPr/>
                <p:nvPr/>
              </p:nvPicPr>
              <p:blipFill>
                <a:blip r:embed="rId45"/>
                <a:stretch>
                  <a:fillRect/>
                </a:stretch>
              </p:blipFill>
              <p:spPr>
                <a:xfrm>
                  <a:off x="2821797" y="5701172"/>
                  <a:ext cx="5580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4" name="Ink 33">
                  <a:extLst>
                    <a:ext uri="{FF2B5EF4-FFF2-40B4-BE49-F238E27FC236}">
                      <a16:creationId xmlns:a16="http://schemas.microsoft.com/office/drawing/2014/main" id="{5682ACF3-19FD-97A3-2998-698493F6CE2C}"/>
                    </a:ext>
                  </a:extLst>
                </p14:cNvPr>
                <p14:cNvContentPartPr/>
                <p14:nvPr/>
              </p14:nvContentPartPr>
              <p14:xfrm>
                <a:off x="3138237" y="6199772"/>
                <a:ext cx="158760" cy="187200"/>
              </p14:xfrm>
            </p:contentPart>
          </mc:Choice>
          <mc:Fallback>
            <p:pic>
              <p:nvPicPr>
                <p:cNvPr id="34" name="Ink 33">
                  <a:extLst>
                    <a:ext uri="{FF2B5EF4-FFF2-40B4-BE49-F238E27FC236}">
                      <a16:creationId xmlns:a16="http://schemas.microsoft.com/office/drawing/2014/main" id="{5682ACF3-19FD-97A3-2998-698493F6CE2C}"/>
                    </a:ext>
                  </a:extLst>
                </p:cNvPr>
                <p:cNvPicPr/>
                <p:nvPr/>
              </p:nvPicPr>
              <p:blipFill>
                <a:blip r:embed="rId47"/>
                <a:stretch>
                  <a:fillRect/>
                </a:stretch>
              </p:blipFill>
              <p:spPr>
                <a:xfrm>
                  <a:off x="3129237" y="6190772"/>
                  <a:ext cx="17640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5" name="Ink 34">
                  <a:extLst>
                    <a:ext uri="{FF2B5EF4-FFF2-40B4-BE49-F238E27FC236}">
                      <a16:creationId xmlns:a16="http://schemas.microsoft.com/office/drawing/2014/main" id="{A0E7959F-5FE0-3BDC-847F-76A3518834AE}"/>
                    </a:ext>
                  </a:extLst>
                </p14:cNvPr>
                <p14:cNvContentPartPr/>
                <p14:nvPr/>
              </p14:nvContentPartPr>
              <p14:xfrm>
                <a:off x="2876157" y="6004652"/>
                <a:ext cx="653040" cy="576000"/>
              </p14:xfrm>
            </p:contentPart>
          </mc:Choice>
          <mc:Fallback>
            <p:pic>
              <p:nvPicPr>
                <p:cNvPr id="35" name="Ink 34">
                  <a:extLst>
                    <a:ext uri="{FF2B5EF4-FFF2-40B4-BE49-F238E27FC236}">
                      <a16:creationId xmlns:a16="http://schemas.microsoft.com/office/drawing/2014/main" id="{A0E7959F-5FE0-3BDC-847F-76A3518834AE}"/>
                    </a:ext>
                  </a:extLst>
                </p:cNvPr>
                <p:cNvPicPr/>
                <p:nvPr/>
              </p:nvPicPr>
              <p:blipFill>
                <a:blip r:embed="rId49"/>
                <a:stretch>
                  <a:fillRect/>
                </a:stretch>
              </p:blipFill>
              <p:spPr>
                <a:xfrm>
                  <a:off x="2867517" y="5996012"/>
                  <a:ext cx="670680" cy="5936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6" name="Ink 35">
                  <a:extLst>
                    <a:ext uri="{FF2B5EF4-FFF2-40B4-BE49-F238E27FC236}">
                      <a16:creationId xmlns:a16="http://schemas.microsoft.com/office/drawing/2014/main" id="{3838C6BD-84BD-7508-C1F8-C31384C9D27A}"/>
                    </a:ext>
                  </a:extLst>
                </p14:cNvPr>
                <p14:cNvContentPartPr/>
                <p14:nvPr/>
              </p14:nvContentPartPr>
              <p14:xfrm>
                <a:off x="3672837" y="6288332"/>
                <a:ext cx="251280" cy="40320"/>
              </p14:xfrm>
            </p:contentPart>
          </mc:Choice>
          <mc:Fallback>
            <p:pic>
              <p:nvPicPr>
                <p:cNvPr id="36" name="Ink 35">
                  <a:extLst>
                    <a:ext uri="{FF2B5EF4-FFF2-40B4-BE49-F238E27FC236}">
                      <a16:creationId xmlns:a16="http://schemas.microsoft.com/office/drawing/2014/main" id="{3838C6BD-84BD-7508-C1F8-C31384C9D27A}"/>
                    </a:ext>
                  </a:extLst>
                </p:cNvPr>
                <p:cNvPicPr/>
                <p:nvPr/>
              </p:nvPicPr>
              <p:blipFill>
                <a:blip r:embed="rId51"/>
                <a:stretch>
                  <a:fillRect/>
                </a:stretch>
              </p:blipFill>
              <p:spPr>
                <a:xfrm>
                  <a:off x="3664197" y="6279692"/>
                  <a:ext cx="26892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7" name="Ink 36">
                  <a:extLst>
                    <a:ext uri="{FF2B5EF4-FFF2-40B4-BE49-F238E27FC236}">
                      <a16:creationId xmlns:a16="http://schemas.microsoft.com/office/drawing/2014/main" id="{406DCE29-0A13-6C56-BCC0-DA2B2739631B}"/>
                    </a:ext>
                  </a:extLst>
                </p14:cNvPr>
                <p14:cNvContentPartPr/>
                <p14:nvPr/>
              </p14:nvContentPartPr>
              <p14:xfrm>
                <a:off x="4085037" y="6196892"/>
                <a:ext cx="239040" cy="144000"/>
              </p14:xfrm>
            </p:contentPart>
          </mc:Choice>
          <mc:Fallback>
            <p:pic>
              <p:nvPicPr>
                <p:cNvPr id="37" name="Ink 36">
                  <a:extLst>
                    <a:ext uri="{FF2B5EF4-FFF2-40B4-BE49-F238E27FC236}">
                      <a16:creationId xmlns:a16="http://schemas.microsoft.com/office/drawing/2014/main" id="{406DCE29-0A13-6C56-BCC0-DA2B2739631B}"/>
                    </a:ext>
                  </a:extLst>
                </p:cNvPr>
                <p:cNvPicPr/>
                <p:nvPr/>
              </p:nvPicPr>
              <p:blipFill>
                <a:blip r:embed="rId53"/>
                <a:stretch>
                  <a:fillRect/>
                </a:stretch>
              </p:blipFill>
              <p:spPr>
                <a:xfrm>
                  <a:off x="4076397" y="6187892"/>
                  <a:ext cx="25668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8" name="Ink 37">
                  <a:extLst>
                    <a:ext uri="{FF2B5EF4-FFF2-40B4-BE49-F238E27FC236}">
                      <a16:creationId xmlns:a16="http://schemas.microsoft.com/office/drawing/2014/main" id="{5455EA8E-5E91-D10E-34FB-DF9958823973}"/>
                    </a:ext>
                  </a:extLst>
                </p14:cNvPr>
                <p14:cNvContentPartPr/>
                <p14:nvPr/>
              </p14:nvContentPartPr>
              <p14:xfrm>
                <a:off x="4438197" y="6288692"/>
                <a:ext cx="25560" cy="65160"/>
              </p14:xfrm>
            </p:contentPart>
          </mc:Choice>
          <mc:Fallback>
            <p:pic>
              <p:nvPicPr>
                <p:cNvPr id="38" name="Ink 37">
                  <a:extLst>
                    <a:ext uri="{FF2B5EF4-FFF2-40B4-BE49-F238E27FC236}">
                      <a16:creationId xmlns:a16="http://schemas.microsoft.com/office/drawing/2014/main" id="{5455EA8E-5E91-D10E-34FB-DF9958823973}"/>
                    </a:ext>
                  </a:extLst>
                </p:cNvPr>
                <p:cNvPicPr/>
                <p:nvPr/>
              </p:nvPicPr>
              <p:blipFill>
                <a:blip r:embed="rId55"/>
                <a:stretch>
                  <a:fillRect/>
                </a:stretch>
              </p:blipFill>
              <p:spPr>
                <a:xfrm>
                  <a:off x="4429197" y="6280052"/>
                  <a:ext cx="4320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9" name="Ink 38">
                  <a:extLst>
                    <a:ext uri="{FF2B5EF4-FFF2-40B4-BE49-F238E27FC236}">
                      <a16:creationId xmlns:a16="http://schemas.microsoft.com/office/drawing/2014/main" id="{D0CD1AFC-C749-8D6B-EC76-9A0FC16108B0}"/>
                    </a:ext>
                  </a:extLst>
                </p14:cNvPr>
                <p14:cNvContentPartPr/>
                <p14:nvPr/>
              </p14:nvContentPartPr>
              <p14:xfrm>
                <a:off x="4572837" y="6147932"/>
                <a:ext cx="168120" cy="180000"/>
              </p14:xfrm>
            </p:contentPart>
          </mc:Choice>
          <mc:Fallback>
            <p:pic>
              <p:nvPicPr>
                <p:cNvPr id="39" name="Ink 38">
                  <a:extLst>
                    <a:ext uri="{FF2B5EF4-FFF2-40B4-BE49-F238E27FC236}">
                      <a16:creationId xmlns:a16="http://schemas.microsoft.com/office/drawing/2014/main" id="{D0CD1AFC-C749-8D6B-EC76-9A0FC16108B0}"/>
                    </a:ext>
                  </a:extLst>
                </p:cNvPr>
                <p:cNvPicPr/>
                <p:nvPr/>
              </p:nvPicPr>
              <p:blipFill>
                <a:blip r:embed="rId57"/>
                <a:stretch>
                  <a:fillRect/>
                </a:stretch>
              </p:blipFill>
              <p:spPr>
                <a:xfrm>
                  <a:off x="4564197" y="6139292"/>
                  <a:ext cx="18576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0" name="Ink 39">
                  <a:extLst>
                    <a:ext uri="{FF2B5EF4-FFF2-40B4-BE49-F238E27FC236}">
                      <a16:creationId xmlns:a16="http://schemas.microsoft.com/office/drawing/2014/main" id="{4546999A-C51D-BDEE-BC1C-75DBEB5E3CDF}"/>
                    </a:ext>
                  </a:extLst>
                </p14:cNvPr>
                <p14:cNvContentPartPr/>
                <p14:nvPr/>
              </p14:nvContentPartPr>
              <p14:xfrm>
                <a:off x="4832397" y="6288692"/>
                <a:ext cx="2880" cy="31320"/>
              </p14:xfrm>
            </p:contentPart>
          </mc:Choice>
          <mc:Fallback>
            <p:pic>
              <p:nvPicPr>
                <p:cNvPr id="40" name="Ink 39">
                  <a:extLst>
                    <a:ext uri="{FF2B5EF4-FFF2-40B4-BE49-F238E27FC236}">
                      <a16:creationId xmlns:a16="http://schemas.microsoft.com/office/drawing/2014/main" id="{4546999A-C51D-BDEE-BC1C-75DBEB5E3CDF}"/>
                    </a:ext>
                  </a:extLst>
                </p:cNvPr>
                <p:cNvPicPr/>
                <p:nvPr/>
              </p:nvPicPr>
              <p:blipFill>
                <a:blip r:embed="rId59"/>
                <a:stretch>
                  <a:fillRect/>
                </a:stretch>
              </p:blipFill>
              <p:spPr>
                <a:xfrm>
                  <a:off x="4823757" y="6280052"/>
                  <a:ext cx="205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1" name="Ink 40">
                  <a:extLst>
                    <a:ext uri="{FF2B5EF4-FFF2-40B4-BE49-F238E27FC236}">
                      <a16:creationId xmlns:a16="http://schemas.microsoft.com/office/drawing/2014/main" id="{A91138F5-4B0F-43DB-D976-CD408AF6ADB8}"/>
                    </a:ext>
                  </a:extLst>
                </p14:cNvPr>
                <p14:cNvContentPartPr/>
                <p14:nvPr/>
              </p14:nvContentPartPr>
              <p14:xfrm>
                <a:off x="5005917" y="6194372"/>
                <a:ext cx="270000" cy="119520"/>
              </p14:xfrm>
            </p:contentPart>
          </mc:Choice>
          <mc:Fallback>
            <p:pic>
              <p:nvPicPr>
                <p:cNvPr id="41" name="Ink 40">
                  <a:extLst>
                    <a:ext uri="{FF2B5EF4-FFF2-40B4-BE49-F238E27FC236}">
                      <a16:creationId xmlns:a16="http://schemas.microsoft.com/office/drawing/2014/main" id="{A91138F5-4B0F-43DB-D976-CD408AF6ADB8}"/>
                    </a:ext>
                  </a:extLst>
                </p:cNvPr>
                <p:cNvPicPr/>
                <p:nvPr/>
              </p:nvPicPr>
              <p:blipFill>
                <a:blip r:embed="rId61"/>
                <a:stretch>
                  <a:fillRect/>
                </a:stretch>
              </p:blipFill>
              <p:spPr>
                <a:xfrm>
                  <a:off x="4996917" y="6185372"/>
                  <a:ext cx="28764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3" name="Ink 42">
                  <a:extLst>
                    <a:ext uri="{FF2B5EF4-FFF2-40B4-BE49-F238E27FC236}">
                      <a16:creationId xmlns:a16="http://schemas.microsoft.com/office/drawing/2014/main" id="{71B46059-118F-2A3E-6969-A1F7F9304E38}"/>
                    </a:ext>
                  </a:extLst>
                </p14:cNvPr>
                <p14:cNvContentPartPr/>
                <p14:nvPr/>
              </p14:nvContentPartPr>
              <p14:xfrm>
                <a:off x="5406957" y="6262412"/>
                <a:ext cx="7200" cy="69480"/>
              </p14:xfrm>
            </p:contentPart>
          </mc:Choice>
          <mc:Fallback>
            <p:pic>
              <p:nvPicPr>
                <p:cNvPr id="43" name="Ink 42">
                  <a:extLst>
                    <a:ext uri="{FF2B5EF4-FFF2-40B4-BE49-F238E27FC236}">
                      <a16:creationId xmlns:a16="http://schemas.microsoft.com/office/drawing/2014/main" id="{71B46059-118F-2A3E-6969-A1F7F9304E38}"/>
                    </a:ext>
                  </a:extLst>
                </p:cNvPr>
                <p:cNvPicPr/>
                <p:nvPr/>
              </p:nvPicPr>
              <p:blipFill>
                <a:blip r:embed="rId63"/>
                <a:stretch>
                  <a:fillRect/>
                </a:stretch>
              </p:blipFill>
              <p:spPr>
                <a:xfrm>
                  <a:off x="5397957" y="6253412"/>
                  <a:ext cx="2484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4" name="Ink 43">
                  <a:extLst>
                    <a:ext uri="{FF2B5EF4-FFF2-40B4-BE49-F238E27FC236}">
                      <a16:creationId xmlns:a16="http://schemas.microsoft.com/office/drawing/2014/main" id="{C88E6908-96F2-51EE-BF17-9BBB52356FA9}"/>
                    </a:ext>
                  </a:extLst>
                </p14:cNvPr>
                <p14:cNvContentPartPr/>
                <p14:nvPr/>
              </p14:nvContentPartPr>
              <p14:xfrm>
                <a:off x="5537637" y="6146132"/>
                <a:ext cx="127080" cy="160200"/>
              </p14:xfrm>
            </p:contentPart>
          </mc:Choice>
          <mc:Fallback>
            <p:pic>
              <p:nvPicPr>
                <p:cNvPr id="44" name="Ink 43">
                  <a:extLst>
                    <a:ext uri="{FF2B5EF4-FFF2-40B4-BE49-F238E27FC236}">
                      <a16:creationId xmlns:a16="http://schemas.microsoft.com/office/drawing/2014/main" id="{C88E6908-96F2-51EE-BF17-9BBB52356FA9}"/>
                    </a:ext>
                  </a:extLst>
                </p:cNvPr>
                <p:cNvPicPr/>
                <p:nvPr/>
              </p:nvPicPr>
              <p:blipFill>
                <a:blip r:embed="rId65"/>
                <a:stretch>
                  <a:fillRect/>
                </a:stretch>
              </p:blipFill>
              <p:spPr>
                <a:xfrm>
                  <a:off x="5528997" y="6137132"/>
                  <a:ext cx="1447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5" name="Ink 44">
                  <a:extLst>
                    <a:ext uri="{FF2B5EF4-FFF2-40B4-BE49-F238E27FC236}">
                      <a16:creationId xmlns:a16="http://schemas.microsoft.com/office/drawing/2014/main" id="{E41A8F2C-8F3B-DAAB-74B8-27350CD85C41}"/>
                    </a:ext>
                  </a:extLst>
                </p14:cNvPr>
                <p14:cNvContentPartPr/>
                <p14:nvPr/>
              </p14:nvContentPartPr>
              <p14:xfrm>
                <a:off x="4155957" y="6460052"/>
                <a:ext cx="1803240" cy="65880"/>
              </p14:xfrm>
            </p:contentPart>
          </mc:Choice>
          <mc:Fallback>
            <p:pic>
              <p:nvPicPr>
                <p:cNvPr id="45" name="Ink 44">
                  <a:extLst>
                    <a:ext uri="{FF2B5EF4-FFF2-40B4-BE49-F238E27FC236}">
                      <a16:creationId xmlns:a16="http://schemas.microsoft.com/office/drawing/2014/main" id="{E41A8F2C-8F3B-DAAB-74B8-27350CD85C41}"/>
                    </a:ext>
                  </a:extLst>
                </p:cNvPr>
                <p:cNvPicPr/>
                <p:nvPr/>
              </p:nvPicPr>
              <p:blipFill>
                <a:blip r:embed="rId67"/>
                <a:stretch>
                  <a:fillRect/>
                </a:stretch>
              </p:blipFill>
              <p:spPr>
                <a:xfrm>
                  <a:off x="4147317" y="6451052"/>
                  <a:ext cx="1820880" cy="83520"/>
                </a:xfrm>
                <a:prstGeom prst="rect">
                  <a:avLst/>
                </a:prstGeom>
              </p:spPr>
            </p:pic>
          </mc:Fallback>
        </mc:AlternateContent>
      </p:grpSp>
      <p:grpSp>
        <p:nvGrpSpPr>
          <p:cNvPr id="65" name="Group 64">
            <a:extLst>
              <a:ext uri="{FF2B5EF4-FFF2-40B4-BE49-F238E27FC236}">
                <a16:creationId xmlns:a16="http://schemas.microsoft.com/office/drawing/2014/main" id="{14F75144-95A6-F7A3-B1B2-BBC7EC71560A}"/>
              </a:ext>
            </a:extLst>
          </p:cNvPr>
          <p:cNvGrpSpPr/>
          <p:nvPr/>
        </p:nvGrpSpPr>
        <p:grpSpPr>
          <a:xfrm>
            <a:off x="7872597" y="3440372"/>
            <a:ext cx="736200" cy="269640"/>
            <a:chOff x="7872597" y="3440372"/>
            <a:chExt cx="736200" cy="269640"/>
          </a:xfrm>
        </p:grpSpPr>
        <mc:AlternateContent xmlns:mc="http://schemas.openxmlformats.org/markup-compatibility/2006">
          <mc:Choice xmlns:p14="http://schemas.microsoft.com/office/powerpoint/2010/main" Requires="p14">
            <p:contentPart p14:bwMode="auto" r:id="rId68">
              <p14:nvContentPartPr>
                <p14:cNvPr id="51" name="Ink 50">
                  <a:extLst>
                    <a:ext uri="{FF2B5EF4-FFF2-40B4-BE49-F238E27FC236}">
                      <a16:creationId xmlns:a16="http://schemas.microsoft.com/office/drawing/2014/main" id="{C622F800-2E32-B943-CFD3-8A7A3EF35032}"/>
                    </a:ext>
                  </a:extLst>
                </p14:cNvPr>
                <p14:cNvContentPartPr/>
                <p14:nvPr/>
              </p14:nvContentPartPr>
              <p14:xfrm>
                <a:off x="7872597" y="3440372"/>
                <a:ext cx="698400" cy="180000"/>
              </p14:xfrm>
            </p:contentPart>
          </mc:Choice>
          <mc:Fallback>
            <p:pic>
              <p:nvPicPr>
                <p:cNvPr id="51" name="Ink 50">
                  <a:extLst>
                    <a:ext uri="{FF2B5EF4-FFF2-40B4-BE49-F238E27FC236}">
                      <a16:creationId xmlns:a16="http://schemas.microsoft.com/office/drawing/2014/main" id="{C622F800-2E32-B943-CFD3-8A7A3EF35032}"/>
                    </a:ext>
                  </a:extLst>
                </p:cNvPr>
                <p:cNvPicPr/>
                <p:nvPr/>
              </p:nvPicPr>
              <p:blipFill>
                <a:blip r:embed="rId69"/>
                <a:stretch>
                  <a:fillRect/>
                </a:stretch>
              </p:blipFill>
              <p:spPr>
                <a:xfrm>
                  <a:off x="7863597" y="3431372"/>
                  <a:ext cx="71604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2" name="Ink 51">
                  <a:extLst>
                    <a:ext uri="{FF2B5EF4-FFF2-40B4-BE49-F238E27FC236}">
                      <a16:creationId xmlns:a16="http://schemas.microsoft.com/office/drawing/2014/main" id="{402EC270-89D9-91CC-8622-7F1D2F7119E2}"/>
                    </a:ext>
                  </a:extLst>
                </p14:cNvPr>
                <p14:cNvContentPartPr/>
                <p14:nvPr/>
              </p14:nvContentPartPr>
              <p14:xfrm>
                <a:off x="8417637" y="3511652"/>
                <a:ext cx="191160" cy="198360"/>
              </p14:xfrm>
            </p:contentPart>
          </mc:Choice>
          <mc:Fallback>
            <p:pic>
              <p:nvPicPr>
                <p:cNvPr id="52" name="Ink 51">
                  <a:extLst>
                    <a:ext uri="{FF2B5EF4-FFF2-40B4-BE49-F238E27FC236}">
                      <a16:creationId xmlns:a16="http://schemas.microsoft.com/office/drawing/2014/main" id="{402EC270-89D9-91CC-8622-7F1D2F7119E2}"/>
                    </a:ext>
                  </a:extLst>
                </p:cNvPr>
                <p:cNvPicPr/>
                <p:nvPr/>
              </p:nvPicPr>
              <p:blipFill>
                <a:blip r:embed="rId71"/>
                <a:stretch>
                  <a:fillRect/>
                </a:stretch>
              </p:blipFill>
              <p:spPr>
                <a:xfrm>
                  <a:off x="8408997" y="3503012"/>
                  <a:ext cx="208800" cy="216000"/>
                </a:xfrm>
                <a:prstGeom prst="rect">
                  <a:avLst/>
                </a:prstGeom>
              </p:spPr>
            </p:pic>
          </mc:Fallback>
        </mc:AlternateContent>
      </p:grpSp>
      <p:grpSp>
        <p:nvGrpSpPr>
          <p:cNvPr id="86" name="Group 85">
            <a:extLst>
              <a:ext uri="{FF2B5EF4-FFF2-40B4-BE49-F238E27FC236}">
                <a16:creationId xmlns:a16="http://schemas.microsoft.com/office/drawing/2014/main" id="{EE3CE77D-C7C4-1DA3-F6BC-B6D2200AAB8A}"/>
              </a:ext>
            </a:extLst>
          </p:cNvPr>
          <p:cNvGrpSpPr/>
          <p:nvPr/>
        </p:nvGrpSpPr>
        <p:grpSpPr>
          <a:xfrm>
            <a:off x="7112277" y="3864812"/>
            <a:ext cx="2302200" cy="3022560"/>
            <a:chOff x="7112277" y="3864812"/>
            <a:chExt cx="2302200" cy="3022560"/>
          </a:xfrm>
        </p:grpSpPr>
        <mc:AlternateContent xmlns:mc="http://schemas.openxmlformats.org/markup-compatibility/2006">
          <mc:Choice xmlns:p14="http://schemas.microsoft.com/office/powerpoint/2010/main" Requires="p14">
            <p:contentPart p14:bwMode="auto" r:id="rId72">
              <p14:nvContentPartPr>
                <p14:cNvPr id="47" name="Ink 46">
                  <a:extLst>
                    <a:ext uri="{FF2B5EF4-FFF2-40B4-BE49-F238E27FC236}">
                      <a16:creationId xmlns:a16="http://schemas.microsoft.com/office/drawing/2014/main" id="{5C599CAF-777C-973C-D139-8C2932139316}"/>
                    </a:ext>
                  </a:extLst>
                </p14:cNvPr>
                <p14:cNvContentPartPr/>
                <p14:nvPr/>
              </p14:nvContentPartPr>
              <p14:xfrm>
                <a:off x="9176517" y="4920332"/>
                <a:ext cx="141120" cy="1171800"/>
              </p14:xfrm>
            </p:contentPart>
          </mc:Choice>
          <mc:Fallback>
            <p:pic>
              <p:nvPicPr>
                <p:cNvPr id="47" name="Ink 46">
                  <a:extLst>
                    <a:ext uri="{FF2B5EF4-FFF2-40B4-BE49-F238E27FC236}">
                      <a16:creationId xmlns:a16="http://schemas.microsoft.com/office/drawing/2014/main" id="{5C599CAF-777C-973C-D139-8C2932139316}"/>
                    </a:ext>
                  </a:extLst>
                </p:cNvPr>
                <p:cNvPicPr/>
                <p:nvPr/>
              </p:nvPicPr>
              <p:blipFill>
                <a:blip r:embed="rId73"/>
                <a:stretch>
                  <a:fillRect/>
                </a:stretch>
              </p:blipFill>
              <p:spPr>
                <a:xfrm>
                  <a:off x="9167877" y="4911692"/>
                  <a:ext cx="158760" cy="11894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8" name="Ink 47">
                  <a:extLst>
                    <a:ext uri="{FF2B5EF4-FFF2-40B4-BE49-F238E27FC236}">
                      <a16:creationId xmlns:a16="http://schemas.microsoft.com/office/drawing/2014/main" id="{8164E036-9A3D-544C-C9F3-87F2F2F85B5E}"/>
                    </a:ext>
                  </a:extLst>
                </p14:cNvPr>
                <p14:cNvContentPartPr/>
                <p14:nvPr/>
              </p14:nvContentPartPr>
              <p14:xfrm>
                <a:off x="9367677" y="6295532"/>
                <a:ext cx="46800" cy="210600"/>
              </p14:xfrm>
            </p:contentPart>
          </mc:Choice>
          <mc:Fallback>
            <p:pic>
              <p:nvPicPr>
                <p:cNvPr id="48" name="Ink 47">
                  <a:extLst>
                    <a:ext uri="{FF2B5EF4-FFF2-40B4-BE49-F238E27FC236}">
                      <a16:creationId xmlns:a16="http://schemas.microsoft.com/office/drawing/2014/main" id="{8164E036-9A3D-544C-C9F3-87F2F2F85B5E}"/>
                    </a:ext>
                  </a:extLst>
                </p:cNvPr>
                <p:cNvPicPr/>
                <p:nvPr/>
              </p:nvPicPr>
              <p:blipFill>
                <a:blip r:embed="rId75"/>
                <a:stretch>
                  <a:fillRect/>
                </a:stretch>
              </p:blipFill>
              <p:spPr>
                <a:xfrm>
                  <a:off x="9358677" y="6286892"/>
                  <a:ext cx="6444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9" name="Ink 48">
                  <a:extLst>
                    <a:ext uri="{FF2B5EF4-FFF2-40B4-BE49-F238E27FC236}">
                      <a16:creationId xmlns:a16="http://schemas.microsoft.com/office/drawing/2014/main" id="{58522DB6-4B15-8BC2-F5A9-3A9F9B79789C}"/>
                    </a:ext>
                  </a:extLst>
                </p14:cNvPr>
                <p14:cNvContentPartPr/>
                <p14:nvPr/>
              </p14:nvContentPartPr>
              <p14:xfrm>
                <a:off x="9380637" y="6078092"/>
                <a:ext cx="29160" cy="412560"/>
              </p14:xfrm>
            </p:contentPart>
          </mc:Choice>
          <mc:Fallback>
            <p:pic>
              <p:nvPicPr>
                <p:cNvPr id="49" name="Ink 48">
                  <a:extLst>
                    <a:ext uri="{FF2B5EF4-FFF2-40B4-BE49-F238E27FC236}">
                      <a16:creationId xmlns:a16="http://schemas.microsoft.com/office/drawing/2014/main" id="{58522DB6-4B15-8BC2-F5A9-3A9F9B79789C}"/>
                    </a:ext>
                  </a:extLst>
                </p:cNvPr>
                <p:cNvPicPr/>
                <p:nvPr/>
              </p:nvPicPr>
              <p:blipFill>
                <a:blip r:embed="rId77"/>
                <a:stretch>
                  <a:fillRect/>
                </a:stretch>
              </p:blipFill>
              <p:spPr>
                <a:xfrm>
                  <a:off x="9371997" y="6069452"/>
                  <a:ext cx="46800" cy="4302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3" name="Ink 52">
                  <a:extLst>
                    <a:ext uri="{FF2B5EF4-FFF2-40B4-BE49-F238E27FC236}">
                      <a16:creationId xmlns:a16="http://schemas.microsoft.com/office/drawing/2014/main" id="{97E04624-CEEB-7033-BB40-523967B3FF73}"/>
                    </a:ext>
                  </a:extLst>
                </p14:cNvPr>
                <p14:cNvContentPartPr/>
                <p14:nvPr/>
              </p14:nvContentPartPr>
              <p14:xfrm>
                <a:off x="8048997" y="4012772"/>
                <a:ext cx="149040" cy="205200"/>
              </p14:xfrm>
            </p:contentPart>
          </mc:Choice>
          <mc:Fallback>
            <p:pic>
              <p:nvPicPr>
                <p:cNvPr id="53" name="Ink 52">
                  <a:extLst>
                    <a:ext uri="{FF2B5EF4-FFF2-40B4-BE49-F238E27FC236}">
                      <a16:creationId xmlns:a16="http://schemas.microsoft.com/office/drawing/2014/main" id="{97E04624-CEEB-7033-BB40-523967B3FF73}"/>
                    </a:ext>
                  </a:extLst>
                </p:cNvPr>
                <p:cNvPicPr/>
                <p:nvPr/>
              </p:nvPicPr>
              <p:blipFill>
                <a:blip r:embed="rId79"/>
                <a:stretch>
                  <a:fillRect/>
                </a:stretch>
              </p:blipFill>
              <p:spPr>
                <a:xfrm>
                  <a:off x="8040357" y="4004132"/>
                  <a:ext cx="16668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4" name="Ink 53">
                  <a:extLst>
                    <a:ext uri="{FF2B5EF4-FFF2-40B4-BE49-F238E27FC236}">
                      <a16:creationId xmlns:a16="http://schemas.microsoft.com/office/drawing/2014/main" id="{041AF10E-7DB9-8F42-130B-2140DCAE89B2}"/>
                    </a:ext>
                  </a:extLst>
                </p14:cNvPr>
                <p14:cNvContentPartPr/>
                <p14:nvPr/>
              </p14:nvContentPartPr>
              <p14:xfrm>
                <a:off x="8106237" y="4079732"/>
                <a:ext cx="233280" cy="134640"/>
              </p14:xfrm>
            </p:contentPart>
          </mc:Choice>
          <mc:Fallback>
            <p:pic>
              <p:nvPicPr>
                <p:cNvPr id="54" name="Ink 53">
                  <a:extLst>
                    <a:ext uri="{FF2B5EF4-FFF2-40B4-BE49-F238E27FC236}">
                      <a16:creationId xmlns:a16="http://schemas.microsoft.com/office/drawing/2014/main" id="{041AF10E-7DB9-8F42-130B-2140DCAE89B2}"/>
                    </a:ext>
                  </a:extLst>
                </p:cNvPr>
                <p:cNvPicPr/>
                <p:nvPr/>
              </p:nvPicPr>
              <p:blipFill>
                <a:blip r:embed="rId81"/>
                <a:stretch>
                  <a:fillRect/>
                </a:stretch>
              </p:blipFill>
              <p:spPr>
                <a:xfrm>
                  <a:off x="8097237" y="4071092"/>
                  <a:ext cx="2509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5" name="Ink 54">
                  <a:extLst>
                    <a:ext uri="{FF2B5EF4-FFF2-40B4-BE49-F238E27FC236}">
                      <a16:creationId xmlns:a16="http://schemas.microsoft.com/office/drawing/2014/main" id="{F709C6C4-42E2-3D02-6CFC-BD42A1DB8C4D}"/>
                    </a:ext>
                  </a:extLst>
                </p14:cNvPr>
                <p14:cNvContentPartPr/>
                <p14:nvPr/>
              </p14:nvContentPartPr>
              <p14:xfrm>
                <a:off x="8413677" y="4101692"/>
                <a:ext cx="14040" cy="126360"/>
              </p14:xfrm>
            </p:contentPart>
          </mc:Choice>
          <mc:Fallback>
            <p:pic>
              <p:nvPicPr>
                <p:cNvPr id="55" name="Ink 54">
                  <a:extLst>
                    <a:ext uri="{FF2B5EF4-FFF2-40B4-BE49-F238E27FC236}">
                      <a16:creationId xmlns:a16="http://schemas.microsoft.com/office/drawing/2014/main" id="{F709C6C4-42E2-3D02-6CFC-BD42A1DB8C4D}"/>
                    </a:ext>
                  </a:extLst>
                </p:cNvPr>
                <p:cNvPicPr/>
                <p:nvPr/>
              </p:nvPicPr>
              <p:blipFill>
                <a:blip r:embed="rId83"/>
                <a:stretch>
                  <a:fillRect/>
                </a:stretch>
              </p:blipFill>
              <p:spPr>
                <a:xfrm>
                  <a:off x="8404677" y="4093052"/>
                  <a:ext cx="3168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6" name="Ink 55">
                  <a:extLst>
                    <a:ext uri="{FF2B5EF4-FFF2-40B4-BE49-F238E27FC236}">
                      <a16:creationId xmlns:a16="http://schemas.microsoft.com/office/drawing/2014/main" id="{70FFA9BE-7E8A-77ED-5F39-70CB57900E5F}"/>
                    </a:ext>
                  </a:extLst>
                </p14:cNvPr>
                <p14:cNvContentPartPr/>
                <p14:nvPr/>
              </p14:nvContentPartPr>
              <p14:xfrm>
                <a:off x="7859997" y="3864812"/>
                <a:ext cx="837360" cy="587160"/>
              </p14:xfrm>
            </p:contentPart>
          </mc:Choice>
          <mc:Fallback>
            <p:pic>
              <p:nvPicPr>
                <p:cNvPr id="56" name="Ink 55">
                  <a:extLst>
                    <a:ext uri="{FF2B5EF4-FFF2-40B4-BE49-F238E27FC236}">
                      <a16:creationId xmlns:a16="http://schemas.microsoft.com/office/drawing/2014/main" id="{70FFA9BE-7E8A-77ED-5F39-70CB57900E5F}"/>
                    </a:ext>
                  </a:extLst>
                </p:cNvPr>
                <p:cNvPicPr/>
                <p:nvPr/>
              </p:nvPicPr>
              <p:blipFill>
                <a:blip r:embed="rId85"/>
                <a:stretch>
                  <a:fillRect/>
                </a:stretch>
              </p:blipFill>
              <p:spPr>
                <a:xfrm>
                  <a:off x="7851357" y="3856172"/>
                  <a:ext cx="855000" cy="6048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7" name="Ink 56">
                  <a:extLst>
                    <a:ext uri="{FF2B5EF4-FFF2-40B4-BE49-F238E27FC236}">
                      <a16:creationId xmlns:a16="http://schemas.microsoft.com/office/drawing/2014/main" id="{EE509699-5EFE-E7BF-C8B3-4BA87F1849A9}"/>
                    </a:ext>
                  </a:extLst>
                </p14:cNvPr>
                <p14:cNvContentPartPr/>
                <p14:nvPr/>
              </p14:nvContentPartPr>
              <p14:xfrm>
                <a:off x="7262037" y="4311572"/>
                <a:ext cx="223200" cy="399600"/>
              </p14:xfrm>
            </p:contentPart>
          </mc:Choice>
          <mc:Fallback>
            <p:pic>
              <p:nvPicPr>
                <p:cNvPr id="57" name="Ink 56">
                  <a:extLst>
                    <a:ext uri="{FF2B5EF4-FFF2-40B4-BE49-F238E27FC236}">
                      <a16:creationId xmlns:a16="http://schemas.microsoft.com/office/drawing/2014/main" id="{EE509699-5EFE-E7BF-C8B3-4BA87F1849A9}"/>
                    </a:ext>
                  </a:extLst>
                </p:cNvPr>
                <p:cNvPicPr/>
                <p:nvPr/>
              </p:nvPicPr>
              <p:blipFill>
                <a:blip r:embed="rId87"/>
                <a:stretch>
                  <a:fillRect/>
                </a:stretch>
              </p:blipFill>
              <p:spPr>
                <a:xfrm>
                  <a:off x="7253397" y="4302572"/>
                  <a:ext cx="240840" cy="4172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8" name="Ink 57">
                  <a:extLst>
                    <a:ext uri="{FF2B5EF4-FFF2-40B4-BE49-F238E27FC236}">
                      <a16:creationId xmlns:a16="http://schemas.microsoft.com/office/drawing/2014/main" id="{7263E579-DD8C-76AE-E075-5CD13D93640A}"/>
                    </a:ext>
                  </a:extLst>
                </p14:cNvPr>
                <p14:cNvContentPartPr/>
                <p14:nvPr/>
              </p14:nvContentPartPr>
              <p14:xfrm>
                <a:off x="7482357" y="4545932"/>
                <a:ext cx="104040" cy="182160"/>
              </p14:xfrm>
            </p:contentPart>
          </mc:Choice>
          <mc:Fallback>
            <p:pic>
              <p:nvPicPr>
                <p:cNvPr id="58" name="Ink 57">
                  <a:extLst>
                    <a:ext uri="{FF2B5EF4-FFF2-40B4-BE49-F238E27FC236}">
                      <a16:creationId xmlns:a16="http://schemas.microsoft.com/office/drawing/2014/main" id="{7263E579-DD8C-76AE-E075-5CD13D93640A}"/>
                    </a:ext>
                  </a:extLst>
                </p:cNvPr>
                <p:cNvPicPr/>
                <p:nvPr/>
              </p:nvPicPr>
              <p:blipFill>
                <a:blip r:embed="rId89"/>
                <a:stretch>
                  <a:fillRect/>
                </a:stretch>
              </p:blipFill>
              <p:spPr>
                <a:xfrm>
                  <a:off x="7473357" y="4536932"/>
                  <a:ext cx="12168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9" name="Ink 58">
                  <a:extLst>
                    <a:ext uri="{FF2B5EF4-FFF2-40B4-BE49-F238E27FC236}">
                      <a16:creationId xmlns:a16="http://schemas.microsoft.com/office/drawing/2014/main" id="{5BA7B94C-BA33-ACFA-DDE7-E5B743273E81}"/>
                    </a:ext>
                  </a:extLst>
                </p14:cNvPr>
                <p14:cNvContentPartPr/>
                <p14:nvPr/>
              </p14:nvContentPartPr>
              <p14:xfrm>
                <a:off x="7624197" y="4578332"/>
                <a:ext cx="140760" cy="165240"/>
              </p14:xfrm>
            </p:contentPart>
          </mc:Choice>
          <mc:Fallback>
            <p:pic>
              <p:nvPicPr>
                <p:cNvPr id="59" name="Ink 58">
                  <a:extLst>
                    <a:ext uri="{FF2B5EF4-FFF2-40B4-BE49-F238E27FC236}">
                      <a16:creationId xmlns:a16="http://schemas.microsoft.com/office/drawing/2014/main" id="{5BA7B94C-BA33-ACFA-DDE7-E5B743273E81}"/>
                    </a:ext>
                  </a:extLst>
                </p:cNvPr>
                <p:cNvPicPr/>
                <p:nvPr/>
              </p:nvPicPr>
              <p:blipFill>
                <a:blip r:embed="rId91"/>
                <a:stretch>
                  <a:fillRect/>
                </a:stretch>
              </p:blipFill>
              <p:spPr>
                <a:xfrm>
                  <a:off x="7615197" y="4569692"/>
                  <a:ext cx="15840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0" name="Ink 59">
                  <a:extLst>
                    <a:ext uri="{FF2B5EF4-FFF2-40B4-BE49-F238E27FC236}">
                      <a16:creationId xmlns:a16="http://schemas.microsoft.com/office/drawing/2014/main" id="{2E4A616B-68F1-2E87-6789-97B2EE87DAA0}"/>
                    </a:ext>
                  </a:extLst>
                </p14:cNvPr>
                <p14:cNvContentPartPr/>
                <p14:nvPr/>
              </p14:nvContentPartPr>
              <p14:xfrm>
                <a:off x="7814637" y="4521092"/>
                <a:ext cx="7560" cy="230400"/>
              </p14:xfrm>
            </p:contentPart>
          </mc:Choice>
          <mc:Fallback>
            <p:pic>
              <p:nvPicPr>
                <p:cNvPr id="60" name="Ink 59">
                  <a:extLst>
                    <a:ext uri="{FF2B5EF4-FFF2-40B4-BE49-F238E27FC236}">
                      <a16:creationId xmlns:a16="http://schemas.microsoft.com/office/drawing/2014/main" id="{2E4A616B-68F1-2E87-6789-97B2EE87DAA0}"/>
                    </a:ext>
                  </a:extLst>
                </p:cNvPr>
                <p:cNvPicPr/>
                <p:nvPr/>
              </p:nvPicPr>
              <p:blipFill>
                <a:blip r:embed="rId93"/>
                <a:stretch>
                  <a:fillRect/>
                </a:stretch>
              </p:blipFill>
              <p:spPr>
                <a:xfrm>
                  <a:off x="7805637" y="4512092"/>
                  <a:ext cx="2520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1" name="Ink 60">
                  <a:extLst>
                    <a:ext uri="{FF2B5EF4-FFF2-40B4-BE49-F238E27FC236}">
                      <a16:creationId xmlns:a16="http://schemas.microsoft.com/office/drawing/2014/main" id="{D74CDBCA-5D52-D96A-4C13-409741278F17}"/>
                    </a:ext>
                  </a:extLst>
                </p14:cNvPr>
                <p14:cNvContentPartPr/>
                <p14:nvPr/>
              </p14:nvContentPartPr>
              <p14:xfrm>
                <a:off x="7813917" y="4636292"/>
                <a:ext cx="154800" cy="105480"/>
              </p14:xfrm>
            </p:contentPart>
          </mc:Choice>
          <mc:Fallback>
            <p:pic>
              <p:nvPicPr>
                <p:cNvPr id="61" name="Ink 60">
                  <a:extLst>
                    <a:ext uri="{FF2B5EF4-FFF2-40B4-BE49-F238E27FC236}">
                      <a16:creationId xmlns:a16="http://schemas.microsoft.com/office/drawing/2014/main" id="{D74CDBCA-5D52-D96A-4C13-409741278F17}"/>
                    </a:ext>
                  </a:extLst>
                </p:cNvPr>
                <p:cNvPicPr/>
                <p:nvPr/>
              </p:nvPicPr>
              <p:blipFill>
                <a:blip r:embed="rId95"/>
                <a:stretch>
                  <a:fillRect/>
                </a:stretch>
              </p:blipFill>
              <p:spPr>
                <a:xfrm>
                  <a:off x="7805277" y="4627652"/>
                  <a:ext cx="17244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2" name="Ink 61">
                  <a:extLst>
                    <a:ext uri="{FF2B5EF4-FFF2-40B4-BE49-F238E27FC236}">
                      <a16:creationId xmlns:a16="http://schemas.microsoft.com/office/drawing/2014/main" id="{7C2E6339-5E06-A065-E7A4-37752016EE72}"/>
                    </a:ext>
                  </a:extLst>
                </p14:cNvPr>
                <p14:cNvContentPartPr/>
                <p14:nvPr/>
              </p14:nvContentPartPr>
              <p14:xfrm>
                <a:off x="7979157" y="4670852"/>
                <a:ext cx="74880" cy="117720"/>
              </p14:xfrm>
            </p:contentPart>
          </mc:Choice>
          <mc:Fallback>
            <p:pic>
              <p:nvPicPr>
                <p:cNvPr id="62" name="Ink 61">
                  <a:extLst>
                    <a:ext uri="{FF2B5EF4-FFF2-40B4-BE49-F238E27FC236}">
                      <a16:creationId xmlns:a16="http://schemas.microsoft.com/office/drawing/2014/main" id="{7C2E6339-5E06-A065-E7A4-37752016EE72}"/>
                    </a:ext>
                  </a:extLst>
                </p:cNvPr>
                <p:cNvPicPr/>
                <p:nvPr/>
              </p:nvPicPr>
              <p:blipFill>
                <a:blip r:embed="rId97"/>
                <a:stretch>
                  <a:fillRect/>
                </a:stretch>
              </p:blipFill>
              <p:spPr>
                <a:xfrm>
                  <a:off x="7970157" y="4661852"/>
                  <a:ext cx="9252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3" name="Ink 62">
                  <a:extLst>
                    <a:ext uri="{FF2B5EF4-FFF2-40B4-BE49-F238E27FC236}">
                      <a16:creationId xmlns:a16="http://schemas.microsoft.com/office/drawing/2014/main" id="{A9CCA654-9CEB-BF41-F696-6DCA841AD8A7}"/>
                    </a:ext>
                  </a:extLst>
                </p14:cNvPr>
                <p14:cNvContentPartPr/>
                <p14:nvPr/>
              </p14:nvContentPartPr>
              <p14:xfrm>
                <a:off x="8100117" y="4609652"/>
                <a:ext cx="11880" cy="220320"/>
              </p14:xfrm>
            </p:contentPart>
          </mc:Choice>
          <mc:Fallback>
            <p:pic>
              <p:nvPicPr>
                <p:cNvPr id="63" name="Ink 62">
                  <a:extLst>
                    <a:ext uri="{FF2B5EF4-FFF2-40B4-BE49-F238E27FC236}">
                      <a16:creationId xmlns:a16="http://schemas.microsoft.com/office/drawing/2014/main" id="{A9CCA654-9CEB-BF41-F696-6DCA841AD8A7}"/>
                    </a:ext>
                  </a:extLst>
                </p:cNvPr>
                <p:cNvPicPr/>
                <p:nvPr/>
              </p:nvPicPr>
              <p:blipFill>
                <a:blip r:embed="rId99"/>
                <a:stretch>
                  <a:fillRect/>
                </a:stretch>
              </p:blipFill>
              <p:spPr>
                <a:xfrm>
                  <a:off x="8091117" y="4600652"/>
                  <a:ext cx="2952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6" name="Ink 65">
                  <a:extLst>
                    <a:ext uri="{FF2B5EF4-FFF2-40B4-BE49-F238E27FC236}">
                      <a16:creationId xmlns:a16="http://schemas.microsoft.com/office/drawing/2014/main" id="{4BD20DA3-0ACE-EA2B-6F16-6DF4EAA78EDA}"/>
                    </a:ext>
                  </a:extLst>
                </p14:cNvPr>
                <p14:cNvContentPartPr/>
                <p14:nvPr/>
              </p14:nvContentPartPr>
              <p14:xfrm>
                <a:off x="7112277" y="4308692"/>
                <a:ext cx="124560" cy="491040"/>
              </p14:xfrm>
            </p:contentPart>
          </mc:Choice>
          <mc:Fallback>
            <p:pic>
              <p:nvPicPr>
                <p:cNvPr id="66" name="Ink 65">
                  <a:extLst>
                    <a:ext uri="{FF2B5EF4-FFF2-40B4-BE49-F238E27FC236}">
                      <a16:creationId xmlns:a16="http://schemas.microsoft.com/office/drawing/2014/main" id="{4BD20DA3-0ACE-EA2B-6F16-6DF4EAA78EDA}"/>
                    </a:ext>
                  </a:extLst>
                </p:cNvPr>
                <p:cNvPicPr/>
                <p:nvPr/>
              </p:nvPicPr>
              <p:blipFill>
                <a:blip r:embed="rId101"/>
                <a:stretch>
                  <a:fillRect/>
                </a:stretch>
              </p:blipFill>
              <p:spPr>
                <a:xfrm>
                  <a:off x="7103277" y="4300052"/>
                  <a:ext cx="142200" cy="5086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8" name="Ink 67">
                  <a:extLst>
                    <a:ext uri="{FF2B5EF4-FFF2-40B4-BE49-F238E27FC236}">
                      <a16:creationId xmlns:a16="http://schemas.microsoft.com/office/drawing/2014/main" id="{3A91A600-97EF-B2B8-91AF-8B05AC9D0AD5}"/>
                    </a:ext>
                  </a:extLst>
                </p14:cNvPr>
                <p14:cNvContentPartPr/>
                <p14:nvPr/>
              </p14:nvContentPartPr>
              <p14:xfrm>
                <a:off x="8151237" y="4617932"/>
                <a:ext cx="110880" cy="330120"/>
              </p14:xfrm>
            </p:contentPart>
          </mc:Choice>
          <mc:Fallback>
            <p:pic>
              <p:nvPicPr>
                <p:cNvPr id="68" name="Ink 67">
                  <a:extLst>
                    <a:ext uri="{FF2B5EF4-FFF2-40B4-BE49-F238E27FC236}">
                      <a16:creationId xmlns:a16="http://schemas.microsoft.com/office/drawing/2014/main" id="{3A91A600-97EF-B2B8-91AF-8B05AC9D0AD5}"/>
                    </a:ext>
                  </a:extLst>
                </p:cNvPr>
                <p:cNvPicPr/>
                <p:nvPr/>
              </p:nvPicPr>
              <p:blipFill>
                <a:blip r:embed="rId103"/>
                <a:stretch>
                  <a:fillRect/>
                </a:stretch>
              </p:blipFill>
              <p:spPr>
                <a:xfrm>
                  <a:off x="8142597" y="4609292"/>
                  <a:ext cx="12852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70" name="Ink 69">
                  <a:extLst>
                    <a:ext uri="{FF2B5EF4-FFF2-40B4-BE49-F238E27FC236}">
                      <a16:creationId xmlns:a16="http://schemas.microsoft.com/office/drawing/2014/main" id="{19D4A866-FEBE-E4CD-6571-D5127BE29CF5}"/>
                    </a:ext>
                  </a:extLst>
                </p14:cNvPr>
                <p14:cNvContentPartPr/>
                <p14:nvPr/>
              </p14:nvContentPartPr>
              <p14:xfrm>
                <a:off x="7974837" y="4921772"/>
                <a:ext cx="32040" cy="344520"/>
              </p14:xfrm>
            </p:contentPart>
          </mc:Choice>
          <mc:Fallback>
            <p:pic>
              <p:nvPicPr>
                <p:cNvPr id="70" name="Ink 69">
                  <a:extLst>
                    <a:ext uri="{FF2B5EF4-FFF2-40B4-BE49-F238E27FC236}">
                      <a16:creationId xmlns:a16="http://schemas.microsoft.com/office/drawing/2014/main" id="{19D4A866-FEBE-E4CD-6571-D5127BE29CF5}"/>
                    </a:ext>
                  </a:extLst>
                </p:cNvPr>
                <p:cNvPicPr/>
                <p:nvPr/>
              </p:nvPicPr>
              <p:blipFill>
                <a:blip r:embed="rId105"/>
                <a:stretch>
                  <a:fillRect/>
                </a:stretch>
              </p:blipFill>
              <p:spPr>
                <a:xfrm>
                  <a:off x="7965837" y="4913132"/>
                  <a:ext cx="4968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1" name="Ink 70">
                  <a:extLst>
                    <a:ext uri="{FF2B5EF4-FFF2-40B4-BE49-F238E27FC236}">
                      <a16:creationId xmlns:a16="http://schemas.microsoft.com/office/drawing/2014/main" id="{237CB8F1-A35F-D232-9E83-8DD34273CA03}"/>
                    </a:ext>
                  </a:extLst>
                </p14:cNvPr>
                <p14:cNvContentPartPr/>
                <p14:nvPr/>
              </p14:nvContentPartPr>
              <p14:xfrm>
                <a:off x="7833357" y="5387252"/>
                <a:ext cx="245520" cy="7200"/>
              </p14:xfrm>
            </p:contentPart>
          </mc:Choice>
          <mc:Fallback>
            <p:pic>
              <p:nvPicPr>
                <p:cNvPr id="71" name="Ink 70">
                  <a:extLst>
                    <a:ext uri="{FF2B5EF4-FFF2-40B4-BE49-F238E27FC236}">
                      <a16:creationId xmlns:a16="http://schemas.microsoft.com/office/drawing/2014/main" id="{237CB8F1-A35F-D232-9E83-8DD34273CA03}"/>
                    </a:ext>
                  </a:extLst>
                </p:cNvPr>
                <p:cNvPicPr/>
                <p:nvPr/>
              </p:nvPicPr>
              <p:blipFill>
                <a:blip r:embed="rId107"/>
                <a:stretch>
                  <a:fillRect/>
                </a:stretch>
              </p:blipFill>
              <p:spPr>
                <a:xfrm>
                  <a:off x="7824357" y="5378612"/>
                  <a:ext cx="26316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3" name="Ink 72">
                  <a:extLst>
                    <a:ext uri="{FF2B5EF4-FFF2-40B4-BE49-F238E27FC236}">
                      <a16:creationId xmlns:a16="http://schemas.microsoft.com/office/drawing/2014/main" id="{BA635538-F435-C13D-68DB-D345689988D5}"/>
                    </a:ext>
                  </a:extLst>
                </p14:cNvPr>
                <p14:cNvContentPartPr/>
                <p14:nvPr/>
              </p14:nvContentPartPr>
              <p14:xfrm>
                <a:off x="7926957" y="5433692"/>
                <a:ext cx="13680" cy="207360"/>
              </p14:xfrm>
            </p:contentPart>
          </mc:Choice>
          <mc:Fallback>
            <p:pic>
              <p:nvPicPr>
                <p:cNvPr id="73" name="Ink 72">
                  <a:extLst>
                    <a:ext uri="{FF2B5EF4-FFF2-40B4-BE49-F238E27FC236}">
                      <a16:creationId xmlns:a16="http://schemas.microsoft.com/office/drawing/2014/main" id="{BA635538-F435-C13D-68DB-D345689988D5}"/>
                    </a:ext>
                  </a:extLst>
                </p:cNvPr>
                <p:cNvPicPr/>
                <p:nvPr/>
              </p:nvPicPr>
              <p:blipFill>
                <a:blip r:embed="rId109"/>
                <a:stretch>
                  <a:fillRect/>
                </a:stretch>
              </p:blipFill>
              <p:spPr>
                <a:xfrm>
                  <a:off x="7917957" y="5424692"/>
                  <a:ext cx="3132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4" name="Ink 73">
                  <a:extLst>
                    <a:ext uri="{FF2B5EF4-FFF2-40B4-BE49-F238E27FC236}">
                      <a16:creationId xmlns:a16="http://schemas.microsoft.com/office/drawing/2014/main" id="{81165EC2-5275-ACE9-6988-B0B8B6BFF90E}"/>
                    </a:ext>
                  </a:extLst>
                </p14:cNvPr>
                <p14:cNvContentPartPr/>
                <p14:nvPr/>
              </p14:nvContentPartPr>
              <p14:xfrm>
                <a:off x="8033157" y="5530532"/>
                <a:ext cx="163800" cy="129240"/>
              </p14:xfrm>
            </p:contentPart>
          </mc:Choice>
          <mc:Fallback>
            <p:pic>
              <p:nvPicPr>
                <p:cNvPr id="74" name="Ink 73">
                  <a:extLst>
                    <a:ext uri="{FF2B5EF4-FFF2-40B4-BE49-F238E27FC236}">
                      <a16:creationId xmlns:a16="http://schemas.microsoft.com/office/drawing/2014/main" id="{81165EC2-5275-ACE9-6988-B0B8B6BFF90E}"/>
                    </a:ext>
                  </a:extLst>
                </p:cNvPr>
                <p:cNvPicPr/>
                <p:nvPr/>
              </p:nvPicPr>
              <p:blipFill>
                <a:blip r:embed="rId111"/>
                <a:stretch>
                  <a:fillRect/>
                </a:stretch>
              </p:blipFill>
              <p:spPr>
                <a:xfrm>
                  <a:off x="8024517" y="5521892"/>
                  <a:ext cx="18144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5" name="Ink 74">
                  <a:extLst>
                    <a:ext uri="{FF2B5EF4-FFF2-40B4-BE49-F238E27FC236}">
                      <a16:creationId xmlns:a16="http://schemas.microsoft.com/office/drawing/2014/main" id="{6112F999-138A-4261-4E9A-6336FFA0B39A}"/>
                    </a:ext>
                  </a:extLst>
                </p14:cNvPr>
                <p14:cNvContentPartPr/>
                <p14:nvPr/>
              </p14:nvContentPartPr>
              <p14:xfrm>
                <a:off x="8210277" y="5533772"/>
                <a:ext cx="97200" cy="139320"/>
              </p14:xfrm>
            </p:contentPart>
          </mc:Choice>
          <mc:Fallback>
            <p:pic>
              <p:nvPicPr>
                <p:cNvPr id="75" name="Ink 74">
                  <a:extLst>
                    <a:ext uri="{FF2B5EF4-FFF2-40B4-BE49-F238E27FC236}">
                      <a16:creationId xmlns:a16="http://schemas.microsoft.com/office/drawing/2014/main" id="{6112F999-138A-4261-4E9A-6336FFA0B39A}"/>
                    </a:ext>
                  </a:extLst>
                </p:cNvPr>
                <p:cNvPicPr/>
                <p:nvPr/>
              </p:nvPicPr>
              <p:blipFill>
                <a:blip r:embed="rId113"/>
                <a:stretch>
                  <a:fillRect/>
                </a:stretch>
              </p:blipFill>
              <p:spPr>
                <a:xfrm>
                  <a:off x="8201277" y="5525132"/>
                  <a:ext cx="11484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6" name="Ink 75">
                  <a:extLst>
                    <a:ext uri="{FF2B5EF4-FFF2-40B4-BE49-F238E27FC236}">
                      <a16:creationId xmlns:a16="http://schemas.microsoft.com/office/drawing/2014/main" id="{2109B152-2DA4-7253-1F5E-BF981FE4EC35}"/>
                    </a:ext>
                  </a:extLst>
                </p14:cNvPr>
                <p14:cNvContentPartPr/>
                <p14:nvPr/>
              </p14:nvContentPartPr>
              <p14:xfrm>
                <a:off x="8381637" y="5474012"/>
                <a:ext cx="236160" cy="217440"/>
              </p14:xfrm>
            </p:contentPart>
          </mc:Choice>
          <mc:Fallback>
            <p:pic>
              <p:nvPicPr>
                <p:cNvPr id="76" name="Ink 75">
                  <a:extLst>
                    <a:ext uri="{FF2B5EF4-FFF2-40B4-BE49-F238E27FC236}">
                      <a16:creationId xmlns:a16="http://schemas.microsoft.com/office/drawing/2014/main" id="{2109B152-2DA4-7253-1F5E-BF981FE4EC35}"/>
                    </a:ext>
                  </a:extLst>
                </p:cNvPr>
                <p:cNvPicPr/>
                <p:nvPr/>
              </p:nvPicPr>
              <p:blipFill>
                <a:blip r:embed="rId115"/>
                <a:stretch>
                  <a:fillRect/>
                </a:stretch>
              </p:blipFill>
              <p:spPr>
                <a:xfrm>
                  <a:off x="8372637" y="5465012"/>
                  <a:ext cx="25380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7" name="Ink 76">
                  <a:extLst>
                    <a:ext uri="{FF2B5EF4-FFF2-40B4-BE49-F238E27FC236}">
                      <a16:creationId xmlns:a16="http://schemas.microsoft.com/office/drawing/2014/main" id="{9A10538C-5B46-B7D8-0E01-56B98024151C}"/>
                    </a:ext>
                  </a:extLst>
                </p14:cNvPr>
                <p14:cNvContentPartPr/>
                <p14:nvPr/>
              </p14:nvContentPartPr>
              <p14:xfrm>
                <a:off x="8689797" y="5597492"/>
                <a:ext cx="11880" cy="90000"/>
              </p14:xfrm>
            </p:contentPart>
          </mc:Choice>
          <mc:Fallback>
            <p:pic>
              <p:nvPicPr>
                <p:cNvPr id="77" name="Ink 76">
                  <a:extLst>
                    <a:ext uri="{FF2B5EF4-FFF2-40B4-BE49-F238E27FC236}">
                      <a16:creationId xmlns:a16="http://schemas.microsoft.com/office/drawing/2014/main" id="{9A10538C-5B46-B7D8-0E01-56B98024151C}"/>
                    </a:ext>
                  </a:extLst>
                </p:cNvPr>
                <p:cNvPicPr/>
                <p:nvPr/>
              </p:nvPicPr>
              <p:blipFill>
                <a:blip r:embed="rId117"/>
                <a:stretch>
                  <a:fillRect/>
                </a:stretch>
              </p:blipFill>
              <p:spPr>
                <a:xfrm>
                  <a:off x="8681157" y="5588492"/>
                  <a:ext cx="2952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8" name="Ink 77">
                  <a:extLst>
                    <a:ext uri="{FF2B5EF4-FFF2-40B4-BE49-F238E27FC236}">
                      <a16:creationId xmlns:a16="http://schemas.microsoft.com/office/drawing/2014/main" id="{65945B44-C159-F984-D7CA-482F12D6B3C7}"/>
                    </a:ext>
                  </a:extLst>
                </p14:cNvPr>
                <p14:cNvContentPartPr/>
                <p14:nvPr/>
              </p14:nvContentPartPr>
              <p14:xfrm>
                <a:off x="8722917" y="5536292"/>
                <a:ext cx="2880" cy="29520"/>
              </p14:xfrm>
            </p:contentPart>
          </mc:Choice>
          <mc:Fallback>
            <p:pic>
              <p:nvPicPr>
                <p:cNvPr id="78" name="Ink 77">
                  <a:extLst>
                    <a:ext uri="{FF2B5EF4-FFF2-40B4-BE49-F238E27FC236}">
                      <a16:creationId xmlns:a16="http://schemas.microsoft.com/office/drawing/2014/main" id="{65945B44-C159-F984-D7CA-482F12D6B3C7}"/>
                    </a:ext>
                  </a:extLst>
                </p:cNvPr>
                <p:cNvPicPr/>
                <p:nvPr/>
              </p:nvPicPr>
              <p:blipFill>
                <a:blip r:embed="rId119"/>
                <a:stretch>
                  <a:fillRect/>
                </a:stretch>
              </p:blipFill>
              <p:spPr>
                <a:xfrm>
                  <a:off x="8713917" y="5527292"/>
                  <a:ext cx="2052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9" name="Ink 78">
                  <a:extLst>
                    <a:ext uri="{FF2B5EF4-FFF2-40B4-BE49-F238E27FC236}">
                      <a16:creationId xmlns:a16="http://schemas.microsoft.com/office/drawing/2014/main" id="{3F0CA3D7-3F64-3911-51AA-EDC7BEB9D0BD}"/>
                    </a:ext>
                  </a:extLst>
                </p14:cNvPr>
                <p14:cNvContentPartPr/>
                <p14:nvPr/>
              </p14:nvContentPartPr>
              <p14:xfrm>
                <a:off x="8756037" y="5649692"/>
                <a:ext cx="184680" cy="406800"/>
              </p14:xfrm>
            </p:contentPart>
          </mc:Choice>
          <mc:Fallback>
            <p:pic>
              <p:nvPicPr>
                <p:cNvPr id="79" name="Ink 78">
                  <a:extLst>
                    <a:ext uri="{FF2B5EF4-FFF2-40B4-BE49-F238E27FC236}">
                      <a16:creationId xmlns:a16="http://schemas.microsoft.com/office/drawing/2014/main" id="{3F0CA3D7-3F64-3911-51AA-EDC7BEB9D0BD}"/>
                    </a:ext>
                  </a:extLst>
                </p:cNvPr>
                <p:cNvPicPr/>
                <p:nvPr/>
              </p:nvPicPr>
              <p:blipFill>
                <a:blip r:embed="rId121"/>
                <a:stretch>
                  <a:fillRect/>
                </a:stretch>
              </p:blipFill>
              <p:spPr>
                <a:xfrm>
                  <a:off x="8747397" y="5641052"/>
                  <a:ext cx="202320" cy="4244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0" name="Ink 79">
                  <a:extLst>
                    <a:ext uri="{FF2B5EF4-FFF2-40B4-BE49-F238E27FC236}">
                      <a16:creationId xmlns:a16="http://schemas.microsoft.com/office/drawing/2014/main" id="{1AC43571-A27B-9E5A-1391-76698C810A06}"/>
                    </a:ext>
                  </a:extLst>
                </p14:cNvPr>
                <p14:cNvContentPartPr/>
                <p14:nvPr/>
              </p14:nvContentPartPr>
              <p14:xfrm>
                <a:off x="7958997" y="5769572"/>
                <a:ext cx="120600" cy="328680"/>
              </p14:xfrm>
            </p:contentPart>
          </mc:Choice>
          <mc:Fallback>
            <p:pic>
              <p:nvPicPr>
                <p:cNvPr id="80" name="Ink 79">
                  <a:extLst>
                    <a:ext uri="{FF2B5EF4-FFF2-40B4-BE49-F238E27FC236}">
                      <a16:creationId xmlns:a16="http://schemas.microsoft.com/office/drawing/2014/main" id="{1AC43571-A27B-9E5A-1391-76698C810A06}"/>
                    </a:ext>
                  </a:extLst>
                </p:cNvPr>
                <p:cNvPicPr/>
                <p:nvPr/>
              </p:nvPicPr>
              <p:blipFill>
                <a:blip r:embed="rId123"/>
                <a:stretch>
                  <a:fillRect/>
                </a:stretch>
              </p:blipFill>
              <p:spPr>
                <a:xfrm>
                  <a:off x="7950357" y="5760932"/>
                  <a:ext cx="13824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1" name="Ink 80">
                  <a:extLst>
                    <a:ext uri="{FF2B5EF4-FFF2-40B4-BE49-F238E27FC236}">
                      <a16:creationId xmlns:a16="http://schemas.microsoft.com/office/drawing/2014/main" id="{9360A588-D418-DB53-398F-0BB5CB3EC8D4}"/>
                    </a:ext>
                  </a:extLst>
                </p14:cNvPr>
                <p14:cNvContentPartPr/>
                <p14:nvPr/>
              </p14:nvContentPartPr>
              <p14:xfrm>
                <a:off x="8151237" y="5981612"/>
                <a:ext cx="289440" cy="260640"/>
              </p14:xfrm>
            </p:contentPart>
          </mc:Choice>
          <mc:Fallback>
            <p:pic>
              <p:nvPicPr>
                <p:cNvPr id="81" name="Ink 80">
                  <a:extLst>
                    <a:ext uri="{FF2B5EF4-FFF2-40B4-BE49-F238E27FC236}">
                      <a16:creationId xmlns:a16="http://schemas.microsoft.com/office/drawing/2014/main" id="{9360A588-D418-DB53-398F-0BB5CB3EC8D4}"/>
                    </a:ext>
                  </a:extLst>
                </p:cNvPr>
                <p:cNvPicPr/>
                <p:nvPr/>
              </p:nvPicPr>
              <p:blipFill>
                <a:blip r:embed="rId125"/>
                <a:stretch>
                  <a:fillRect/>
                </a:stretch>
              </p:blipFill>
              <p:spPr>
                <a:xfrm>
                  <a:off x="8142237" y="5972612"/>
                  <a:ext cx="30708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2" name="Ink 81">
                  <a:extLst>
                    <a:ext uri="{FF2B5EF4-FFF2-40B4-BE49-F238E27FC236}">
                      <a16:creationId xmlns:a16="http://schemas.microsoft.com/office/drawing/2014/main" id="{378C1B48-2590-107A-62E3-94AB25085484}"/>
                    </a:ext>
                  </a:extLst>
                </p14:cNvPr>
                <p14:cNvContentPartPr/>
                <p14:nvPr/>
              </p14:nvContentPartPr>
              <p14:xfrm>
                <a:off x="7887357" y="6301652"/>
                <a:ext cx="198720" cy="20520"/>
              </p14:xfrm>
            </p:contentPart>
          </mc:Choice>
          <mc:Fallback>
            <p:pic>
              <p:nvPicPr>
                <p:cNvPr id="82" name="Ink 81">
                  <a:extLst>
                    <a:ext uri="{FF2B5EF4-FFF2-40B4-BE49-F238E27FC236}">
                      <a16:creationId xmlns:a16="http://schemas.microsoft.com/office/drawing/2014/main" id="{378C1B48-2590-107A-62E3-94AB25085484}"/>
                    </a:ext>
                  </a:extLst>
                </p:cNvPr>
                <p:cNvPicPr/>
                <p:nvPr/>
              </p:nvPicPr>
              <p:blipFill>
                <a:blip r:embed="rId127"/>
                <a:stretch>
                  <a:fillRect/>
                </a:stretch>
              </p:blipFill>
              <p:spPr>
                <a:xfrm>
                  <a:off x="7878357" y="6292652"/>
                  <a:ext cx="21636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3" name="Ink 82">
                  <a:extLst>
                    <a:ext uri="{FF2B5EF4-FFF2-40B4-BE49-F238E27FC236}">
                      <a16:creationId xmlns:a16="http://schemas.microsoft.com/office/drawing/2014/main" id="{66121403-7A49-5B8D-4F95-7DBF21ACA7C4}"/>
                    </a:ext>
                  </a:extLst>
                </p14:cNvPr>
                <p14:cNvContentPartPr/>
                <p14:nvPr/>
              </p14:nvContentPartPr>
              <p14:xfrm>
                <a:off x="7933437" y="6328292"/>
                <a:ext cx="455400" cy="198000"/>
              </p14:xfrm>
            </p:contentPart>
          </mc:Choice>
          <mc:Fallback>
            <p:pic>
              <p:nvPicPr>
                <p:cNvPr id="83" name="Ink 82">
                  <a:extLst>
                    <a:ext uri="{FF2B5EF4-FFF2-40B4-BE49-F238E27FC236}">
                      <a16:creationId xmlns:a16="http://schemas.microsoft.com/office/drawing/2014/main" id="{66121403-7A49-5B8D-4F95-7DBF21ACA7C4}"/>
                    </a:ext>
                  </a:extLst>
                </p:cNvPr>
                <p:cNvPicPr/>
                <p:nvPr/>
              </p:nvPicPr>
              <p:blipFill>
                <a:blip r:embed="rId129"/>
                <a:stretch>
                  <a:fillRect/>
                </a:stretch>
              </p:blipFill>
              <p:spPr>
                <a:xfrm>
                  <a:off x="7924797" y="6319652"/>
                  <a:ext cx="47304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4" name="Ink 83">
                  <a:extLst>
                    <a:ext uri="{FF2B5EF4-FFF2-40B4-BE49-F238E27FC236}">
                      <a16:creationId xmlns:a16="http://schemas.microsoft.com/office/drawing/2014/main" id="{A048666F-60F6-B79F-7922-FCFC1883C4FA}"/>
                    </a:ext>
                  </a:extLst>
                </p14:cNvPr>
                <p14:cNvContentPartPr/>
                <p14:nvPr/>
              </p14:nvContentPartPr>
              <p14:xfrm>
                <a:off x="8499717" y="6401732"/>
                <a:ext cx="230760" cy="106200"/>
              </p14:xfrm>
            </p:contentPart>
          </mc:Choice>
          <mc:Fallback>
            <p:pic>
              <p:nvPicPr>
                <p:cNvPr id="84" name="Ink 83">
                  <a:extLst>
                    <a:ext uri="{FF2B5EF4-FFF2-40B4-BE49-F238E27FC236}">
                      <a16:creationId xmlns:a16="http://schemas.microsoft.com/office/drawing/2014/main" id="{A048666F-60F6-B79F-7922-FCFC1883C4FA}"/>
                    </a:ext>
                  </a:extLst>
                </p:cNvPr>
                <p:cNvPicPr/>
                <p:nvPr/>
              </p:nvPicPr>
              <p:blipFill>
                <a:blip r:embed="rId131"/>
                <a:stretch>
                  <a:fillRect/>
                </a:stretch>
              </p:blipFill>
              <p:spPr>
                <a:xfrm>
                  <a:off x="8491077" y="6392732"/>
                  <a:ext cx="24840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5" name="Ink 84">
                  <a:extLst>
                    <a:ext uri="{FF2B5EF4-FFF2-40B4-BE49-F238E27FC236}">
                      <a16:creationId xmlns:a16="http://schemas.microsoft.com/office/drawing/2014/main" id="{69E10521-62E8-D3E9-C7A1-54F801808881}"/>
                    </a:ext>
                  </a:extLst>
                </p14:cNvPr>
                <p14:cNvContentPartPr/>
                <p14:nvPr/>
              </p14:nvContentPartPr>
              <p14:xfrm>
                <a:off x="7579917" y="5267012"/>
                <a:ext cx="1819800" cy="1620360"/>
              </p14:xfrm>
            </p:contentPart>
          </mc:Choice>
          <mc:Fallback>
            <p:pic>
              <p:nvPicPr>
                <p:cNvPr id="85" name="Ink 84">
                  <a:extLst>
                    <a:ext uri="{FF2B5EF4-FFF2-40B4-BE49-F238E27FC236}">
                      <a16:creationId xmlns:a16="http://schemas.microsoft.com/office/drawing/2014/main" id="{69E10521-62E8-D3E9-C7A1-54F801808881}"/>
                    </a:ext>
                  </a:extLst>
                </p:cNvPr>
                <p:cNvPicPr/>
                <p:nvPr/>
              </p:nvPicPr>
              <p:blipFill>
                <a:blip r:embed="rId133"/>
                <a:stretch>
                  <a:fillRect/>
                </a:stretch>
              </p:blipFill>
              <p:spPr>
                <a:xfrm>
                  <a:off x="7571277" y="5258012"/>
                  <a:ext cx="1837440" cy="1638000"/>
                </a:xfrm>
                <a:prstGeom prst="rect">
                  <a:avLst/>
                </a:prstGeom>
              </p:spPr>
            </p:pic>
          </mc:Fallback>
        </mc:AlternateContent>
      </p:grpSp>
    </p:spTree>
    <p:extLst>
      <p:ext uri="{BB962C8B-B14F-4D97-AF65-F5344CB8AC3E}">
        <p14:creationId xmlns:p14="http://schemas.microsoft.com/office/powerpoint/2010/main" val="334025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Use intelligent Technologies</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6DEC56BA-A0A8-131A-92A1-44459835F078}"/>
                  </a:ext>
                </a:extLst>
              </p14:cNvPr>
              <p14:cNvContentPartPr/>
              <p14:nvPr/>
            </p14:nvContentPartPr>
            <p14:xfrm>
              <a:off x="181080" y="647640"/>
              <a:ext cx="10994040" cy="5956200"/>
            </p14:xfrm>
          </p:contentPart>
        </mc:Choice>
        <mc:Fallback>
          <p:pic>
            <p:nvPicPr>
              <p:cNvPr id="3" name="Ink 2">
                <a:extLst>
                  <a:ext uri="{FF2B5EF4-FFF2-40B4-BE49-F238E27FC236}">
                    <a16:creationId xmlns:a16="http://schemas.microsoft.com/office/drawing/2014/main" id="{6DEC56BA-A0A8-131A-92A1-44459835F078}"/>
                  </a:ext>
                </a:extLst>
              </p:cNvPr>
              <p:cNvPicPr/>
              <p:nvPr/>
            </p:nvPicPr>
            <p:blipFill>
              <a:blip r:embed="rId3"/>
              <a:stretch>
                <a:fillRect/>
              </a:stretch>
            </p:blipFill>
            <p:spPr>
              <a:xfrm>
                <a:off x="171720" y="638280"/>
                <a:ext cx="11012760" cy="5974920"/>
              </a:xfrm>
              <a:prstGeom prst="rect">
                <a:avLst/>
              </a:prstGeom>
            </p:spPr>
          </p:pic>
        </mc:Fallback>
      </mc:AlternateContent>
    </p:spTree>
    <p:extLst>
      <p:ext uri="{BB962C8B-B14F-4D97-AF65-F5344CB8AC3E}">
        <p14:creationId xmlns:p14="http://schemas.microsoft.com/office/powerpoint/2010/main" val="237575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SAP Owned Solutions</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792584A6-E571-1A77-0B36-7293F9FF6713}"/>
                  </a:ext>
                </a:extLst>
              </p14:cNvPr>
              <p14:cNvContentPartPr/>
              <p14:nvPr/>
            </p14:nvContentPartPr>
            <p14:xfrm>
              <a:off x="790200" y="1257120"/>
              <a:ext cx="10794240" cy="4075560"/>
            </p14:xfrm>
          </p:contentPart>
        </mc:Choice>
        <mc:Fallback>
          <p:pic>
            <p:nvPicPr>
              <p:cNvPr id="3" name="Ink 2">
                <a:extLst>
                  <a:ext uri="{FF2B5EF4-FFF2-40B4-BE49-F238E27FC236}">
                    <a16:creationId xmlns:a16="http://schemas.microsoft.com/office/drawing/2014/main" id="{792584A6-E571-1A77-0B36-7293F9FF6713}"/>
                  </a:ext>
                </a:extLst>
              </p:cNvPr>
              <p:cNvPicPr/>
              <p:nvPr/>
            </p:nvPicPr>
            <p:blipFill>
              <a:blip r:embed="rId3"/>
              <a:stretch>
                <a:fillRect/>
              </a:stretch>
            </p:blipFill>
            <p:spPr>
              <a:xfrm>
                <a:off x="780840" y="1247760"/>
                <a:ext cx="10812960" cy="4094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EE5C387C-CC8E-BECF-15B7-67FE4F8B455E}"/>
                  </a:ext>
                </a:extLst>
              </p14:cNvPr>
              <p14:cNvContentPartPr/>
              <p14:nvPr/>
            </p14:nvContentPartPr>
            <p14:xfrm>
              <a:off x="5880717" y="3115292"/>
              <a:ext cx="1208160" cy="55440"/>
            </p14:xfrm>
          </p:contentPart>
        </mc:Choice>
        <mc:Fallback>
          <p:pic>
            <p:nvPicPr>
              <p:cNvPr id="4" name="Ink 3">
                <a:extLst>
                  <a:ext uri="{FF2B5EF4-FFF2-40B4-BE49-F238E27FC236}">
                    <a16:creationId xmlns:a16="http://schemas.microsoft.com/office/drawing/2014/main" id="{EE5C387C-CC8E-BECF-15B7-67FE4F8B455E}"/>
                  </a:ext>
                </a:extLst>
              </p:cNvPr>
              <p:cNvPicPr/>
              <p:nvPr/>
            </p:nvPicPr>
            <p:blipFill>
              <a:blip r:embed="rId5"/>
              <a:stretch>
                <a:fillRect/>
              </a:stretch>
            </p:blipFill>
            <p:spPr>
              <a:xfrm>
                <a:off x="5872077" y="3106652"/>
                <a:ext cx="1225800" cy="73080"/>
              </a:xfrm>
              <a:prstGeom prst="rect">
                <a:avLst/>
              </a:prstGeom>
            </p:spPr>
          </p:pic>
        </mc:Fallback>
      </mc:AlternateContent>
    </p:spTree>
    <p:extLst>
      <p:ext uri="{BB962C8B-B14F-4D97-AF65-F5344CB8AC3E}">
        <p14:creationId xmlns:p14="http://schemas.microsoft.com/office/powerpoint/2010/main" val="356907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Tools to Setup</a:t>
            </a:r>
          </a:p>
        </p:txBody>
      </p:sp>
      <p:sp>
        <p:nvSpPr>
          <p:cNvPr id="6" name="TextBox 5">
            <a:extLst>
              <a:ext uri="{FF2B5EF4-FFF2-40B4-BE49-F238E27FC236}">
                <a16:creationId xmlns:a16="http://schemas.microsoft.com/office/drawing/2014/main" id="{6A0A19D8-C3C6-3EAF-E522-A7A51752E39E}"/>
              </a:ext>
            </a:extLst>
          </p:cNvPr>
          <p:cNvSpPr txBox="1"/>
          <p:nvPr/>
        </p:nvSpPr>
        <p:spPr>
          <a:xfrm>
            <a:off x="169734" y="908720"/>
            <a:ext cx="11665296" cy="2862322"/>
          </a:xfrm>
          <a:prstGeom prst="rect">
            <a:avLst/>
          </a:prstGeom>
          <a:noFill/>
        </p:spPr>
        <p:txBody>
          <a:bodyPr wrap="square">
            <a:spAutoFit/>
          </a:bodyPr>
          <a:lstStyle/>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Git Setup - </a:t>
            </a: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2"/>
              </a:rPr>
              <a:t>https://git-scm.com/downloads</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CF CLI (Command Line Interface) Tool – allows to communicate/connect to CF</a:t>
            </a:r>
          </a:p>
          <a:p>
            <a:pPr marL="609493" marR="0" lvl="1"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3"/>
              </a:rPr>
              <a:t>https://github.com/cloudfoundry/cli/wiki/V6-CLI-Installation-Guide</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3. Microsoft VS Code - </a:t>
            </a:r>
            <a:r>
              <a:rPr kumimoji="0" lang="en-US" sz="1800" b="0" i="0" u="none" strike="noStrike" kern="1200" cap="none" spc="0" normalizeH="0" baseline="0" noProof="0" dirty="0">
                <a:ln>
                  <a:noFill/>
                </a:ln>
                <a:solidFill>
                  <a:schemeClr val="bg1"/>
                </a:solidFill>
                <a:effectLst/>
                <a:uLnTx/>
                <a:uFillTx/>
                <a:latin typeface="Segoe UI"/>
                <a:ea typeface="+mn-ea"/>
                <a:cs typeface="+mn-cs"/>
                <a:hlinkClick r:id="rId4"/>
              </a:rPr>
              <a:t>https://code.visualstudio.com/download</a:t>
            </a: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28ECBDE0-DEA4-B1B0-E9CF-5AF65AA48E7A}"/>
              </a:ext>
            </a:extLst>
          </p:cNvPr>
          <p:cNvGrpSpPr/>
          <p:nvPr/>
        </p:nvGrpSpPr>
        <p:grpSpPr>
          <a:xfrm>
            <a:off x="499797" y="1999652"/>
            <a:ext cx="397800" cy="187920"/>
            <a:chOff x="499797" y="1999652"/>
            <a:chExt cx="397800" cy="187920"/>
          </a:xfrm>
        </p:grpSpPr>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6EC025E7-160A-F9E9-AAEA-CDD70AB6C5F3}"/>
                    </a:ext>
                  </a:extLst>
                </p14:cNvPr>
                <p14:cNvContentPartPr/>
                <p14:nvPr/>
              </p14:nvContentPartPr>
              <p14:xfrm>
                <a:off x="499797" y="2045732"/>
                <a:ext cx="389520" cy="12240"/>
              </p14:xfrm>
            </p:contentPart>
          </mc:Choice>
          <mc:Fallback>
            <p:pic>
              <p:nvPicPr>
                <p:cNvPr id="3" name="Ink 2">
                  <a:extLst>
                    <a:ext uri="{FF2B5EF4-FFF2-40B4-BE49-F238E27FC236}">
                      <a16:creationId xmlns:a16="http://schemas.microsoft.com/office/drawing/2014/main" id="{6EC025E7-160A-F9E9-AAEA-CDD70AB6C5F3}"/>
                    </a:ext>
                  </a:extLst>
                </p:cNvPr>
                <p:cNvPicPr/>
                <p:nvPr/>
              </p:nvPicPr>
              <p:blipFill>
                <a:blip r:embed="rId6"/>
                <a:stretch>
                  <a:fillRect/>
                </a:stretch>
              </p:blipFill>
              <p:spPr>
                <a:xfrm>
                  <a:off x="491157" y="2037092"/>
                  <a:ext cx="40716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C7969F58-0F77-C8D8-11CA-831FE6C932D6}"/>
                    </a:ext>
                  </a:extLst>
                </p14:cNvPr>
                <p14:cNvContentPartPr/>
                <p14:nvPr/>
              </p14:nvContentPartPr>
              <p14:xfrm>
                <a:off x="743157" y="1999652"/>
                <a:ext cx="154440" cy="187920"/>
              </p14:xfrm>
            </p:contentPart>
          </mc:Choice>
          <mc:Fallback>
            <p:pic>
              <p:nvPicPr>
                <p:cNvPr id="4" name="Ink 3">
                  <a:extLst>
                    <a:ext uri="{FF2B5EF4-FFF2-40B4-BE49-F238E27FC236}">
                      <a16:creationId xmlns:a16="http://schemas.microsoft.com/office/drawing/2014/main" id="{C7969F58-0F77-C8D8-11CA-831FE6C932D6}"/>
                    </a:ext>
                  </a:extLst>
                </p:cNvPr>
                <p:cNvPicPr/>
                <p:nvPr/>
              </p:nvPicPr>
              <p:blipFill>
                <a:blip r:embed="rId8"/>
                <a:stretch>
                  <a:fillRect/>
                </a:stretch>
              </p:blipFill>
              <p:spPr>
                <a:xfrm>
                  <a:off x="734157" y="1990652"/>
                  <a:ext cx="172080" cy="205560"/>
                </a:xfrm>
                <a:prstGeom prst="rect">
                  <a:avLst/>
                </a:prstGeom>
              </p:spPr>
            </p:pic>
          </mc:Fallback>
        </mc:AlternateContent>
      </p:grpSp>
      <p:grpSp>
        <p:nvGrpSpPr>
          <p:cNvPr id="199" name="Group 198">
            <a:extLst>
              <a:ext uri="{FF2B5EF4-FFF2-40B4-BE49-F238E27FC236}">
                <a16:creationId xmlns:a16="http://schemas.microsoft.com/office/drawing/2014/main" id="{4878B0DC-AD5E-7F5A-BB50-825CB79AA416}"/>
              </a:ext>
            </a:extLst>
          </p:cNvPr>
          <p:cNvGrpSpPr/>
          <p:nvPr/>
        </p:nvGrpSpPr>
        <p:grpSpPr>
          <a:xfrm>
            <a:off x="688797" y="2712092"/>
            <a:ext cx="11050920" cy="3959640"/>
            <a:chOff x="688797" y="2712092"/>
            <a:chExt cx="11050920" cy="3959640"/>
          </a:xfrm>
        </p:grpSpPr>
        <mc:AlternateContent xmlns:mc="http://schemas.openxmlformats.org/markup-compatibility/2006">
          <mc:Choice xmlns:p14="http://schemas.microsoft.com/office/powerpoint/2010/main" Requires="p14">
            <p:contentPart p14:bwMode="auto" r:id="rId9">
              <p14:nvContentPartPr>
                <p14:cNvPr id="5" name="Ink 4">
                  <a:extLst>
                    <a:ext uri="{FF2B5EF4-FFF2-40B4-BE49-F238E27FC236}">
                      <a16:creationId xmlns:a16="http://schemas.microsoft.com/office/drawing/2014/main" id="{E96739BB-44E2-5037-1272-EEAA9F08DA9C}"/>
                    </a:ext>
                  </a:extLst>
                </p14:cNvPr>
                <p14:cNvContentPartPr/>
                <p14:nvPr/>
              </p14:nvContentPartPr>
              <p14:xfrm>
                <a:off x="1078677" y="2796332"/>
                <a:ext cx="570600" cy="111600"/>
              </p14:xfrm>
            </p:contentPart>
          </mc:Choice>
          <mc:Fallback>
            <p:pic>
              <p:nvPicPr>
                <p:cNvPr id="5" name="Ink 4">
                  <a:extLst>
                    <a:ext uri="{FF2B5EF4-FFF2-40B4-BE49-F238E27FC236}">
                      <a16:creationId xmlns:a16="http://schemas.microsoft.com/office/drawing/2014/main" id="{E96739BB-44E2-5037-1272-EEAA9F08DA9C}"/>
                    </a:ext>
                  </a:extLst>
                </p:cNvPr>
                <p:cNvPicPr/>
                <p:nvPr/>
              </p:nvPicPr>
              <p:blipFill>
                <a:blip r:embed="rId10"/>
                <a:stretch>
                  <a:fillRect/>
                </a:stretch>
              </p:blipFill>
              <p:spPr>
                <a:xfrm>
                  <a:off x="1070037" y="2787692"/>
                  <a:ext cx="58824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 name="Ink 6">
                  <a:extLst>
                    <a:ext uri="{FF2B5EF4-FFF2-40B4-BE49-F238E27FC236}">
                      <a16:creationId xmlns:a16="http://schemas.microsoft.com/office/drawing/2014/main" id="{5E2E998D-243A-13D7-D565-DB6CFDC4C078}"/>
                    </a:ext>
                  </a:extLst>
                </p14:cNvPr>
                <p14:cNvContentPartPr/>
                <p14:nvPr/>
              </p14:nvContentPartPr>
              <p14:xfrm>
                <a:off x="1585197" y="2712092"/>
                <a:ext cx="146880" cy="170280"/>
              </p14:xfrm>
            </p:contentPart>
          </mc:Choice>
          <mc:Fallback>
            <p:pic>
              <p:nvPicPr>
                <p:cNvPr id="7" name="Ink 6">
                  <a:extLst>
                    <a:ext uri="{FF2B5EF4-FFF2-40B4-BE49-F238E27FC236}">
                      <a16:creationId xmlns:a16="http://schemas.microsoft.com/office/drawing/2014/main" id="{5E2E998D-243A-13D7-D565-DB6CFDC4C078}"/>
                    </a:ext>
                  </a:extLst>
                </p:cNvPr>
                <p:cNvPicPr/>
                <p:nvPr/>
              </p:nvPicPr>
              <p:blipFill>
                <a:blip r:embed="rId12"/>
                <a:stretch>
                  <a:fillRect/>
                </a:stretch>
              </p:blipFill>
              <p:spPr>
                <a:xfrm>
                  <a:off x="1576197" y="2703092"/>
                  <a:ext cx="16452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0" name="Ink 29">
                  <a:extLst>
                    <a:ext uri="{FF2B5EF4-FFF2-40B4-BE49-F238E27FC236}">
                      <a16:creationId xmlns:a16="http://schemas.microsoft.com/office/drawing/2014/main" id="{03FC80EB-DC1D-84AA-5032-526ACC70DBDC}"/>
                    </a:ext>
                  </a:extLst>
                </p14:cNvPr>
                <p14:cNvContentPartPr/>
                <p14:nvPr/>
              </p14:nvContentPartPr>
              <p14:xfrm>
                <a:off x="7009317" y="3485732"/>
                <a:ext cx="183600" cy="243000"/>
              </p14:xfrm>
            </p:contentPart>
          </mc:Choice>
          <mc:Fallback>
            <p:pic>
              <p:nvPicPr>
                <p:cNvPr id="30" name="Ink 29">
                  <a:extLst>
                    <a:ext uri="{FF2B5EF4-FFF2-40B4-BE49-F238E27FC236}">
                      <a16:creationId xmlns:a16="http://schemas.microsoft.com/office/drawing/2014/main" id="{03FC80EB-DC1D-84AA-5032-526ACC70DBDC}"/>
                    </a:ext>
                  </a:extLst>
                </p:cNvPr>
                <p:cNvPicPr/>
                <p:nvPr/>
              </p:nvPicPr>
              <p:blipFill>
                <a:blip r:embed="rId14"/>
                <a:stretch>
                  <a:fillRect/>
                </a:stretch>
              </p:blipFill>
              <p:spPr>
                <a:xfrm>
                  <a:off x="7000677" y="3476732"/>
                  <a:ext cx="20124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1" name="Ink 30">
                  <a:extLst>
                    <a:ext uri="{FF2B5EF4-FFF2-40B4-BE49-F238E27FC236}">
                      <a16:creationId xmlns:a16="http://schemas.microsoft.com/office/drawing/2014/main" id="{A0479446-843B-3BF5-412A-6A3176ECC75A}"/>
                    </a:ext>
                  </a:extLst>
                </p14:cNvPr>
                <p14:cNvContentPartPr/>
                <p14:nvPr/>
              </p14:nvContentPartPr>
              <p14:xfrm>
                <a:off x="7285077" y="3507332"/>
                <a:ext cx="111240" cy="206280"/>
              </p14:xfrm>
            </p:contentPart>
          </mc:Choice>
          <mc:Fallback>
            <p:pic>
              <p:nvPicPr>
                <p:cNvPr id="31" name="Ink 30">
                  <a:extLst>
                    <a:ext uri="{FF2B5EF4-FFF2-40B4-BE49-F238E27FC236}">
                      <a16:creationId xmlns:a16="http://schemas.microsoft.com/office/drawing/2014/main" id="{A0479446-843B-3BF5-412A-6A3176ECC75A}"/>
                    </a:ext>
                  </a:extLst>
                </p:cNvPr>
                <p:cNvPicPr/>
                <p:nvPr/>
              </p:nvPicPr>
              <p:blipFill>
                <a:blip r:embed="rId16"/>
                <a:stretch>
                  <a:fillRect/>
                </a:stretch>
              </p:blipFill>
              <p:spPr>
                <a:xfrm>
                  <a:off x="7276077" y="3498332"/>
                  <a:ext cx="12888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2" name="Ink 31">
                  <a:extLst>
                    <a:ext uri="{FF2B5EF4-FFF2-40B4-BE49-F238E27FC236}">
                      <a16:creationId xmlns:a16="http://schemas.microsoft.com/office/drawing/2014/main" id="{F42DB219-1998-2688-9059-7553B0641A27}"/>
                    </a:ext>
                  </a:extLst>
                </p14:cNvPr>
                <p14:cNvContentPartPr/>
                <p14:nvPr/>
              </p14:nvContentPartPr>
              <p14:xfrm>
                <a:off x="7300197" y="3603092"/>
                <a:ext cx="90360" cy="8280"/>
              </p14:xfrm>
            </p:contentPart>
          </mc:Choice>
          <mc:Fallback>
            <p:pic>
              <p:nvPicPr>
                <p:cNvPr id="32" name="Ink 31">
                  <a:extLst>
                    <a:ext uri="{FF2B5EF4-FFF2-40B4-BE49-F238E27FC236}">
                      <a16:creationId xmlns:a16="http://schemas.microsoft.com/office/drawing/2014/main" id="{F42DB219-1998-2688-9059-7553B0641A27}"/>
                    </a:ext>
                  </a:extLst>
                </p:cNvPr>
                <p:cNvPicPr/>
                <p:nvPr/>
              </p:nvPicPr>
              <p:blipFill>
                <a:blip r:embed="rId18"/>
                <a:stretch>
                  <a:fillRect/>
                </a:stretch>
              </p:blipFill>
              <p:spPr>
                <a:xfrm>
                  <a:off x="7291557" y="3594092"/>
                  <a:ext cx="10800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3" name="Ink 32">
                  <a:extLst>
                    <a:ext uri="{FF2B5EF4-FFF2-40B4-BE49-F238E27FC236}">
                      <a16:creationId xmlns:a16="http://schemas.microsoft.com/office/drawing/2014/main" id="{8FC9A5C1-9696-0CD9-8AFF-C66635BE1020}"/>
                    </a:ext>
                  </a:extLst>
                </p14:cNvPr>
                <p14:cNvContentPartPr/>
                <p14:nvPr/>
              </p14:nvContentPartPr>
              <p14:xfrm>
                <a:off x="7591797" y="3413372"/>
                <a:ext cx="224640" cy="279000"/>
              </p14:xfrm>
            </p:contentPart>
          </mc:Choice>
          <mc:Fallback>
            <p:pic>
              <p:nvPicPr>
                <p:cNvPr id="33" name="Ink 32">
                  <a:extLst>
                    <a:ext uri="{FF2B5EF4-FFF2-40B4-BE49-F238E27FC236}">
                      <a16:creationId xmlns:a16="http://schemas.microsoft.com/office/drawing/2014/main" id="{8FC9A5C1-9696-0CD9-8AFF-C66635BE1020}"/>
                    </a:ext>
                  </a:extLst>
                </p:cNvPr>
                <p:cNvPicPr/>
                <p:nvPr/>
              </p:nvPicPr>
              <p:blipFill>
                <a:blip r:embed="rId20"/>
                <a:stretch>
                  <a:fillRect/>
                </a:stretch>
              </p:blipFill>
              <p:spPr>
                <a:xfrm>
                  <a:off x="7583157" y="3404732"/>
                  <a:ext cx="24228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4" name="Ink 33">
                  <a:extLst>
                    <a:ext uri="{FF2B5EF4-FFF2-40B4-BE49-F238E27FC236}">
                      <a16:creationId xmlns:a16="http://schemas.microsoft.com/office/drawing/2014/main" id="{734F09B3-A352-E7B0-4DDA-71B1A2729787}"/>
                    </a:ext>
                  </a:extLst>
                </p14:cNvPr>
                <p14:cNvContentPartPr/>
                <p14:nvPr/>
              </p14:nvContentPartPr>
              <p14:xfrm>
                <a:off x="7919757" y="3539012"/>
                <a:ext cx="156600" cy="158760"/>
              </p14:xfrm>
            </p:contentPart>
          </mc:Choice>
          <mc:Fallback>
            <p:pic>
              <p:nvPicPr>
                <p:cNvPr id="34" name="Ink 33">
                  <a:extLst>
                    <a:ext uri="{FF2B5EF4-FFF2-40B4-BE49-F238E27FC236}">
                      <a16:creationId xmlns:a16="http://schemas.microsoft.com/office/drawing/2014/main" id="{734F09B3-A352-E7B0-4DDA-71B1A2729787}"/>
                    </a:ext>
                  </a:extLst>
                </p:cNvPr>
                <p:cNvPicPr/>
                <p:nvPr/>
              </p:nvPicPr>
              <p:blipFill>
                <a:blip r:embed="rId22"/>
                <a:stretch>
                  <a:fillRect/>
                </a:stretch>
              </p:blipFill>
              <p:spPr>
                <a:xfrm>
                  <a:off x="7911117" y="3530372"/>
                  <a:ext cx="17424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5" name="Ink 34">
                  <a:extLst>
                    <a:ext uri="{FF2B5EF4-FFF2-40B4-BE49-F238E27FC236}">
                      <a16:creationId xmlns:a16="http://schemas.microsoft.com/office/drawing/2014/main" id="{5F26E5CD-9122-8120-9B1D-17681C0ADE2A}"/>
                    </a:ext>
                  </a:extLst>
                </p14:cNvPr>
                <p14:cNvContentPartPr/>
                <p14:nvPr/>
              </p14:nvContentPartPr>
              <p14:xfrm>
                <a:off x="7074477" y="3887132"/>
                <a:ext cx="178560" cy="218880"/>
              </p14:xfrm>
            </p:contentPart>
          </mc:Choice>
          <mc:Fallback>
            <p:pic>
              <p:nvPicPr>
                <p:cNvPr id="35" name="Ink 34">
                  <a:extLst>
                    <a:ext uri="{FF2B5EF4-FFF2-40B4-BE49-F238E27FC236}">
                      <a16:creationId xmlns:a16="http://schemas.microsoft.com/office/drawing/2014/main" id="{5F26E5CD-9122-8120-9B1D-17681C0ADE2A}"/>
                    </a:ext>
                  </a:extLst>
                </p:cNvPr>
                <p:cNvPicPr/>
                <p:nvPr/>
              </p:nvPicPr>
              <p:blipFill>
                <a:blip r:embed="rId24"/>
                <a:stretch>
                  <a:fillRect/>
                </a:stretch>
              </p:blipFill>
              <p:spPr>
                <a:xfrm>
                  <a:off x="7065477" y="3878132"/>
                  <a:ext cx="19620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6" name="Ink 35">
                  <a:extLst>
                    <a:ext uri="{FF2B5EF4-FFF2-40B4-BE49-F238E27FC236}">
                      <a16:creationId xmlns:a16="http://schemas.microsoft.com/office/drawing/2014/main" id="{C8730303-80A5-CA65-BCCB-06DA56749D68}"/>
                    </a:ext>
                  </a:extLst>
                </p14:cNvPr>
                <p14:cNvContentPartPr/>
                <p14:nvPr/>
              </p14:nvContentPartPr>
              <p14:xfrm>
                <a:off x="7340517" y="3904412"/>
                <a:ext cx="117000" cy="207720"/>
              </p14:xfrm>
            </p:contentPart>
          </mc:Choice>
          <mc:Fallback>
            <p:pic>
              <p:nvPicPr>
                <p:cNvPr id="36" name="Ink 35">
                  <a:extLst>
                    <a:ext uri="{FF2B5EF4-FFF2-40B4-BE49-F238E27FC236}">
                      <a16:creationId xmlns:a16="http://schemas.microsoft.com/office/drawing/2014/main" id="{C8730303-80A5-CA65-BCCB-06DA56749D68}"/>
                    </a:ext>
                  </a:extLst>
                </p:cNvPr>
                <p:cNvPicPr/>
                <p:nvPr/>
              </p:nvPicPr>
              <p:blipFill>
                <a:blip r:embed="rId26"/>
                <a:stretch>
                  <a:fillRect/>
                </a:stretch>
              </p:blipFill>
              <p:spPr>
                <a:xfrm>
                  <a:off x="7331517" y="3895412"/>
                  <a:ext cx="13464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7" name="Ink 36">
                  <a:extLst>
                    <a:ext uri="{FF2B5EF4-FFF2-40B4-BE49-F238E27FC236}">
                      <a16:creationId xmlns:a16="http://schemas.microsoft.com/office/drawing/2014/main" id="{6BA67E70-A180-FE31-63B9-420FFC5F1C79}"/>
                    </a:ext>
                  </a:extLst>
                </p14:cNvPr>
                <p14:cNvContentPartPr/>
                <p14:nvPr/>
              </p14:nvContentPartPr>
              <p14:xfrm>
                <a:off x="7379397" y="3963092"/>
                <a:ext cx="228240" cy="100440"/>
              </p14:xfrm>
            </p:contentPart>
          </mc:Choice>
          <mc:Fallback>
            <p:pic>
              <p:nvPicPr>
                <p:cNvPr id="37" name="Ink 36">
                  <a:extLst>
                    <a:ext uri="{FF2B5EF4-FFF2-40B4-BE49-F238E27FC236}">
                      <a16:creationId xmlns:a16="http://schemas.microsoft.com/office/drawing/2014/main" id="{6BA67E70-A180-FE31-63B9-420FFC5F1C79}"/>
                    </a:ext>
                  </a:extLst>
                </p:cNvPr>
                <p:cNvPicPr/>
                <p:nvPr/>
              </p:nvPicPr>
              <p:blipFill>
                <a:blip r:embed="rId28"/>
                <a:stretch>
                  <a:fillRect/>
                </a:stretch>
              </p:blipFill>
              <p:spPr>
                <a:xfrm>
                  <a:off x="7370397" y="3954092"/>
                  <a:ext cx="24588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8" name="Ink 37">
                  <a:extLst>
                    <a:ext uri="{FF2B5EF4-FFF2-40B4-BE49-F238E27FC236}">
                      <a16:creationId xmlns:a16="http://schemas.microsoft.com/office/drawing/2014/main" id="{0442C4ED-6998-2BAD-BBB7-3803CEEC7D05}"/>
                    </a:ext>
                  </a:extLst>
                </p14:cNvPr>
                <p14:cNvContentPartPr/>
                <p14:nvPr/>
              </p14:nvContentPartPr>
              <p14:xfrm>
                <a:off x="7749477" y="3932132"/>
                <a:ext cx="60840" cy="172440"/>
              </p14:xfrm>
            </p:contentPart>
          </mc:Choice>
          <mc:Fallback>
            <p:pic>
              <p:nvPicPr>
                <p:cNvPr id="38" name="Ink 37">
                  <a:extLst>
                    <a:ext uri="{FF2B5EF4-FFF2-40B4-BE49-F238E27FC236}">
                      <a16:creationId xmlns:a16="http://schemas.microsoft.com/office/drawing/2014/main" id="{0442C4ED-6998-2BAD-BBB7-3803CEEC7D05}"/>
                    </a:ext>
                  </a:extLst>
                </p:cNvPr>
                <p:cNvPicPr/>
                <p:nvPr/>
              </p:nvPicPr>
              <p:blipFill>
                <a:blip r:embed="rId30"/>
                <a:stretch>
                  <a:fillRect/>
                </a:stretch>
              </p:blipFill>
              <p:spPr>
                <a:xfrm>
                  <a:off x="7740477" y="3923492"/>
                  <a:ext cx="7848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9" name="Ink 38">
                  <a:extLst>
                    <a:ext uri="{FF2B5EF4-FFF2-40B4-BE49-F238E27FC236}">
                      <a16:creationId xmlns:a16="http://schemas.microsoft.com/office/drawing/2014/main" id="{AE1FF946-EB23-AA8D-769E-801E1B4C6216}"/>
                    </a:ext>
                  </a:extLst>
                </p14:cNvPr>
                <p14:cNvContentPartPr/>
                <p14:nvPr/>
              </p14:nvContentPartPr>
              <p14:xfrm>
                <a:off x="8370837" y="3525692"/>
                <a:ext cx="200160" cy="225720"/>
              </p14:xfrm>
            </p:contentPart>
          </mc:Choice>
          <mc:Fallback>
            <p:pic>
              <p:nvPicPr>
                <p:cNvPr id="39" name="Ink 38">
                  <a:extLst>
                    <a:ext uri="{FF2B5EF4-FFF2-40B4-BE49-F238E27FC236}">
                      <a16:creationId xmlns:a16="http://schemas.microsoft.com/office/drawing/2014/main" id="{AE1FF946-EB23-AA8D-769E-801E1B4C6216}"/>
                    </a:ext>
                  </a:extLst>
                </p:cNvPr>
                <p:cNvPicPr/>
                <p:nvPr/>
              </p:nvPicPr>
              <p:blipFill>
                <a:blip r:embed="rId32"/>
                <a:stretch>
                  <a:fillRect/>
                </a:stretch>
              </p:blipFill>
              <p:spPr>
                <a:xfrm>
                  <a:off x="8361837" y="3517052"/>
                  <a:ext cx="21780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0" name="Ink 39">
                  <a:extLst>
                    <a:ext uri="{FF2B5EF4-FFF2-40B4-BE49-F238E27FC236}">
                      <a16:creationId xmlns:a16="http://schemas.microsoft.com/office/drawing/2014/main" id="{F858FFD0-04C1-916B-9A2F-0F16C0624BEB}"/>
                    </a:ext>
                  </a:extLst>
                </p14:cNvPr>
                <p14:cNvContentPartPr/>
                <p14:nvPr/>
              </p14:nvContentPartPr>
              <p14:xfrm>
                <a:off x="8636877" y="3539732"/>
                <a:ext cx="107280" cy="219240"/>
              </p14:xfrm>
            </p:contentPart>
          </mc:Choice>
          <mc:Fallback>
            <p:pic>
              <p:nvPicPr>
                <p:cNvPr id="40" name="Ink 39">
                  <a:extLst>
                    <a:ext uri="{FF2B5EF4-FFF2-40B4-BE49-F238E27FC236}">
                      <a16:creationId xmlns:a16="http://schemas.microsoft.com/office/drawing/2014/main" id="{F858FFD0-04C1-916B-9A2F-0F16C0624BEB}"/>
                    </a:ext>
                  </a:extLst>
                </p:cNvPr>
                <p:cNvPicPr/>
                <p:nvPr/>
              </p:nvPicPr>
              <p:blipFill>
                <a:blip r:embed="rId34"/>
                <a:stretch>
                  <a:fillRect/>
                </a:stretch>
              </p:blipFill>
              <p:spPr>
                <a:xfrm>
                  <a:off x="8627877" y="3531092"/>
                  <a:ext cx="12492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41" name="Ink 40">
                  <a:extLst>
                    <a:ext uri="{FF2B5EF4-FFF2-40B4-BE49-F238E27FC236}">
                      <a16:creationId xmlns:a16="http://schemas.microsoft.com/office/drawing/2014/main" id="{73CDBC1E-0B0F-EB90-1300-99FE2FDEB8C5}"/>
                    </a:ext>
                  </a:extLst>
                </p14:cNvPr>
                <p14:cNvContentPartPr/>
                <p14:nvPr/>
              </p14:nvContentPartPr>
              <p14:xfrm>
                <a:off x="8668557" y="3650252"/>
                <a:ext cx="92160" cy="14040"/>
              </p14:xfrm>
            </p:contentPart>
          </mc:Choice>
          <mc:Fallback>
            <p:pic>
              <p:nvPicPr>
                <p:cNvPr id="41" name="Ink 40">
                  <a:extLst>
                    <a:ext uri="{FF2B5EF4-FFF2-40B4-BE49-F238E27FC236}">
                      <a16:creationId xmlns:a16="http://schemas.microsoft.com/office/drawing/2014/main" id="{73CDBC1E-0B0F-EB90-1300-99FE2FDEB8C5}"/>
                    </a:ext>
                  </a:extLst>
                </p:cNvPr>
                <p:cNvPicPr/>
                <p:nvPr/>
              </p:nvPicPr>
              <p:blipFill>
                <a:blip r:embed="rId36"/>
                <a:stretch>
                  <a:fillRect/>
                </a:stretch>
              </p:blipFill>
              <p:spPr>
                <a:xfrm>
                  <a:off x="8659917" y="3641612"/>
                  <a:ext cx="10980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2" name="Ink 41">
                  <a:extLst>
                    <a:ext uri="{FF2B5EF4-FFF2-40B4-BE49-F238E27FC236}">
                      <a16:creationId xmlns:a16="http://schemas.microsoft.com/office/drawing/2014/main" id="{8FD7BC52-D7D2-CF3A-9906-BFD506CD2136}"/>
                    </a:ext>
                  </a:extLst>
                </p14:cNvPr>
                <p14:cNvContentPartPr/>
                <p14:nvPr/>
              </p14:nvContentPartPr>
              <p14:xfrm>
                <a:off x="8958717" y="3524972"/>
                <a:ext cx="163080" cy="223920"/>
              </p14:xfrm>
            </p:contentPart>
          </mc:Choice>
          <mc:Fallback>
            <p:pic>
              <p:nvPicPr>
                <p:cNvPr id="42" name="Ink 41">
                  <a:extLst>
                    <a:ext uri="{FF2B5EF4-FFF2-40B4-BE49-F238E27FC236}">
                      <a16:creationId xmlns:a16="http://schemas.microsoft.com/office/drawing/2014/main" id="{8FD7BC52-D7D2-CF3A-9906-BFD506CD2136}"/>
                    </a:ext>
                  </a:extLst>
                </p:cNvPr>
                <p:cNvPicPr/>
                <p:nvPr/>
              </p:nvPicPr>
              <p:blipFill>
                <a:blip r:embed="rId38"/>
                <a:stretch>
                  <a:fillRect/>
                </a:stretch>
              </p:blipFill>
              <p:spPr>
                <a:xfrm>
                  <a:off x="8950077" y="3515972"/>
                  <a:ext cx="18072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3" name="Ink 42">
                  <a:extLst>
                    <a:ext uri="{FF2B5EF4-FFF2-40B4-BE49-F238E27FC236}">
                      <a16:creationId xmlns:a16="http://schemas.microsoft.com/office/drawing/2014/main" id="{BBB4A9D3-7EA0-3BC3-ECB8-835610EFE973}"/>
                    </a:ext>
                  </a:extLst>
                </p14:cNvPr>
                <p14:cNvContentPartPr/>
                <p14:nvPr/>
              </p14:nvContentPartPr>
              <p14:xfrm>
                <a:off x="9148437" y="3488612"/>
                <a:ext cx="225000" cy="268200"/>
              </p14:xfrm>
            </p:contentPart>
          </mc:Choice>
          <mc:Fallback>
            <p:pic>
              <p:nvPicPr>
                <p:cNvPr id="43" name="Ink 42">
                  <a:extLst>
                    <a:ext uri="{FF2B5EF4-FFF2-40B4-BE49-F238E27FC236}">
                      <a16:creationId xmlns:a16="http://schemas.microsoft.com/office/drawing/2014/main" id="{BBB4A9D3-7EA0-3BC3-ECB8-835610EFE973}"/>
                    </a:ext>
                  </a:extLst>
                </p:cNvPr>
                <p:cNvPicPr/>
                <p:nvPr/>
              </p:nvPicPr>
              <p:blipFill>
                <a:blip r:embed="rId40"/>
                <a:stretch>
                  <a:fillRect/>
                </a:stretch>
              </p:blipFill>
              <p:spPr>
                <a:xfrm>
                  <a:off x="9139437" y="3479972"/>
                  <a:ext cx="24264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4" name="Ink 43">
                  <a:extLst>
                    <a:ext uri="{FF2B5EF4-FFF2-40B4-BE49-F238E27FC236}">
                      <a16:creationId xmlns:a16="http://schemas.microsoft.com/office/drawing/2014/main" id="{3B9BA292-82D1-7C25-9AFF-5A17857B0B19}"/>
                    </a:ext>
                  </a:extLst>
                </p14:cNvPr>
                <p14:cNvContentPartPr/>
                <p14:nvPr/>
              </p14:nvContentPartPr>
              <p14:xfrm>
                <a:off x="8471637" y="3980012"/>
                <a:ext cx="195480" cy="230760"/>
              </p14:xfrm>
            </p:contentPart>
          </mc:Choice>
          <mc:Fallback>
            <p:pic>
              <p:nvPicPr>
                <p:cNvPr id="44" name="Ink 43">
                  <a:extLst>
                    <a:ext uri="{FF2B5EF4-FFF2-40B4-BE49-F238E27FC236}">
                      <a16:creationId xmlns:a16="http://schemas.microsoft.com/office/drawing/2014/main" id="{3B9BA292-82D1-7C25-9AFF-5A17857B0B19}"/>
                    </a:ext>
                  </a:extLst>
                </p:cNvPr>
                <p:cNvPicPr/>
                <p:nvPr/>
              </p:nvPicPr>
              <p:blipFill>
                <a:blip r:embed="rId42"/>
                <a:stretch>
                  <a:fillRect/>
                </a:stretch>
              </p:blipFill>
              <p:spPr>
                <a:xfrm>
                  <a:off x="8462997" y="3971012"/>
                  <a:ext cx="21312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5" name="Ink 44">
                  <a:extLst>
                    <a:ext uri="{FF2B5EF4-FFF2-40B4-BE49-F238E27FC236}">
                      <a16:creationId xmlns:a16="http://schemas.microsoft.com/office/drawing/2014/main" id="{6540A04A-5D4E-C9B4-1568-9B9CAC1448DA}"/>
                    </a:ext>
                  </a:extLst>
                </p14:cNvPr>
                <p14:cNvContentPartPr/>
                <p14:nvPr/>
              </p14:nvContentPartPr>
              <p14:xfrm>
                <a:off x="8762877" y="3989012"/>
                <a:ext cx="215280" cy="208080"/>
              </p14:xfrm>
            </p:contentPart>
          </mc:Choice>
          <mc:Fallback>
            <p:pic>
              <p:nvPicPr>
                <p:cNvPr id="45" name="Ink 44">
                  <a:extLst>
                    <a:ext uri="{FF2B5EF4-FFF2-40B4-BE49-F238E27FC236}">
                      <a16:creationId xmlns:a16="http://schemas.microsoft.com/office/drawing/2014/main" id="{6540A04A-5D4E-C9B4-1568-9B9CAC1448DA}"/>
                    </a:ext>
                  </a:extLst>
                </p:cNvPr>
                <p:cNvPicPr/>
                <p:nvPr/>
              </p:nvPicPr>
              <p:blipFill>
                <a:blip r:embed="rId44"/>
                <a:stretch>
                  <a:fillRect/>
                </a:stretch>
              </p:blipFill>
              <p:spPr>
                <a:xfrm>
                  <a:off x="8753877" y="3980372"/>
                  <a:ext cx="23292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6" name="Ink 45">
                  <a:extLst>
                    <a:ext uri="{FF2B5EF4-FFF2-40B4-BE49-F238E27FC236}">
                      <a16:creationId xmlns:a16="http://schemas.microsoft.com/office/drawing/2014/main" id="{000B46CB-47F3-7C76-E206-467AB803C813}"/>
                    </a:ext>
                  </a:extLst>
                </p14:cNvPr>
                <p14:cNvContentPartPr/>
                <p14:nvPr/>
              </p14:nvContentPartPr>
              <p14:xfrm>
                <a:off x="9091197" y="3971372"/>
                <a:ext cx="62280" cy="217800"/>
              </p14:xfrm>
            </p:contentPart>
          </mc:Choice>
          <mc:Fallback>
            <p:pic>
              <p:nvPicPr>
                <p:cNvPr id="46" name="Ink 45">
                  <a:extLst>
                    <a:ext uri="{FF2B5EF4-FFF2-40B4-BE49-F238E27FC236}">
                      <a16:creationId xmlns:a16="http://schemas.microsoft.com/office/drawing/2014/main" id="{000B46CB-47F3-7C76-E206-467AB803C813}"/>
                    </a:ext>
                  </a:extLst>
                </p:cNvPr>
                <p:cNvPicPr/>
                <p:nvPr/>
              </p:nvPicPr>
              <p:blipFill>
                <a:blip r:embed="rId46"/>
                <a:stretch>
                  <a:fillRect/>
                </a:stretch>
              </p:blipFill>
              <p:spPr>
                <a:xfrm>
                  <a:off x="9082197" y="3962732"/>
                  <a:ext cx="7992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7" name="Ink 46">
                  <a:extLst>
                    <a:ext uri="{FF2B5EF4-FFF2-40B4-BE49-F238E27FC236}">
                      <a16:creationId xmlns:a16="http://schemas.microsoft.com/office/drawing/2014/main" id="{C4EA9480-7BAD-116B-7356-3F5F36568875}"/>
                    </a:ext>
                  </a:extLst>
                </p14:cNvPr>
                <p14:cNvContentPartPr/>
                <p14:nvPr/>
              </p14:nvContentPartPr>
              <p14:xfrm>
                <a:off x="9123957" y="3994412"/>
                <a:ext cx="130680" cy="12240"/>
              </p14:xfrm>
            </p:contentPart>
          </mc:Choice>
          <mc:Fallback>
            <p:pic>
              <p:nvPicPr>
                <p:cNvPr id="47" name="Ink 46">
                  <a:extLst>
                    <a:ext uri="{FF2B5EF4-FFF2-40B4-BE49-F238E27FC236}">
                      <a16:creationId xmlns:a16="http://schemas.microsoft.com/office/drawing/2014/main" id="{C4EA9480-7BAD-116B-7356-3F5F36568875}"/>
                    </a:ext>
                  </a:extLst>
                </p:cNvPr>
                <p:cNvPicPr/>
                <p:nvPr/>
              </p:nvPicPr>
              <p:blipFill>
                <a:blip r:embed="rId48"/>
                <a:stretch>
                  <a:fillRect/>
                </a:stretch>
              </p:blipFill>
              <p:spPr>
                <a:xfrm>
                  <a:off x="9115317" y="3985412"/>
                  <a:ext cx="14832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8" name="Ink 47">
                  <a:extLst>
                    <a:ext uri="{FF2B5EF4-FFF2-40B4-BE49-F238E27FC236}">
                      <a16:creationId xmlns:a16="http://schemas.microsoft.com/office/drawing/2014/main" id="{2C88BAC2-1869-674F-1703-B6E5F2983339}"/>
                    </a:ext>
                  </a:extLst>
                </p14:cNvPr>
                <p14:cNvContentPartPr/>
                <p14:nvPr/>
              </p14:nvContentPartPr>
              <p14:xfrm>
                <a:off x="9266517" y="3971732"/>
                <a:ext cx="142920" cy="217440"/>
              </p14:xfrm>
            </p:contentPart>
          </mc:Choice>
          <mc:Fallback>
            <p:pic>
              <p:nvPicPr>
                <p:cNvPr id="48" name="Ink 47">
                  <a:extLst>
                    <a:ext uri="{FF2B5EF4-FFF2-40B4-BE49-F238E27FC236}">
                      <a16:creationId xmlns:a16="http://schemas.microsoft.com/office/drawing/2014/main" id="{2C88BAC2-1869-674F-1703-B6E5F2983339}"/>
                    </a:ext>
                  </a:extLst>
                </p:cNvPr>
                <p:cNvPicPr/>
                <p:nvPr/>
              </p:nvPicPr>
              <p:blipFill>
                <a:blip r:embed="rId50"/>
                <a:stretch>
                  <a:fillRect/>
                </a:stretch>
              </p:blipFill>
              <p:spPr>
                <a:xfrm>
                  <a:off x="9257517" y="3963092"/>
                  <a:ext cx="16056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9" name="Ink 48">
                  <a:extLst>
                    <a:ext uri="{FF2B5EF4-FFF2-40B4-BE49-F238E27FC236}">
                      <a16:creationId xmlns:a16="http://schemas.microsoft.com/office/drawing/2014/main" id="{94792E5C-2B96-810E-EC3C-33435B762B91}"/>
                    </a:ext>
                  </a:extLst>
                </p14:cNvPr>
                <p14:cNvContentPartPr/>
                <p14:nvPr/>
              </p14:nvContentPartPr>
              <p14:xfrm>
                <a:off x="9834597" y="3413372"/>
                <a:ext cx="109800" cy="276480"/>
              </p14:xfrm>
            </p:contentPart>
          </mc:Choice>
          <mc:Fallback>
            <p:pic>
              <p:nvPicPr>
                <p:cNvPr id="49" name="Ink 48">
                  <a:extLst>
                    <a:ext uri="{FF2B5EF4-FFF2-40B4-BE49-F238E27FC236}">
                      <a16:creationId xmlns:a16="http://schemas.microsoft.com/office/drawing/2014/main" id="{94792E5C-2B96-810E-EC3C-33435B762B91}"/>
                    </a:ext>
                  </a:extLst>
                </p:cNvPr>
                <p:cNvPicPr/>
                <p:nvPr/>
              </p:nvPicPr>
              <p:blipFill>
                <a:blip r:embed="rId52"/>
                <a:stretch>
                  <a:fillRect/>
                </a:stretch>
              </p:blipFill>
              <p:spPr>
                <a:xfrm>
                  <a:off x="9825957" y="3404732"/>
                  <a:ext cx="12744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50" name="Ink 49">
                  <a:extLst>
                    <a:ext uri="{FF2B5EF4-FFF2-40B4-BE49-F238E27FC236}">
                      <a16:creationId xmlns:a16="http://schemas.microsoft.com/office/drawing/2014/main" id="{2E74234B-0F69-D27A-3D38-F0D53135B01B}"/>
                    </a:ext>
                  </a:extLst>
                </p14:cNvPr>
                <p14:cNvContentPartPr/>
                <p14:nvPr/>
              </p14:nvContentPartPr>
              <p14:xfrm>
                <a:off x="10052037" y="3441092"/>
                <a:ext cx="118080" cy="224640"/>
              </p14:xfrm>
            </p:contentPart>
          </mc:Choice>
          <mc:Fallback>
            <p:pic>
              <p:nvPicPr>
                <p:cNvPr id="50" name="Ink 49">
                  <a:extLst>
                    <a:ext uri="{FF2B5EF4-FFF2-40B4-BE49-F238E27FC236}">
                      <a16:creationId xmlns:a16="http://schemas.microsoft.com/office/drawing/2014/main" id="{2E74234B-0F69-D27A-3D38-F0D53135B01B}"/>
                    </a:ext>
                  </a:extLst>
                </p:cNvPr>
                <p:cNvPicPr/>
                <p:nvPr/>
              </p:nvPicPr>
              <p:blipFill>
                <a:blip r:embed="rId54"/>
                <a:stretch>
                  <a:fillRect/>
                </a:stretch>
              </p:blipFill>
              <p:spPr>
                <a:xfrm>
                  <a:off x="10043037" y="3432452"/>
                  <a:ext cx="13572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51" name="Ink 50">
                  <a:extLst>
                    <a:ext uri="{FF2B5EF4-FFF2-40B4-BE49-F238E27FC236}">
                      <a16:creationId xmlns:a16="http://schemas.microsoft.com/office/drawing/2014/main" id="{CC68A757-7B41-ACF2-C49A-B862A11932E0}"/>
                    </a:ext>
                  </a:extLst>
                </p14:cNvPr>
                <p14:cNvContentPartPr/>
                <p14:nvPr/>
              </p14:nvContentPartPr>
              <p14:xfrm>
                <a:off x="10112157" y="3553052"/>
                <a:ext cx="54000" cy="25920"/>
              </p14:xfrm>
            </p:contentPart>
          </mc:Choice>
          <mc:Fallback>
            <p:pic>
              <p:nvPicPr>
                <p:cNvPr id="51" name="Ink 50">
                  <a:extLst>
                    <a:ext uri="{FF2B5EF4-FFF2-40B4-BE49-F238E27FC236}">
                      <a16:creationId xmlns:a16="http://schemas.microsoft.com/office/drawing/2014/main" id="{CC68A757-7B41-ACF2-C49A-B862A11932E0}"/>
                    </a:ext>
                  </a:extLst>
                </p:cNvPr>
                <p:cNvPicPr/>
                <p:nvPr/>
              </p:nvPicPr>
              <p:blipFill>
                <a:blip r:embed="rId56"/>
                <a:stretch>
                  <a:fillRect/>
                </a:stretch>
              </p:blipFill>
              <p:spPr>
                <a:xfrm>
                  <a:off x="10103517" y="3544052"/>
                  <a:ext cx="7164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52" name="Ink 51">
                  <a:extLst>
                    <a:ext uri="{FF2B5EF4-FFF2-40B4-BE49-F238E27FC236}">
                      <a16:creationId xmlns:a16="http://schemas.microsoft.com/office/drawing/2014/main" id="{BB34B6C9-EB77-BEF1-583A-A0126B9B6E1F}"/>
                    </a:ext>
                  </a:extLst>
                </p14:cNvPr>
                <p14:cNvContentPartPr/>
                <p14:nvPr/>
              </p14:nvContentPartPr>
              <p14:xfrm>
                <a:off x="10355877" y="3413372"/>
                <a:ext cx="86040" cy="239040"/>
              </p14:xfrm>
            </p:contentPart>
          </mc:Choice>
          <mc:Fallback>
            <p:pic>
              <p:nvPicPr>
                <p:cNvPr id="52" name="Ink 51">
                  <a:extLst>
                    <a:ext uri="{FF2B5EF4-FFF2-40B4-BE49-F238E27FC236}">
                      <a16:creationId xmlns:a16="http://schemas.microsoft.com/office/drawing/2014/main" id="{BB34B6C9-EB77-BEF1-583A-A0126B9B6E1F}"/>
                    </a:ext>
                  </a:extLst>
                </p:cNvPr>
                <p:cNvPicPr/>
                <p:nvPr/>
              </p:nvPicPr>
              <p:blipFill>
                <a:blip r:embed="rId58"/>
                <a:stretch>
                  <a:fillRect/>
                </a:stretch>
              </p:blipFill>
              <p:spPr>
                <a:xfrm>
                  <a:off x="10347237" y="3404372"/>
                  <a:ext cx="10368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53" name="Ink 52">
                  <a:extLst>
                    <a:ext uri="{FF2B5EF4-FFF2-40B4-BE49-F238E27FC236}">
                      <a16:creationId xmlns:a16="http://schemas.microsoft.com/office/drawing/2014/main" id="{879B0793-C880-F083-2E0C-64CFD9D623A3}"/>
                    </a:ext>
                  </a:extLst>
                </p14:cNvPr>
                <p14:cNvContentPartPr/>
                <p14:nvPr/>
              </p14:nvContentPartPr>
              <p14:xfrm>
                <a:off x="10512117" y="3398972"/>
                <a:ext cx="191160" cy="285120"/>
              </p14:xfrm>
            </p:contentPart>
          </mc:Choice>
          <mc:Fallback>
            <p:pic>
              <p:nvPicPr>
                <p:cNvPr id="53" name="Ink 52">
                  <a:extLst>
                    <a:ext uri="{FF2B5EF4-FFF2-40B4-BE49-F238E27FC236}">
                      <a16:creationId xmlns:a16="http://schemas.microsoft.com/office/drawing/2014/main" id="{879B0793-C880-F083-2E0C-64CFD9D623A3}"/>
                    </a:ext>
                  </a:extLst>
                </p:cNvPr>
                <p:cNvPicPr/>
                <p:nvPr/>
              </p:nvPicPr>
              <p:blipFill>
                <a:blip r:embed="rId60"/>
                <a:stretch>
                  <a:fillRect/>
                </a:stretch>
              </p:blipFill>
              <p:spPr>
                <a:xfrm>
                  <a:off x="10503477" y="3390332"/>
                  <a:ext cx="20880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54" name="Ink 53">
                  <a:extLst>
                    <a:ext uri="{FF2B5EF4-FFF2-40B4-BE49-F238E27FC236}">
                      <a16:creationId xmlns:a16="http://schemas.microsoft.com/office/drawing/2014/main" id="{8242F7C1-AB52-96A4-A089-4E7EAA4E7A4F}"/>
                    </a:ext>
                  </a:extLst>
                </p14:cNvPr>
                <p14:cNvContentPartPr/>
                <p14:nvPr/>
              </p14:nvContentPartPr>
              <p14:xfrm>
                <a:off x="10620117" y="3526412"/>
                <a:ext cx="183240" cy="111240"/>
              </p14:xfrm>
            </p:contentPart>
          </mc:Choice>
          <mc:Fallback>
            <p:pic>
              <p:nvPicPr>
                <p:cNvPr id="54" name="Ink 53">
                  <a:extLst>
                    <a:ext uri="{FF2B5EF4-FFF2-40B4-BE49-F238E27FC236}">
                      <a16:creationId xmlns:a16="http://schemas.microsoft.com/office/drawing/2014/main" id="{8242F7C1-AB52-96A4-A089-4E7EAA4E7A4F}"/>
                    </a:ext>
                  </a:extLst>
                </p:cNvPr>
                <p:cNvPicPr/>
                <p:nvPr/>
              </p:nvPicPr>
              <p:blipFill>
                <a:blip r:embed="rId62"/>
                <a:stretch>
                  <a:fillRect/>
                </a:stretch>
              </p:blipFill>
              <p:spPr>
                <a:xfrm>
                  <a:off x="10611117" y="3517772"/>
                  <a:ext cx="20088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55" name="Ink 54">
                  <a:extLst>
                    <a:ext uri="{FF2B5EF4-FFF2-40B4-BE49-F238E27FC236}">
                      <a16:creationId xmlns:a16="http://schemas.microsoft.com/office/drawing/2014/main" id="{70ED23E4-62E9-945E-3E71-19E5E8728C3D}"/>
                    </a:ext>
                  </a:extLst>
                </p14:cNvPr>
                <p14:cNvContentPartPr/>
                <p14:nvPr/>
              </p14:nvContentPartPr>
              <p14:xfrm>
                <a:off x="9852597" y="3895412"/>
                <a:ext cx="166320" cy="241920"/>
              </p14:xfrm>
            </p:contentPart>
          </mc:Choice>
          <mc:Fallback>
            <p:pic>
              <p:nvPicPr>
                <p:cNvPr id="55" name="Ink 54">
                  <a:extLst>
                    <a:ext uri="{FF2B5EF4-FFF2-40B4-BE49-F238E27FC236}">
                      <a16:creationId xmlns:a16="http://schemas.microsoft.com/office/drawing/2014/main" id="{70ED23E4-62E9-945E-3E71-19E5E8728C3D}"/>
                    </a:ext>
                  </a:extLst>
                </p:cNvPr>
                <p:cNvPicPr/>
                <p:nvPr/>
              </p:nvPicPr>
              <p:blipFill>
                <a:blip r:embed="rId64"/>
                <a:stretch>
                  <a:fillRect/>
                </a:stretch>
              </p:blipFill>
              <p:spPr>
                <a:xfrm>
                  <a:off x="9843597" y="3886412"/>
                  <a:ext cx="18396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56" name="Ink 55">
                  <a:extLst>
                    <a:ext uri="{FF2B5EF4-FFF2-40B4-BE49-F238E27FC236}">
                      <a16:creationId xmlns:a16="http://schemas.microsoft.com/office/drawing/2014/main" id="{40CA6183-4742-0025-9261-FD05DCA6E749}"/>
                    </a:ext>
                  </a:extLst>
                </p14:cNvPr>
                <p14:cNvContentPartPr/>
                <p14:nvPr/>
              </p14:nvContentPartPr>
              <p14:xfrm>
                <a:off x="10105317" y="3896852"/>
                <a:ext cx="91080" cy="217800"/>
              </p14:xfrm>
            </p:contentPart>
          </mc:Choice>
          <mc:Fallback>
            <p:pic>
              <p:nvPicPr>
                <p:cNvPr id="56" name="Ink 55">
                  <a:extLst>
                    <a:ext uri="{FF2B5EF4-FFF2-40B4-BE49-F238E27FC236}">
                      <a16:creationId xmlns:a16="http://schemas.microsoft.com/office/drawing/2014/main" id="{40CA6183-4742-0025-9261-FD05DCA6E749}"/>
                    </a:ext>
                  </a:extLst>
                </p:cNvPr>
                <p:cNvPicPr/>
                <p:nvPr/>
              </p:nvPicPr>
              <p:blipFill>
                <a:blip r:embed="rId66"/>
                <a:stretch>
                  <a:fillRect/>
                </a:stretch>
              </p:blipFill>
              <p:spPr>
                <a:xfrm>
                  <a:off x="10096317" y="3887852"/>
                  <a:ext cx="10872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7" name="Ink 56">
                  <a:extLst>
                    <a:ext uri="{FF2B5EF4-FFF2-40B4-BE49-F238E27FC236}">
                      <a16:creationId xmlns:a16="http://schemas.microsoft.com/office/drawing/2014/main" id="{58D5DF37-A20A-38AD-BBFB-64C838A7F563}"/>
                    </a:ext>
                  </a:extLst>
                </p14:cNvPr>
                <p14:cNvContentPartPr/>
                <p14:nvPr/>
              </p14:nvContentPartPr>
              <p14:xfrm>
                <a:off x="10130517" y="4005932"/>
                <a:ext cx="81000" cy="6840"/>
              </p14:xfrm>
            </p:contentPart>
          </mc:Choice>
          <mc:Fallback>
            <p:pic>
              <p:nvPicPr>
                <p:cNvPr id="57" name="Ink 56">
                  <a:extLst>
                    <a:ext uri="{FF2B5EF4-FFF2-40B4-BE49-F238E27FC236}">
                      <a16:creationId xmlns:a16="http://schemas.microsoft.com/office/drawing/2014/main" id="{58D5DF37-A20A-38AD-BBFB-64C838A7F563}"/>
                    </a:ext>
                  </a:extLst>
                </p:cNvPr>
                <p:cNvPicPr/>
                <p:nvPr/>
              </p:nvPicPr>
              <p:blipFill>
                <a:blip r:embed="rId68"/>
                <a:stretch>
                  <a:fillRect/>
                </a:stretch>
              </p:blipFill>
              <p:spPr>
                <a:xfrm>
                  <a:off x="10121877" y="3997292"/>
                  <a:ext cx="9864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8" name="Ink 57">
                  <a:extLst>
                    <a:ext uri="{FF2B5EF4-FFF2-40B4-BE49-F238E27FC236}">
                      <a16:creationId xmlns:a16="http://schemas.microsoft.com/office/drawing/2014/main" id="{1D90913C-924C-BACC-2C11-CE6A06D76C28}"/>
                    </a:ext>
                  </a:extLst>
                </p14:cNvPr>
                <p14:cNvContentPartPr/>
                <p14:nvPr/>
              </p14:nvContentPartPr>
              <p14:xfrm>
                <a:off x="10310517" y="3894692"/>
                <a:ext cx="166320" cy="191520"/>
              </p14:xfrm>
            </p:contentPart>
          </mc:Choice>
          <mc:Fallback>
            <p:pic>
              <p:nvPicPr>
                <p:cNvPr id="58" name="Ink 57">
                  <a:extLst>
                    <a:ext uri="{FF2B5EF4-FFF2-40B4-BE49-F238E27FC236}">
                      <a16:creationId xmlns:a16="http://schemas.microsoft.com/office/drawing/2014/main" id="{1D90913C-924C-BACC-2C11-CE6A06D76C28}"/>
                    </a:ext>
                  </a:extLst>
                </p:cNvPr>
                <p:cNvPicPr/>
                <p:nvPr/>
              </p:nvPicPr>
              <p:blipFill>
                <a:blip r:embed="rId70"/>
                <a:stretch>
                  <a:fillRect/>
                </a:stretch>
              </p:blipFill>
              <p:spPr>
                <a:xfrm>
                  <a:off x="10301517" y="3885692"/>
                  <a:ext cx="18396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9" name="Ink 58">
                  <a:extLst>
                    <a:ext uri="{FF2B5EF4-FFF2-40B4-BE49-F238E27FC236}">
                      <a16:creationId xmlns:a16="http://schemas.microsoft.com/office/drawing/2014/main" id="{AFEFB762-77DB-6787-E054-E43435943EF5}"/>
                    </a:ext>
                  </a:extLst>
                </p14:cNvPr>
                <p14:cNvContentPartPr/>
                <p14:nvPr/>
              </p14:nvContentPartPr>
              <p14:xfrm>
                <a:off x="10564317" y="3891092"/>
                <a:ext cx="165960" cy="160920"/>
              </p14:xfrm>
            </p:contentPart>
          </mc:Choice>
          <mc:Fallback>
            <p:pic>
              <p:nvPicPr>
                <p:cNvPr id="59" name="Ink 58">
                  <a:extLst>
                    <a:ext uri="{FF2B5EF4-FFF2-40B4-BE49-F238E27FC236}">
                      <a16:creationId xmlns:a16="http://schemas.microsoft.com/office/drawing/2014/main" id="{AFEFB762-77DB-6787-E054-E43435943EF5}"/>
                    </a:ext>
                  </a:extLst>
                </p:cNvPr>
                <p:cNvPicPr/>
                <p:nvPr/>
              </p:nvPicPr>
              <p:blipFill>
                <a:blip r:embed="rId72"/>
                <a:stretch>
                  <a:fillRect/>
                </a:stretch>
              </p:blipFill>
              <p:spPr>
                <a:xfrm>
                  <a:off x="10555317" y="3882092"/>
                  <a:ext cx="18360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70" name="Ink 69">
                  <a:extLst>
                    <a:ext uri="{FF2B5EF4-FFF2-40B4-BE49-F238E27FC236}">
                      <a16:creationId xmlns:a16="http://schemas.microsoft.com/office/drawing/2014/main" id="{6462B7C8-9341-F3A9-6660-5A3F78EBA2BC}"/>
                    </a:ext>
                  </a:extLst>
                </p14:cNvPr>
                <p14:cNvContentPartPr/>
                <p14:nvPr/>
              </p14:nvContentPartPr>
              <p14:xfrm>
                <a:off x="7880517" y="2815412"/>
                <a:ext cx="7200" cy="378000"/>
              </p14:xfrm>
            </p:contentPart>
          </mc:Choice>
          <mc:Fallback>
            <p:pic>
              <p:nvPicPr>
                <p:cNvPr id="70" name="Ink 69">
                  <a:extLst>
                    <a:ext uri="{FF2B5EF4-FFF2-40B4-BE49-F238E27FC236}">
                      <a16:creationId xmlns:a16="http://schemas.microsoft.com/office/drawing/2014/main" id="{6462B7C8-9341-F3A9-6660-5A3F78EBA2BC}"/>
                    </a:ext>
                  </a:extLst>
                </p:cNvPr>
                <p:cNvPicPr/>
                <p:nvPr/>
              </p:nvPicPr>
              <p:blipFill>
                <a:blip r:embed="rId74"/>
                <a:stretch>
                  <a:fillRect/>
                </a:stretch>
              </p:blipFill>
              <p:spPr>
                <a:xfrm>
                  <a:off x="7871877" y="2806772"/>
                  <a:ext cx="2484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71" name="Ink 70">
                  <a:extLst>
                    <a:ext uri="{FF2B5EF4-FFF2-40B4-BE49-F238E27FC236}">
                      <a16:creationId xmlns:a16="http://schemas.microsoft.com/office/drawing/2014/main" id="{7DA5D989-5239-F402-E01C-C540F67AAE59}"/>
                    </a:ext>
                  </a:extLst>
                </p14:cNvPr>
                <p14:cNvContentPartPr/>
                <p14:nvPr/>
              </p14:nvContentPartPr>
              <p14:xfrm>
                <a:off x="7794837" y="3216812"/>
                <a:ext cx="230400" cy="87840"/>
              </p14:xfrm>
            </p:contentPart>
          </mc:Choice>
          <mc:Fallback>
            <p:pic>
              <p:nvPicPr>
                <p:cNvPr id="71" name="Ink 70">
                  <a:extLst>
                    <a:ext uri="{FF2B5EF4-FFF2-40B4-BE49-F238E27FC236}">
                      <a16:creationId xmlns:a16="http://schemas.microsoft.com/office/drawing/2014/main" id="{7DA5D989-5239-F402-E01C-C540F67AAE59}"/>
                    </a:ext>
                  </a:extLst>
                </p:cNvPr>
                <p:cNvPicPr/>
                <p:nvPr/>
              </p:nvPicPr>
              <p:blipFill>
                <a:blip r:embed="rId76"/>
                <a:stretch>
                  <a:fillRect/>
                </a:stretch>
              </p:blipFill>
              <p:spPr>
                <a:xfrm>
                  <a:off x="7786197" y="3208172"/>
                  <a:ext cx="24804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72" name="Ink 71">
                  <a:extLst>
                    <a:ext uri="{FF2B5EF4-FFF2-40B4-BE49-F238E27FC236}">
                      <a16:creationId xmlns:a16="http://schemas.microsoft.com/office/drawing/2014/main" id="{45547716-0D01-DC13-60AC-B6F37F79E80A}"/>
                    </a:ext>
                  </a:extLst>
                </p14:cNvPr>
                <p14:cNvContentPartPr/>
                <p14:nvPr/>
              </p14:nvContentPartPr>
              <p14:xfrm>
                <a:off x="8841357" y="2962652"/>
                <a:ext cx="12960" cy="225720"/>
              </p14:xfrm>
            </p:contentPart>
          </mc:Choice>
          <mc:Fallback>
            <p:pic>
              <p:nvPicPr>
                <p:cNvPr id="72" name="Ink 71">
                  <a:extLst>
                    <a:ext uri="{FF2B5EF4-FFF2-40B4-BE49-F238E27FC236}">
                      <a16:creationId xmlns:a16="http://schemas.microsoft.com/office/drawing/2014/main" id="{45547716-0D01-DC13-60AC-B6F37F79E80A}"/>
                    </a:ext>
                  </a:extLst>
                </p:cNvPr>
                <p:cNvPicPr/>
                <p:nvPr/>
              </p:nvPicPr>
              <p:blipFill>
                <a:blip r:embed="rId78"/>
                <a:stretch>
                  <a:fillRect/>
                </a:stretch>
              </p:blipFill>
              <p:spPr>
                <a:xfrm>
                  <a:off x="8832357" y="2953652"/>
                  <a:ext cx="3060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73" name="Ink 72">
                  <a:extLst>
                    <a:ext uri="{FF2B5EF4-FFF2-40B4-BE49-F238E27FC236}">
                      <a16:creationId xmlns:a16="http://schemas.microsoft.com/office/drawing/2014/main" id="{4AC77A31-CD5D-A0B1-D737-3C3ECEBE3B9C}"/>
                    </a:ext>
                  </a:extLst>
                </p14:cNvPr>
                <p14:cNvContentPartPr/>
                <p14:nvPr/>
              </p14:nvContentPartPr>
              <p14:xfrm>
                <a:off x="8795637" y="3246692"/>
                <a:ext cx="254520" cy="163080"/>
              </p14:xfrm>
            </p:contentPart>
          </mc:Choice>
          <mc:Fallback>
            <p:pic>
              <p:nvPicPr>
                <p:cNvPr id="73" name="Ink 72">
                  <a:extLst>
                    <a:ext uri="{FF2B5EF4-FFF2-40B4-BE49-F238E27FC236}">
                      <a16:creationId xmlns:a16="http://schemas.microsoft.com/office/drawing/2014/main" id="{4AC77A31-CD5D-A0B1-D737-3C3ECEBE3B9C}"/>
                    </a:ext>
                  </a:extLst>
                </p:cNvPr>
                <p:cNvPicPr/>
                <p:nvPr/>
              </p:nvPicPr>
              <p:blipFill>
                <a:blip r:embed="rId80"/>
                <a:stretch>
                  <a:fillRect/>
                </a:stretch>
              </p:blipFill>
              <p:spPr>
                <a:xfrm>
                  <a:off x="8786997" y="3238052"/>
                  <a:ext cx="27216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74" name="Ink 73">
                  <a:extLst>
                    <a:ext uri="{FF2B5EF4-FFF2-40B4-BE49-F238E27FC236}">
                      <a16:creationId xmlns:a16="http://schemas.microsoft.com/office/drawing/2014/main" id="{B53FCACF-CAF6-1CA9-0FA2-37118C02D29D}"/>
                    </a:ext>
                  </a:extLst>
                </p14:cNvPr>
                <p14:cNvContentPartPr/>
                <p14:nvPr/>
              </p14:nvContentPartPr>
              <p14:xfrm>
                <a:off x="9867357" y="3014492"/>
                <a:ext cx="13320" cy="95760"/>
              </p14:xfrm>
            </p:contentPart>
          </mc:Choice>
          <mc:Fallback>
            <p:pic>
              <p:nvPicPr>
                <p:cNvPr id="74" name="Ink 73">
                  <a:extLst>
                    <a:ext uri="{FF2B5EF4-FFF2-40B4-BE49-F238E27FC236}">
                      <a16:creationId xmlns:a16="http://schemas.microsoft.com/office/drawing/2014/main" id="{B53FCACF-CAF6-1CA9-0FA2-37118C02D29D}"/>
                    </a:ext>
                  </a:extLst>
                </p:cNvPr>
                <p:cNvPicPr/>
                <p:nvPr/>
              </p:nvPicPr>
              <p:blipFill>
                <a:blip r:embed="rId82"/>
                <a:stretch>
                  <a:fillRect/>
                </a:stretch>
              </p:blipFill>
              <p:spPr>
                <a:xfrm>
                  <a:off x="9858357" y="3005492"/>
                  <a:ext cx="3096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75" name="Ink 74">
                  <a:extLst>
                    <a:ext uri="{FF2B5EF4-FFF2-40B4-BE49-F238E27FC236}">
                      <a16:creationId xmlns:a16="http://schemas.microsoft.com/office/drawing/2014/main" id="{A5C34A00-BF3E-AD75-7C43-61A7AB4F37AC}"/>
                    </a:ext>
                  </a:extLst>
                </p14:cNvPr>
                <p14:cNvContentPartPr/>
                <p14:nvPr/>
              </p14:nvContentPartPr>
              <p14:xfrm>
                <a:off x="9841437" y="3187652"/>
                <a:ext cx="50760" cy="127080"/>
              </p14:xfrm>
            </p:contentPart>
          </mc:Choice>
          <mc:Fallback>
            <p:pic>
              <p:nvPicPr>
                <p:cNvPr id="75" name="Ink 74">
                  <a:extLst>
                    <a:ext uri="{FF2B5EF4-FFF2-40B4-BE49-F238E27FC236}">
                      <a16:creationId xmlns:a16="http://schemas.microsoft.com/office/drawing/2014/main" id="{A5C34A00-BF3E-AD75-7C43-61A7AB4F37AC}"/>
                    </a:ext>
                  </a:extLst>
                </p:cNvPr>
                <p:cNvPicPr/>
                <p:nvPr/>
              </p:nvPicPr>
              <p:blipFill>
                <a:blip r:embed="rId84"/>
                <a:stretch>
                  <a:fillRect/>
                </a:stretch>
              </p:blipFill>
              <p:spPr>
                <a:xfrm>
                  <a:off x="9832437" y="3179012"/>
                  <a:ext cx="6840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96" name="Ink 95">
                  <a:extLst>
                    <a:ext uri="{FF2B5EF4-FFF2-40B4-BE49-F238E27FC236}">
                      <a16:creationId xmlns:a16="http://schemas.microsoft.com/office/drawing/2014/main" id="{4543C72B-6B0B-2AB5-BEAF-B100C710956E}"/>
                    </a:ext>
                  </a:extLst>
                </p14:cNvPr>
                <p14:cNvContentPartPr/>
                <p14:nvPr/>
              </p14:nvContentPartPr>
              <p14:xfrm>
                <a:off x="6719877" y="5564732"/>
                <a:ext cx="451440" cy="27000"/>
              </p14:xfrm>
            </p:contentPart>
          </mc:Choice>
          <mc:Fallback>
            <p:pic>
              <p:nvPicPr>
                <p:cNvPr id="96" name="Ink 95">
                  <a:extLst>
                    <a:ext uri="{FF2B5EF4-FFF2-40B4-BE49-F238E27FC236}">
                      <a16:creationId xmlns:a16="http://schemas.microsoft.com/office/drawing/2014/main" id="{4543C72B-6B0B-2AB5-BEAF-B100C710956E}"/>
                    </a:ext>
                  </a:extLst>
                </p:cNvPr>
                <p:cNvPicPr/>
                <p:nvPr/>
              </p:nvPicPr>
              <p:blipFill>
                <a:blip r:embed="rId86"/>
                <a:stretch>
                  <a:fillRect/>
                </a:stretch>
              </p:blipFill>
              <p:spPr>
                <a:xfrm>
                  <a:off x="6710877" y="5555732"/>
                  <a:ext cx="46908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97" name="Ink 96">
                  <a:extLst>
                    <a:ext uri="{FF2B5EF4-FFF2-40B4-BE49-F238E27FC236}">
                      <a16:creationId xmlns:a16="http://schemas.microsoft.com/office/drawing/2014/main" id="{63D108D2-1D9B-5C1C-5B21-DFE6F87DB2D2}"/>
                    </a:ext>
                  </a:extLst>
                </p14:cNvPr>
                <p14:cNvContentPartPr/>
                <p14:nvPr/>
              </p14:nvContentPartPr>
              <p14:xfrm>
                <a:off x="7585677" y="5471492"/>
                <a:ext cx="302760" cy="208800"/>
              </p14:xfrm>
            </p:contentPart>
          </mc:Choice>
          <mc:Fallback>
            <p:pic>
              <p:nvPicPr>
                <p:cNvPr id="97" name="Ink 96">
                  <a:extLst>
                    <a:ext uri="{FF2B5EF4-FFF2-40B4-BE49-F238E27FC236}">
                      <a16:creationId xmlns:a16="http://schemas.microsoft.com/office/drawing/2014/main" id="{63D108D2-1D9B-5C1C-5B21-DFE6F87DB2D2}"/>
                    </a:ext>
                  </a:extLst>
                </p:cNvPr>
                <p:cNvPicPr/>
                <p:nvPr/>
              </p:nvPicPr>
              <p:blipFill>
                <a:blip r:embed="rId88"/>
                <a:stretch>
                  <a:fillRect/>
                </a:stretch>
              </p:blipFill>
              <p:spPr>
                <a:xfrm>
                  <a:off x="7576677" y="5462852"/>
                  <a:ext cx="32040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98" name="Ink 97">
                  <a:extLst>
                    <a:ext uri="{FF2B5EF4-FFF2-40B4-BE49-F238E27FC236}">
                      <a16:creationId xmlns:a16="http://schemas.microsoft.com/office/drawing/2014/main" id="{0A9CEF1F-044A-66BE-9684-8947CB622E4F}"/>
                    </a:ext>
                  </a:extLst>
                </p14:cNvPr>
                <p14:cNvContentPartPr/>
                <p14:nvPr/>
              </p14:nvContentPartPr>
              <p14:xfrm>
                <a:off x="7953237" y="5404172"/>
                <a:ext cx="376200" cy="258120"/>
              </p14:xfrm>
            </p:contentPart>
          </mc:Choice>
          <mc:Fallback>
            <p:pic>
              <p:nvPicPr>
                <p:cNvPr id="98" name="Ink 97">
                  <a:extLst>
                    <a:ext uri="{FF2B5EF4-FFF2-40B4-BE49-F238E27FC236}">
                      <a16:creationId xmlns:a16="http://schemas.microsoft.com/office/drawing/2014/main" id="{0A9CEF1F-044A-66BE-9684-8947CB622E4F}"/>
                    </a:ext>
                  </a:extLst>
                </p:cNvPr>
                <p:cNvPicPr/>
                <p:nvPr/>
              </p:nvPicPr>
              <p:blipFill>
                <a:blip r:embed="rId90"/>
                <a:stretch>
                  <a:fillRect/>
                </a:stretch>
              </p:blipFill>
              <p:spPr>
                <a:xfrm>
                  <a:off x="7944237" y="5395532"/>
                  <a:ext cx="39384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07" name="Ink 106">
                  <a:extLst>
                    <a:ext uri="{FF2B5EF4-FFF2-40B4-BE49-F238E27FC236}">
                      <a16:creationId xmlns:a16="http://schemas.microsoft.com/office/drawing/2014/main" id="{9C8BA408-8DF7-FCB7-E906-496C5C779553}"/>
                    </a:ext>
                  </a:extLst>
                </p14:cNvPr>
                <p14:cNvContentPartPr/>
                <p14:nvPr/>
              </p14:nvContentPartPr>
              <p14:xfrm>
                <a:off x="9784917" y="5297972"/>
                <a:ext cx="367920" cy="193320"/>
              </p14:xfrm>
            </p:contentPart>
          </mc:Choice>
          <mc:Fallback>
            <p:pic>
              <p:nvPicPr>
                <p:cNvPr id="107" name="Ink 106">
                  <a:extLst>
                    <a:ext uri="{FF2B5EF4-FFF2-40B4-BE49-F238E27FC236}">
                      <a16:creationId xmlns:a16="http://schemas.microsoft.com/office/drawing/2014/main" id="{9C8BA408-8DF7-FCB7-E906-496C5C779553}"/>
                    </a:ext>
                  </a:extLst>
                </p:cNvPr>
                <p:cNvPicPr/>
                <p:nvPr/>
              </p:nvPicPr>
              <p:blipFill>
                <a:blip r:embed="rId92"/>
                <a:stretch>
                  <a:fillRect/>
                </a:stretch>
              </p:blipFill>
              <p:spPr>
                <a:xfrm>
                  <a:off x="9775917" y="5288972"/>
                  <a:ext cx="38556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08" name="Ink 107">
                  <a:extLst>
                    <a:ext uri="{FF2B5EF4-FFF2-40B4-BE49-F238E27FC236}">
                      <a16:creationId xmlns:a16="http://schemas.microsoft.com/office/drawing/2014/main" id="{01C8CB74-CC55-522D-ADDA-E03304A30E88}"/>
                    </a:ext>
                  </a:extLst>
                </p14:cNvPr>
                <p14:cNvContentPartPr/>
                <p14:nvPr/>
              </p14:nvContentPartPr>
              <p14:xfrm>
                <a:off x="10208997" y="5314892"/>
                <a:ext cx="144360" cy="144720"/>
              </p14:xfrm>
            </p:contentPart>
          </mc:Choice>
          <mc:Fallback>
            <p:pic>
              <p:nvPicPr>
                <p:cNvPr id="108" name="Ink 107">
                  <a:extLst>
                    <a:ext uri="{FF2B5EF4-FFF2-40B4-BE49-F238E27FC236}">
                      <a16:creationId xmlns:a16="http://schemas.microsoft.com/office/drawing/2014/main" id="{01C8CB74-CC55-522D-ADDA-E03304A30E88}"/>
                    </a:ext>
                  </a:extLst>
                </p:cNvPr>
                <p:cNvPicPr/>
                <p:nvPr/>
              </p:nvPicPr>
              <p:blipFill>
                <a:blip r:embed="rId94"/>
                <a:stretch>
                  <a:fillRect/>
                </a:stretch>
              </p:blipFill>
              <p:spPr>
                <a:xfrm>
                  <a:off x="10199997" y="5305892"/>
                  <a:ext cx="1620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09" name="Ink 108">
                  <a:extLst>
                    <a:ext uri="{FF2B5EF4-FFF2-40B4-BE49-F238E27FC236}">
                      <a16:creationId xmlns:a16="http://schemas.microsoft.com/office/drawing/2014/main" id="{E7F88CDA-4E18-81AB-A107-4D539FA661A8}"/>
                    </a:ext>
                  </a:extLst>
                </p14:cNvPr>
                <p14:cNvContentPartPr/>
                <p14:nvPr/>
              </p14:nvContentPartPr>
              <p14:xfrm>
                <a:off x="10409877" y="5185652"/>
                <a:ext cx="169200" cy="268920"/>
              </p14:xfrm>
            </p:contentPart>
          </mc:Choice>
          <mc:Fallback>
            <p:pic>
              <p:nvPicPr>
                <p:cNvPr id="109" name="Ink 108">
                  <a:extLst>
                    <a:ext uri="{FF2B5EF4-FFF2-40B4-BE49-F238E27FC236}">
                      <a16:creationId xmlns:a16="http://schemas.microsoft.com/office/drawing/2014/main" id="{E7F88CDA-4E18-81AB-A107-4D539FA661A8}"/>
                    </a:ext>
                  </a:extLst>
                </p:cNvPr>
                <p:cNvPicPr/>
                <p:nvPr/>
              </p:nvPicPr>
              <p:blipFill>
                <a:blip r:embed="rId96"/>
                <a:stretch>
                  <a:fillRect/>
                </a:stretch>
              </p:blipFill>
              <p:spPr>
                <a:xfrm>
                  <a:off x="10401237" y="5176652"/>
                  <a:ext cx="18684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10" name="Ink 109">
                  <a:extLst>
                    <a:ext uri="{FF2B5EF4-FFF2-40B4-BE49-F238E27FC236}">
                      <a16:creationId xmlns:a16="http://schemas.microsoft.com/office/drawing/2014/main" id="{1E8FE9FB-24E0-FE48-E17C-0B8075C5EF46}"/>
                    </a:ext>
                  </a:extLst>
                </p14:cNvPr>
                <p14:cNvContentPartPr/>
                <p14:nvPr/>
              </p14:nvContentPartPr>
              <p14:xfrm>
                <a:off x="10610757" y="5334692"/>
                <a:ext cx="76680" cy="122400"/>
              </p14:xfrm>
            </p:contentPart>
          </mc:Choice>
          <mc:Fallback>
            <p:pic>
              <p:nvPicPr>
                <p:cNvPr id="110" name="Ink 109">
                  <a:extLst>
                    <a:ext uri="{FF2B5EF4-FFF2-40B4-BE49-F238E27FC236}">
                      <a16:creationId xmlns:a16="http://schemas.microsoft.com/office/drawing/2014/main" id="{1E8FE9FB-24E0-FE48-E17C-0B8075C5EF46}"/>
                    </a:ext>
                  </a:extLst>
                </p:cNvPr>
                <p:cNvPicPr/>
                <p:nvPr/>
              </p:nvPicPr>
              <p:blipFill>
                <a:blip r:embed="rId98"/>
                <a:stretch>
                  <a:fillRect/>
                </a:stretch>
              </p:blipFill>
              <p:spPr>
                <a:xfrm>
                  <a:off x="10601757" y="5326052"/>
                  <a:ext cx="9432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11" name="Ink 110">
                  <a:extLst>
                    <a:ext uri="{FF2B5EF4-FFF2-40B4-BE49-F238E27FC236}">
                      <a16:creationId xmlns:a16="http://schemas.microsoft.com/office/drawing/2014/main" id="{40EB526A-FFB1-EFC5-DFBD-02ABC6473AC2}"/>
                    </a:ext>
                  </a:extLst>
                </p14:cNvPr>
                <p14:cNvContentPartPr/>
                <p14:nvPr/>
              </p14:nvContentPartPr>
              <p14:xfrm>
                <a:off x="10689597" y="5153612"/>
                <a:ext cx="33480" cy="36720"/>
              </p14:xfrm>
            </p:contentPart>
          </mc:Choice>
          <mc:Fallback>
            <p:pic>
              <p:nvPicPr>
                <p:cNvPr id="111" name="Ink 110">
                  <a:extLst>
                    <a:ext uri="{FF2B5EF4-FFF2-40B4-BE49-F238E27FC236}">
                      <a16:creationId xmlns:a16="http://schemas.microsoft.com/office/drawing/2014/main" id="{40EB526A-FFB1-EFC5-DFBD-02ABC6473AC2}"/>
                    </a:ext>
                  </a:extLst>
                </p:cNvPr>
                <p:cNvPicPr/>
                <p:nvPr/>
              </p:nvPicPr>
              <p:blipFill>
                <a:blip r:embed="rId100"/>
                <a:stretch>
                  <a:fillRect/>
                </a:stretch>
              </p:blipFill>
              <p:spPr>
                <a:xfrm>
                  <a:off x="10680597" y="5144612"/>
                  <a:ext cx="5112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12" name="Ink 111">
                  <a:extLst>
                    <a:ext uri="{FF2B5EF4-FFF2-40B4-BE49-F238E27FC236}">
                      <a16:creationId xmlns:a16="http://schemas.microsoft.com/office/drawing/2014/main" id="{E74A5269-F118-40E8-B6F2-02CC9EE1C655}"/>
                    </a:ext>
                  </a:extLst>
                </p14:cNvPr>
                <p14:cNvContentPartPr/>
                <p14:nvPr/>
              </p14:nvContentPartPr>
              <p14:xfrm>
                <a:off x="10742157" y="5229572"/>
                <a:ext cx="31680" cy="168120"/>
              </p14:xfrm>
            </p:contentPart>
          </mc:Choice>
          <mc:Fallback>
            <p:pic>
              <p:nvPicPr>
                <p:cNvPr id="112" name="Ink 111">
                  <a:extLst>
                    <a:ext uri="{FF2B5EF4-FFF2-40B4-BE49-F238E27FC236}">
                      <a16:creationId xmlns:a16="http://schemas.microsoft.com/office/drawing/2014/main" id="{E74A5269-F118-40E8-B6F2-02CC9EE1C655}"/>
                    </a:ext>
                  </a:extLst>
                </p:cNvPr>
                <p:cNvPicPr/>
                <p:nvPr/>
              </p:nvPicPr>
              <p:blipFill>
                <a:blip r:embed="rId102"/>
                <a:stretch>
                  <a:fillRect/>
                </a:stretch>
              </p:blipFill>
              <p:spPr>
                <a:xfrm>
                  <a:off x="10733517" y="5220932"/>
                  <a:ext cx="4932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13" name="Ink 112">
                  <a:extLst>
                    <a:ext uri="{FF2B5EF4-FFF2-40B4-BE49-F238E27FC236}">
                      <a16:creationId xmlns:a16="http://schemas.microsoft.com/office/drawing/2014/main" id="{FFC86A1B-132D-C426-1115-DF2FC4E8676B}"/>
                    </a:ext>
                  </a:extLst>
                </p14:cNvPr>
                <p14:cNvContentPartPr/>
                <p14:nvPr/>
              </p14:nvContentPartPr>
              <p14:xfrm>
                <a:off x="10811277" y="5324252"/>
                <a:ext cx="115560" cy="172440"/>
              </p14:xfrm>
            </p:contentPart>
          </mc:Choice>
          <mc:Fallback>
            <p:pic>
              <p:nvPicPr>
                <p:cNvPr id="113" name="Ink 112">
                  <a:extLst>
                    <a:ext uri="{FF2B5EF4-FFF2-40B4-BE49-F238E27FC236}">
                      <a16:creationId xmlns:a16="http://schemas.microsoft.com/office/drawing/2014/main" id="{FFC86A1B-132D-C426-1115-DF2FC4E8676B}"/>
                    </a:ext>
                  </a:extLst>
                </p:cNvPr>
                <p:cNvPicPr/>
                <p:nvPr/>
              </p:nvPicPr>
              <p:blipFill>
                <a:blip r:embed="rId104"/>
                <a:stretch>
                  <a:fillRect/>
                </a:stretch>
              </p:blipFill>
              <p:spPr>
                <a:xfrm>
                  <a:off x="10802277" y="5315252"/>
                  <a:ext cx="13320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99" name="Ink 98">
                  <a:extLst>
                    <a:ext uri="{FF2B5EF4-FFF2-40B4-BE49-F238E27FC236}">
                      <a16:creationId xmlns:a16="http://schemas.microsoft.com/office/drawing/2014/main" id="{4F7D99A3-D518-0ADC-611C-BEEBF9BC5A54}"/>
                    </a:ext>
                  </a:extLst>
                </p14:cNvPr>
                <p14:cNvContentPartPr/>
                <p14:nvPr/>
              </p14:nvContentPartPr>
              <p14:xfrm>
                <a:off x="8552997" y="5572292"/>
                <a:ext cx="71640" cy="119160"/>
              </p14:xfrm>
            </p:contentPart>
          </mc:Choice>
          <mc:Fallback>
            <p:pic>
              <p:nvPicPr>
                <p:cNvPr id="99" name="Ink 98">
                  <a:extLst>
                    <a:ext uri="{FF2B5EF4-FFF2-40B4-BE49-F238E27FC236}">
                      <a16:creationId xmlns:a16="http://schemas.microsoft.com/office/drawing/2014/main" id="{4F7D99A3-D518-0ADC-611C-BEEBF9BC5A54}"/>
                    </a:ext>
                  </a:extLst>
                </p:cNvPr>
                <p:cNvPicPr/>
                <p:nvPr/>
              </p:nvPicPr>
              <p:blipFill>
                <a:blip r:embed="rId106"/>
                <a:stretch>
                  <a:fillRect/>
                </a:stretch>
              </p:blipFill>
              <p:spPr>
                <a:xfrm>
                  <a:off x="8543997" y="5563292"/>
                  <a:ext cx="8928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00" name="Ink 99">
                  <a:extLst>
                    <a:ext uri="{FF2B5EF4-FFF2-40B4-BE49-F238E27FC236}">
                      <a16:creationId xmlns:a16="http://schemas.microsoft.com/office/drawing/2014/main" id="{ED3484FD-1268-4F16-E99B-5F135724E816}"/>
                    </a:ext>
                  </a:extLst>
                </p14:cNvPr>
                <p14:cNvContentPartPr/>
                <p14:nvPr/>
              </p14:nvContentPartPr>
              <p14:xfrm>
                <a:off x="8851077" y="5388332"/>
                <a:ext cx="149040" cy="199800"/>
              </p14:xfrm>
            </p:contentPart>
          </mc:Choice>
          <mc:Fallback>
            <p:pic>
              <p:nvPicPr>
                <p:cNvPr id="100" name="Ink 99">
                  <a:extLst>
                    <a:ext uri="{FF2B5EF4-FFF2-40B4-BE49-F238E27FC236}">
                      <a16:creationId xmlns:a16="http://schemas.microsoft.com/office/drawing/2014/main" id="{ED3484FD-1268-4F16-E99B-5F135724E816}"/>
                    </a:ext>
                  </a:extLst>
                </p:cNvPr>
                <p:cNvPicPr/>
                <p:nvPr/>
              </p:nvPicPr>
              <p:blipFill>
                <a:blip r:embed="rId108"/>
                <a:stretch>
                  <a:fillRect/>
                </a:stretch>
              </p:blipFill>
              <p:spPr>
                <a:xfrm>
                  <a:off x="8842437" y="5379692"/>
                  <a:ext cx="16668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01" name="Ink 100">
                  <a:extLst>
                    <a:ext uri="{FF2B5EF4-FFF2-40B4-BE49-F238E27FC236}">
                      <a16:creationId xmlns:a16="http://schemas.microsoft.com/office/drawing/2014/main" id="{83F295E0-9D3D-8556-EF41-BBD437DAF48F}"/>
                    </a:ext>
                  </a:extLst>
                </p14:cNvPr>
                <p14:cNvContentPartPr/>
                <p14:nvPr/>
              </p14:nvContentPartPr>
              <p14:xfrm>
                <a:off x="9096237" y="5418932"/>
                <a:ext cx="163440" cy="175320"/>
              </p14:xfrm>
            </p:contentPart>
          </mc:Choice>
          <mc:Fallback>
            <p:pic>
              <p:nvPicPr>
                <p:cNvPr id="101" name="Ink 100">
                  <a:extLst>
                    <a:ext uri="{FF2B5EF4-FFF2-40B4-BE49-F238E27FC236}">
                      <a16:creationId xmlns:a16="http://schemas.microsoft.com/office/drawing/2014/main" id="{83F295E0-9D3D-8556-EF41-BBD437DAF48F}"/>
                    </a:ext>
                  </a:extLst>
                </p:cNvPr>
                <p:cNvPicPr/>
                <p:nvPr/>
              </p:nvPicPr>
              <p:blipFill>
                <a:blip r:embed="rId110"/>
                <a:stretch>
                  <a:fillRect/>
                </a:stretch>
              </p:blipFill>
              <p:spPr>
                <a:xfrm>
                  <a:off x="9087597" y="5409932"/>
                  <a:ext cx="18108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02" name="Ink 101">
                  <a:extLst>
                    <a:ext uri="{FF2B5EF4-FFF2-40B4-BE49-F238E27FC236}">
                      <a16:creationId xmlns:a16="http://schemas.microsoft.com/office/drawing/2014/main" id="{87FD05D9-9A7D-3F3C-07E7-AE81FE3AE1F0}"/>
                    </a:ext>
                  </a:extLst>
                </p14:cNvPr>
                <p14:cNvContentPartPr/>
                <p14:nvPr/>
              </p14:nvContentPartPr>
              <p14:xfrm>
                <a:off x="9328077" y="5319212"/>
                <a:ext cx="65160" cy="193320"/>
              </p14:xfrm>
            </p:contentPart>
          </mc:Choice>
          <mc:Fallback>
            <p:pic>
              <p:nvPicPr>
                <p:cNvPr id="102" name="Ink 101">
                  <a:extLst>
                    <a:ext uri="{FF2B5EF4-FFF2-40B4-BE49-F238E27FC236}">
                      <a16:creationId xmlns:a16="http://schemas.microsoft.com/office/drawing/2014/main" id="{87FD05D9-9A7D-3F3C-07E7-AE81FE3AE1F0}"/>
                    </a:ext>
                  </a:extLst>
                </p:cNvPr>
                <p:cNvPicPr/>
                <p:nvPr/>
              </p:nvPicPr>
              <p:blipFill>
                <a:blip r:embed="rId112"/>
                <a:stretch>
                  <a:fillRect/>
                </a:stretch>
              </p:blipFill>
              <p:spPr>
                <a:xfrm>
                  <a:off x="9319077" y="5310212"/>
                  <a:ext cx="8280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03" name="Ink 102">
                  <a:extLst>
                    <a:ext uri="{FF2B5EF4-FFF2-40B4-BE49-F238E27FC236}">
                      <a16:creationId xmlns:a16="http://schemas.microsoft.com/office/drawing/2014/main" id="{63F61BBE-77E6-6D39-0BBE-24967A5DA2C8}"/>
                    </a:ext>
                  </a:extLst>
                </p14:cNvPr>
                <p14:cNvContentPartPr/>
                <p14:nvPr/>
              </p14:nvContentPartPr>
              <p14:xfrm>
                <a:off x="9297837" y="5449892"/>
                <a:ext cx="42120" cy="63360"/>
              </p14:xfrm>
            </p:contentPart>
          </mc:Choice>
          <mc:Fallback>
            <p:pic>
              <p:nvPicPr>
                <p:cNvPr id="103" name="Ink 102">
                  <a:extLst>
                    <a:ext uri="{FF2B5EF4-FFF2-40B4-BE49-F238E27FC236}">
                      <a16:creationId xmlns:a16="http://schemas.microsoft.com/office/drawing/2014/main" id="{63F61BBE-77E6-6D39-0BBE-24967A5DA2C8}"/>
                    </a:ext>
                  </a:extLst>
                </p:cNvPr>
                <p:cNvPicPr/>
                <p:nvPr/>
              </p:nvPicPr>
              <p:blipFill>
                <a:blip r:embed="rId114"/>
                <a:stretch>
                  <a:fillRect/>
                </a:stretch>
              </p:blipFill>
              <p:spPr>
                <a:xfrm>
                  <a:off x="9288837" y="5440892"/>
                  <a:ext cx="5976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04" name="Ink 103">
                  <a:extLst>
                    <a:ext uri="{FF2B5EF4-FFF2-40B4-BE49-F238E27FC236}">
                      <a16:creationId xmlns:a16="http://schemas.microsoft.com/office/drawing/2014/main" id="{D8097231-9851-9C5A-9890-B1F87CB04D2F}"/>
                    </a:ext>
                  </a:extLst>
                </p14:cNvPr>
                <p14:cNvContentPartPr/>
                <p14:nvPr/>
              </p14:nvContentPartPr>
              <p14:xfrm>
                <a:off x="9571077" y="5473292"/>
                <a:ext cx="17640" cy="25200"/>
              </p14:xfrm>
            </p:contentPart>
          </mc:Choice>
          <mc:Fallback>
            <p:pic>
              <p:nvPicPr>
                <p:cNvPr id="104" name="Ink 103">
                  <a:extLst>
                    <a:ext uri="{FF2B5EF4-FFF2-40B4-BE49-F238E27FC236}">
                      <a16:creationId xmlns:a16="http://schemas.microsoft.com/office/drawing/2014/main" id="{D8097231-9851-9C5A-9890-B1F87CB04D2F}"/>
                    </a:ext>
                  </a:extLst>
                </p:cNvPr>
                <p:cNvPicPr/>
                <p:nvPr/>
              </p:nvPicPr>
              <p:blipFill>
                <a:blip r:embed="rId116"/>
                <a:stretch>
                  <a:fillRect/>
                </a:stretch>
              </p:blipFill>
              <p:spPr>
                <a:xfrm>
                  <a:off x="9562437" y="5464292"/>
                  <a:ext cx="3528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14" name="Ink 113">
                  <a:extLst>
                    <a:ext uri="{FF2B5EF4-FFF2-40B4-BE49-F238E27FC236}">
                      <a16:creationId xmlns:a16="http://schemas.microsoft.com/office/drawing/2014/main" id="{DE98A060-FDE8-87B7-55B8-8179C96A13EF}"/>
                    </a:ext>
                  </a:extLst>
                </p14:cNvPr>
                <p14:cNvContentPartPr/>
                <p14:nvPr/>
              </p14:nvContentPartPr>
              <p14:xfrm>
                <a:off x="8588277" y="5750492"/>
                <a:ext cx="217440" cy="290160"/>
              </p14:xfrm>
            </p:contentPart>
          </mc:Choice>
          <mc:Fallback>
            <p:pic>
              <p:nvPicPr>
                <p:cNvPr id="114" name="Ink 113">
                  <a:extLst>
                    <a:ext uri="{FF2B5EF4-FFF2-40B4-BE49-F238E27FC236}">
                      <a16:creationId xmlns:a16="http://schemas.microsoft.com/office/drawing/2014/main" id="{DE98A060-FDE8-87B7-55B8-8179C96A13EF}"/>
                    </a:ext>
                  </a:extLst>
                </p:cNvPr>
                <p:cNvPicPr/>
                <p:nvPr/>
              </p:nvPicPr>
              <p:blipFill>
                <a:blip r:embed="rId118"/>
                <a:stretch>
                  <a:fillRect/>
                </a:stretch>
              </p:blipFill>
              <p:spPr>
                <a:xfrm>
                  <a:off x="8579637" y="5741852"/>
                  <a:ext cx="23508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15" name="Ink 114">
                  <a:extLst>
                    <a:ext uri="{FF2B5EF4-FFF2-40B4-BE49-F238E27FC236}">
                      <a16:creationId xmlns:a16="http://schemas.microsoft.com/office/drawing/2014/main" id="{A4812A96-143F-1C42-5500-6FB1BB3F9431}"/>
                    </a:ext>
                  </a:extLst>
                </p14:cNvPr>
                <p14:cNvContentPartPr/>
                <p14:nvPr/>
              </p14:nvContentPartPr>
              <p14:xfrm>
                <a:off x="8765037" y="5873612"/>
                <a:ext cx="363240" cy="300960"/>
              </p14:xfrm>
            </p:contentPart>
          </mc:Choice>
          <mc:Fallback>
            <p:pic>
              <p:nvPicPr>
                <p:cNvPr id="115" name="Ink 114">
                  <a:extLst>
                    <a:ext uri="{FF2B5EF4-FFF2-40B4-BE49-F238E27FC236}">
                      <a16:creationId xmlns:a16="http://schemas.microsoft.com/office/drawing/2014/main" id="{A4812A96-143F-1C42-5500-6FB1BB3F9431}"/>
                    </a:ext>
                  </a:extLst>
                </p:cNvPr>
                <p:cNvPicPr/>
                <p:nvPr/>
              </p:nvPicPr>
              <p:blipFill>
                <a:blip r:embed="rId120"/>
                <a:stretch>
                  <a:fillRect/>
                </a:stretch>
              </p:blipFill>
              <p:spPr>
                <a:xfrm>
                  <a:off x="8756037" y="5864972"/>
                  <a:ext cx="38088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16" name="Ink 115">
                  <a:extLst>
                    <a:ext uri="{FF2B5EF4-FFF2-40B4-BE49-F238E27FC236}">
                      <a16:creationId xmlns:a16="http://schemas.microsoft.com/office/drawing/2014/main" id="{4AA97F67-EC0B-28B5-3784-E63AC45DD254}"/>
                    </a:ext>
                  </a:extLst>
                </p14:cNvPr>
                <p14:cNvContentPartPr/>
                <p14:nvPr/>
              </p14:nvContentPartPr>
              <p14:xfrm>
                <a:off x="9261837" y="5620892"/>
                <a:ext cx="108000" cy="509760"/>
              </p14:xfrm>
            </p:contentPart>
          </mc:Choice>
          <mc:Fallback>
            <p:pic>
              <p:nvPicPr>
                <p:cNvPr id="116" name="Ink 115">
                  <a:extLst>
                    <a:ext uri="{FF2B5EF4-FFF2-40B4-BE49-F238E27FC236}">
                      <a16:creationId xmlns:a16="http://schemas.microsoft.com/office/drawing/2014/main" id="{4AA97F67-EC0B-28B5-3784-E63AC45DD254}"/>
                    </a:ext>
                  </a:extLst>
                </p:cNvPr>
                <p:cNvPicPr/>
                <p:nvPr/>
              </p:nvPicPr>
              <p:blipFill>
                <a:blip r:embed="rId122"/>
                <a:stretch>
                  <a:fillRect/>
                </a:stretch>
              </p:blipFill>
              <p:spPr>
                <a:xfrm>
                  <a:off x="9253197" y="5611892"/>
                  <a:ext cx="125640" cy="5274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17" name="Ink 116">
                  <a:extLst>
                    <a:ext uri="{FF2B5EF4-FFF2-40B4-BE49-F238E27FC236}">
                      <a16:creationId xmlns:a16="http://schemas.microsoft.com/office/drawing/2014/main" id="{41E10582-AB64-91B1-9E30-2ED6188D5A25}"/>
                    </a:ext>
                  </a:extLst>
                </p14:cNvPr>
                <p14:cNvContentPartPr/>
                <p14:nvPr/>
              </p14:nvContentPartPr>
              <p14:xfrm>
                <a:off x="9255717" y="5867852"/>
                <a:ext cx="217080" cy="136800"/>
              </p14:xfrm>
            </p:contentPart>
          </mc:Choice>
          <mc:Fallback>
            <p:pic>
              <p:nvPicPr>
                <p:cNvPr id="117" name="Ink 116">
                  <a:extLst>
                    <a:ext uri="{FF2B5EF4-FFF2-40B4-BE49-F238E27FC236}">
                      <a16:creationId xmlns:a16="http://schemas.microsoft.com/office/drawing/2014/main" id="{41E10582-AB64-91B1-9E30-2ED6188D5A25}"/>
                    </a:ext>
                  </a:extLst>
                </p:cNvPr>
                <p:cNvPicPr/>
                <p:nvPr/>
              </p:nvPicPr>
              <p:blipFill>
                <a:blip r:embed="rId124"/>
                <a:stretch>
                  <a:fillRect/>
                </a:stretch>
              </p:blipFill>
              <p:spPr>
                <a:xfrm>
                  <a:off x="9246717" y="5859212"/>
                  <a:ext cx="23472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18" name="Ink 117">
                  <a:extLst>
                    <a:ext uri="{FF2B5EF4-FFF2-40B4-BE49-F238E27FC236}">
                      <a16:creationId xmlns:a16="http://schemas.microsoft.com/office/drawing/2014/main" id="{7AD203F6-5173-59E3-3496-100DDC4F727B}"/>
                    </a:ext>
                  </a:extLst>
                </p14:cNvPr>
                <p14:cNvContentPartPr/>
                <p14:nvPr/>
              </p14:nvContentPartPr>
              <p14:xfrm>
                <a:off x="9487917" y="5805572"/>
                <a:ext cx="18000" cy="62640"/>
              </p14:xfrm>
            </p:contentPart>
          </mc:Choice>
          <mc:Fallback>
            <p:pic>
              <p:nvPicPr>
                <p:cNvPr id="118" name="Ink 117">
                  <a:extLst>
                    <a:ext uri="{FF2B5EF4-FFF2-40B4-BE49-F238E27FC236}">
                      <a16:creationId xmlns:a16="http://schemas.microsoft.com/office/drawing/2014/main" id="{7AD203F6-5173-59E3-3496-100DDC4F727B}"/>
                    </a:ext>
                  </a:extLst>
                </p:cNvPr>
                <p:cNvPicPr/>
                <p:nvPr/>
              </p:nvPicPr>
              <p:blipFill>
                <a:blip r:embed="rId126"/>
                <a:stretch>
                  <a:fillRect/>
                </a:stretch>
              </p:blipFill>
              <p:spPr>
                <a:xfrm>
                  <a:off x="9479277" y="5796932"/>
                  <a:ext cx="3564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21" name="Ink 120">
                  <a:extLst>
                    <a:ext uri="{FF2B5EF4-FFF2-40B4-BE49-F238E27FC236}">
                      <a16:creationId xmlns:a16="http://schemas.microsoft.com/office/drawing/2014/main" id="{B209E92C-2F45-6461-6790-4414BA1DB9FE}"/>
                    </a:ext>
                  </a:extLst>
                </p14:cNvPr>
                <p14:cNvContentPartPr/>
                <p14:nvPr/>
              </p14:nvContentPartPr>
              <p14:xfrm>
                <a:off x="9566397" y="5839412"/>
                <a:ext cx="377280" cy="164160"/>
              </p14:xfrm>
            </p:contentPart>
          </mc:Choice>
          <mc:Fallback>
            <p:pic>
              <p:nvPicPr>
                <p:cNvPr id="121" name="Ink 120">
                  <a:extLst>
                    <a:ext uri="{FF2B5EF4-FFF2-40B4-BE49-F238E27FC236}">
                      <a16:creationId xmlns:a16="http://schemas.microsoft.com/office/drawing/2014/main" id="{B209E92C-2F45-6461-6790-4414BA1DB9FE}"/>
                    </a:ext>
                  </a:extLst>
                </p:cNvPr>
                <p:cNvPicPr/>
                <p:nvPr/>
              </p:nvPicPr>
              <p:blipFill>
                <a:blip r:embed="rId128"/>
                <a:stretch>
                  <a:fillRect/>
                </a:stretch>
              </p:blipFill>
              <p:spPr>
                <a:xfrm>
                  <a:off x="9557397" y="5830772"/>
                  <a:ext cx="39492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22" name="Ink 121">
                  <a:extLst>
                    <a:ext uri="{FF2B5EF4-FFF2-40B4-BE49-F238E27FC236}">
                      <a16:creationId xmlns:a16="http://schemas.microsoft.com/office/drawing/2014/main" id="{10363680-A13E-8BA3-2E6D-3C8825FF21FD}"/>
                    </a:ext>
                  </a:extLst>
                </p14:cNvPr>
                <p14:cNvContentPartPr/>
                <p14:nvPr/>
              </p14:nvContentPartPr>
              <p14:xfrm>
                <a:off x="9914157" y="5701892"/>
                <a:ext cx="12960" cy="28080"/>
              </p14:xfrm>
            </p:contentPart>
          </mc:Choice>
          <mc:Fallback>
            <p:pic>
              <p:nvPicPr>
                <p:cNvPr id="122" name="Ink 121">
                  <a:extLst>
                    <a:ext uri="{FF2B5EF4-FFF2-40B4-BE49-F238E27FC236}">
                      <a16:creationId xmlns:a16="http://schemas.microsoft.com/office/drawing/2014/main" id="{10363680-A13E-8BA3-2E6D-3C8825FF21FD}"/>
                    </a:ext>
                  </a:extLst>
                </p:cNvPr>
                <p:cNvPicPr/>
                <p:nvPr/>
              </p:nvPicPr>
              <p:blipFill>
                <a:blip r:embed="rId130"/>
                <a:stretch>
                  <a:fillRect/>
                </a:stretch>
              </p:blipFill>
              <p:spPr>
                <a:xfrm>
                  <a:off x="9905157" y="5693252"/>
                  <a:ext cx="3060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23" name="Ink 122">
                  <a:extLst>
                    <a:ext uri="{FF2B5EF4-FFF2-40B4-BE49-F238E27FC236}">
                      <a16:creationId xmlns:a16="http://schemas.microsoft.com/office/drawing/2014/main" id="{92B18277-19D9-6112-8778-A007CB30ED9C}"/>
                    </a:ext>
                  </a:extLst>
                </p14:cNvPr>
                <p14:cNvContentPartPr/>
                <p14:nvPr/>
              </p14:nvContentPartPr>
              <p14:xfrm>
                <a:off x="10143117" y="5926892"/>
                <a:ext cx="14040" cy="27000"/>
              </p14:xfrm>
            </p:contentPart>
          </mc:Choice>
          <mc:Fallback>
            <p:pic>
              <p:nvPicPr>
                <p:cNvPr id="123" name="Ink 122">
                  <a:extLst>
                    <a:ext uri="{FF2B5EF4-FFF2-40B4-BE49-F238E27FC236}">
                      <a16:creationId xmlns:a16="http://schemas.microsoft.com/office/drawing/2014/main" id="{92B18277-19D9-6112-8778-A007CB30ED9C}"/>
                    </a:ext>
                  </a:extLst>
                </p:cNvPr>
                <p:cNvPicPr/>
                <p:nvPr/>
              </p:nvPicPr>
              <p:blipFill>
                <a:blip r:embed="rId132"/>
                <a:stretch>
                  <a:fillRect/>
                </a:stretch>
              </p:blipFill>
              <p:spPr>
                <a:xfrm>
                  <a:off x="10134477" y="5918252"/>
                  <a:ext cx="3168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24" name="Ink 123">
                  <a:extLst>
                    <a:ext uri="{FF2B5EF4-FFF2-40B4-BE49-F238E27FC236}">
                      <a16:creationId xmlns:a16="http://schemas.microsoft.com/office/drawing/2014/main" id="{D43F1481-D205-A1D2-83B0-AB17BE7FBCB9}"/>
                    </a:ext>
                  </a:extLst>
                </p14:cNvPr>
                <p14:cNvContentPartPr/>
                <p14:nvPr/>
              </p14:nvContentPartPr>
              <p14:xfrm>
                <a:off x="10413837" y="5678132"/>
                <a:ext cx="161280" cy="250920"/>
              </p14:xfrm>
            </p:contentPart>
          </mc:Choice>
          <mc:Fallback>
            <p:pic>
              <p:nvPicPr>
                <p:cNvPr id="124" name="Ink 123">
                  <a:extLst>
                    <a:ext uri="{FF2B5EF4-FFF2-40B4-BE49-F238E27FC236}">
                      <a16:creationId xmlns:a16="http://schemas.microsoft.com/office/drawing/2014/main" id="{D43F1481-D205-A1D2-83B0-AB17BE7FBCB9}"/>
                    </a:ext>
                  </a:extLst>
                </p:cNvPr>
                <p:cNvPicPr/>
                <p:nvPr/>
              </p:nvPicPr>
              <p:blipFill>
                <a:blip r:embed="rId134"/>
                <a:stretch>
                  <a:fillRect/>
                </a:stretch>
              </p:blipFill>
              <p:spPr>
                <a:xfrm>
                  <a:off x="10404837" y="5669132"/>
                  <a:ext cx="17892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25" name="Ink 124">
                  <a:extLst>
                    <a:ext uri="{FF2B5EF4-FFF2-40B4-BE49-F238E27FC236}">
                      <a16:creationId xmlns:a16="http://schemas.microsoft.com/office/drawing/2014/main" id="{CD2A4C00-5855-9008-E493-831470C9E25A}"/>
                    </a:ext>
                  </a:extLst>
                </p14:cNvPr>
                <p14:cNvContentPartPr/>
                <p14:nvPr/>
              </p14:nvContentPartPr>
              <p14:xfrm>
                <a:off x="10667277" y="5675612"/>
                <a:ext cx="353520" cy="306360"/>
              </p14:xfrm>
            </p:contentPart>
          </mc:Choice>
          <mc:Fallback>
            <p:pic>
              <p:nvPicPr>
                <p:cNvPr id="125" name="Ink 124">
                  <a:extLst>
                    <a:ext uri="{FF2B5EF4-FFF2-40B4-BE49-F238E27FC236}">
                      <a16:creationId xmlns:a16="http://schemas.microsoft.com/office/drawing/2014/main" id="{CD2A4C00-5855-9008-E493-831470C9E25A}"/>
                    </a:ext>
                  </a:extLst>
                </p:cNvPr>
                <p:cNvPicPr/>
                <p:nvPr/>
              </p:nvPicPr>
              <p:blipFill>
                <a:blip r:embed="rId136"/>
                <a:stretch>
                  <a:fillRect/>
                </a:stretch>
              </p:blipFill>
              <p:spPr>
                <a:xfrm>
                  <a:off x="10658637" y="5666972"/>
                  <a:ext cx="37116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28" name="Ink 127">
                  <a:extLst>
                    <a:ext uri="{FF2B5EF4-FFF2-40B4-BE49-F238E27FC236}">
                      <a16:creationId xmlns:a16="http://schemas.microsoft.com/office/drawing/2014/main" id="{32673826-2FF1-5F12-1EAA-EC063960DE09}"/>
                    </a:ext>
                  </a:extLst>
                </p14:cNvPr>
                <p14:cNvContentPartPr/>
                <p14:nvPr/>
              </p14:nvContentPartPr>
              <p14:xfrm>
                <a:off x="8087517" y="6345572"/>
                <a:ext cx="26640" cy="164160"/>
              </p14:xfrm>
            </p:contentPart>
          </mc:Choice>
          <mc:Fallback>
            <p:pic>
              <p:nvPicPr>
                <p:cNvPr id="128" name="Ink 127">
                  <a:extLst>
                    <a:ext uri="{FF2B5EF4-FFF2-40B4-BE49-F238E27FC236}">
                      <a16:creationId xmlns:a16="http://schemas.microsoft.com/office/drawing/2014/main" id="{32673826-2FF1-5F12-1EAA-EC063960DE09}"/>
                    </a:ext>
                  </a:extLst>
                </p:cNvPr>
                <p:cNvPicPr/>
                <p:nvPr/>
              </p:nvPicPr>
              <p:blipFill>
                <a:blip r:embed="rId138"/>
                <a:stretch>
                  <a:fillRect/>
                </a:stretch>
              </p:blipFill>
              <p:spPr>
                <a:xfrm>
                  <a:off x="8078877" y="6336932"/>
                  <a:ext cx="4428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29" name="Ink 128">
                  <a:extLst>
                    <a:ext uri="{FF2B5EF4-FFF2-40B4-BE49-F238E27FC236}">
                      <a16:creationId xmlns:a16="http://schemas.microsoft.com/office/drawing/2014/main" id="{0C2A0080-BCB5-A376-24C4-8155FCECD630}"/>
                    </a:ext>
                  </a:extLst>
                </p14:cNvPr>
                <p14:cNvContentPartPr/>
                <p14:nvPr/>
              </p14:nvContentPartPr>
              <p14:xfrm>
                <a:off x="8100477" y="6350252"/>
                <a:ext cx="228240" cy="202320"/>
              </p14:xfrm>
            </p:contentPart>
          </mc:Choice>
          <mc:Fallback>
            <p:pic>
              <p:nvPicPr>
                <p:cNvPr id="129" name="Ink 128">
                  <a:extLst>
                    <a:ext uri="{FF2B5EF4-FFF2-40B4-BE49-F238E27FC236}">
                      <a16:creationId xmlns:a16="http://schemas.microsoft.com/office/drawing/2014/main" id="{0C2A0080-BCB5-A376-24C4-8155FCECD630}"/>
                    </a:ext>
                  </a:extLst>
                </p:cNvPr>
                <p:cNvPicPr/>
                <p:nvPr/>
              </p:nvPicPr>
              <p:blipFill>
                <a:blip r:embed="rId140"/>
                <a:stretch>
                  <a:fillRect/>
                </a:stretch>
              </p:blipFill>
              <p:spPr>
                <a:xfrm>
                  <a:off x="8091477" y="6341252"/>
                  <a:ext cx="24588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30" name="Ink 129">
                  <a:extLst>
                    <a:ext uri="{FF2B5EF4-FFF2-40B4-BE49-F238E27FC236}">
                      <a16:creationId xmlns:a16="http://schemas.microsoft.com/office/drawing/2014/main" id="{2BE26B96-ED17-8DA3-859B-A4106B5E6A10}"/>
                    </a:ext>
                  </a:extLst>
                </p14:cNvPr>
                <p14:cNvContentPartPr/>
                <p14:nvPr/>
              </p14:nvContentPartPr>
              <p14:xfrm>
                <a:off x="8412597" y="6339092"/>
                <a:ext cx="301320" cy="200520"/>
              </p14:xfrm>
            </p:contentPart>
          </mc:Choice>
          <mc:Fallback>
            <p:pic>
              <p:nvPicPr>
                <p:cNvPr id="130" name="Ink 129">
                  <a:extLst>
                    <a:ext uri="{FF2B5EF4-FFF2-40B4-BE49-F238E27FC236}">
                      <a16:creationId xmlns:a16="http://schemas.microsoft.com/office/drawing/2014/main" id="{2BE26B96-ED17-8DA3-859B-A4106B5E6A10}"/>
                    </a:ext>
                  </a:extLst>
                </p:cNvPr>
                <p:cNvPicPr/>
                <p:nvPr/>
              </p:nvPicPr>
              <p:blipFill>
                <a:blip r:embed="rId142"/>
                <a:stretch>
                  <a:fillRect/>
                </a:stretch>
              </p:blipFill>
              <p:spPr>
                <a:xfrm>
                  <a:off x="8403957" y="6330452"/>
                  <a:ext cx="31896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31" name="Ink 130">
                  <a:extLst>
                    <a:ext uri="{FF2B5EF4-FFF2-40B4-BE49-F238E27FC236}">
                      <a16:creationId xmlns:a16="http://schemas.microsoft.com/office/drawing/2014/main" id="{F70FD2B3-1B9B-9005-BDBE-9DEECB4FCE19}"/>
                    </a:ext>
                  </a:extLst>
                </p14:cNvPr>
                <p14:cNvContentPartPr/>
                <p14:nvPr/>
              </p14:nvContentPartPr>
              <p14:xfrm>
                <a:off x="8775477" y="6415052"/>
                <a:ext cx="107640" cy="225000"/>
              </p14:xfrm>
            </p:contentPart>
          </mc:Choice>
          <mc:Fallback>
            <p:pic>
              <p:nvPicPr>
                <p:cNvPr id="131" name="Ink 130">
                  <a:extLst>
                    <a:ext uri="{FF2B5EF4-FFF2-40B4-BE49-F238E27FC236}">
                      <a16:creationId xmlns:a16="http://schemas.microsoft.com/office/drawing/2014/main" id="{F70FD2B3-1B9B-9005-BDBE-9DEECB4FCE19}"/>
                    </a:ext>
                  </a:extLst>
                </p:cNvPr>
                <p:cNvPicPr/>
                <p:nvPr/>
              </p:nvPicPr>
              <p:blipFill>
                <a:blip r:embed="rId144"/>
                <a:stretch>
                  <a:fillRect/>
                </a:stretch>
              </p:blipFill>
              <p:spPr>
                <a:xfrm>
                  <a:off x="8766837" y="6406052"/>
                  <a:ext cx="12528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32" name="Ink 131">
                  <a:extLst>
                    <a:ext uri="{FF2B5EF4-FFF2-40B4-BE49-F238E27FC236}">
                      <a16:creationId xmlns:a16="http://schemas.microsoft.com/office/drawing/2014/main" id="{7B1F2697-222D-30B7-65A4-3165488FC165}"/>
                    </a:ext>
                  </a:extLst>
                </p14:cNvPr>
                <p14:cNvContentPartPr/>
                <p14:nvPr/>
              </p14:nvContentPartPr>
              <p14:xfrm>
                <a:off x="8937117" y="6457532"/>
                <a:ext cx="46440" cy="207360"/>
              </p14:xfrm>
            </p:contentPart>
          </mc:Choice>
          <mc:Fallback>
            <p:pic>
              <p:nvPicPr>
                <p:cNvPr id="132" name="Ink 131">
                  <a:extLst>
                    <a:ext uri="{FF2B5EF4-FFF2-40B4-BE49-F238E27FC236}">
                      <a16:creationId xmlns:a16="http://schemas.microsoft.com/office/drawing/2014/main" id="{7B1F2697-222D-30B7-65A4-3165488FC165}"/>
                    </a:ext>
                  </a:extLst>
                </p:cNvPr>
                <p:cNvPicPr/>
                <p:nvPr/>
              </p:nvPicPr>
              <p:blipFill>
                <a:blip r:embed="rId146"/>
                <a:stretch>
                  <a:fillRect/>
                </a:stretch>
              </p:blipFill>
              <p:spPr>
                <a:xfrm>
                  <a:off x="8928477" y="6448892"/>
                  <a:ext cx="6408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33" name="Ink 132">
                  <a:extLst>
                    <a:ext uri="{FF2B5EF4-FFF2-40B4-BE49-F238E27FC236}">
                      <a16:creationId xmlns:a16="http://schemas.microsoft.com/office/drawing/2014/main" id="{D5CAED5C-EE2F-AFEC-AF03-1365488660D2}"/>
                    </a:ext>
                  </a:extLst>
                </p14:cNvPr>
                <p14:cNvContentPartPr/>
                <p14:nvPr/>
              </p14:nvContentPartPr>
              <p14:xfrm>
                <a:off x="8979237" y="6317132"/>
                <a:ext cx="5760" cy="17640"/>
              </p14:xfrm>
            </p:contentPart>
          </mc:Choice>
          <mc:Fallback>
            <p:pic>
              <p:nvPicPr>
                <p:cNvPr id="133" name="Ink 132">
                  <a:extLst>
                    <a:ext uri="{FF2B5EF4-FFF2-40B4-BE49-F238E27FC236}">
                      <a16:creationId xmlns:a16="http://schemas.microsoft.com/office/drawing/2014/main" id="{D5CAED5C-EE2F-AFEC-AF03-1365488660D2}"/>
                    </a:ext>
                  </a:extLst>
                </p:cNvPr>
                <p:cNvPicPr/>
                <p:nvPr/>
              </p:nvPicPr>
              <p:blipFill>
                <a:blip r:embed="rId148"/>
                <a:stretch>
                  <a:fillRect/>
                </a:stretch>
              </p:blipFill>
              <p:spPr>
                <a:xfrm>
                  <a:off x="8970597" y="6308492"/>
                  <a:ext cx="2340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34" name="Ink 133">
                  <a:extLst>
                    <a:ext uri="{FF2B5EF4-FFF2-40B4-BE49-F238E27FC236}">
                      <a16:creationId xmlns:a16="http://schemas.microsoft.com/office/drawing/2014/main" id="{016EFFF0-D677-4F58-8DAF-44EF5261A66D}"/>
                    </a:ext>
                  </a:extLst>
                </p14:cNvPr>
                <p14:cNvContentPartPr/>
                <p14:nvPr/>
              </p14:nvContentPartPr>
              <p14:xfrm>
                <a:off x="9056997" y="6340532"/>
                <a:ext cx="227880" cy="178560"/>
              </p14:xfrm>
            </p:contentPart>
          </mc:Choice>
          <mc:Fallback>
            <p:pic>
              <p:nvPicPr>
                <p:cNvPr id="134" name="Ink 133">
                  <a:extLst>
                    <a:ext uri="{FF2B5EF4-FFF2-40B4-BE49-F238E27FC236}">
                      <a16:creationId xmlns:a16="http://schemas.microsoft.com/office/drawing/2014/main" id="{016EFFF0-D677-4F58-8DAF-44EF5261A66D}"/>
                    </a:ext>
                  </a:extLst>
                </p:cNvPr>
                <p:cNvPicPr/>
                <p:nvPr/>
              </p:nvPicPr>
              <p:blipFill>
                <a:blip r:embed="rId150"/>
                <a:stretch>
                  <a:fillRect/>
                </a:stretch>
              </p:blipFill>
              <p:spPr>
                <a:xfrm>
                  <a:off x="9048357" y="6331892"/>
                  <a:ext cx="24552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35" name="Ink 134">
                  <a:extLst>
                    <a:ext uri="{FF2B5EF4-FFF2-40B4-BE49-F238E27FC236}">
                      <a16:creationId xmlns:a16="http://schemas.microsoft.com/office/drawing/2014/main" id="{B7DED85F-9489-7B8A-84CD-802F3500922E}"/>
                    </a:ext>
                  </a:extLst>
                </p14:cNvPr>
                <p14:cNvContentPartPr/>
                <p14:nvPr/>
              </p14:nvContentPartPr>
              <p14:xfrm>
                <a:off x="9493677" y="6479492"/>
                <a:ext cx="19080" cy="35640"/>
              </p14:xfrm>
            </p:contentPart>
          </mc:Choice>
          <mc:Fallback>
            <p:pic>
              <p:nvPicPr>
                <p:cNvPr id="135" name="Ink 134">
                  <a:extLst>
                    <a:ext uri="{FF2B5EF4-FFF2-40B4-BE49-F238E27FC236}">
                      <a16:creationId xmlns:a16="http://schemas.microsoft.com/office/drawing/2014/main" id="{B7DED85F-9489-7B8A-84CD-802F3500922E}"/>
                    </a:ext>
                  </a:extLst>
                </p:cNvPr>
                <p:cNvPicPr/>
                <p:nvPr/>
              </p:nvPicPr>
              <p:blipFill>
                <a:blip r:embed="rId152"/>
                <a:stretch>
                  <a:fillRect/>
                </a:stretch>
              </p:blipFill>
              <p:spPr>
                <a:xfrm>
                  <a:off x="9484677" y="6470492"/>
                  <a:ext cx="3672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36" name="Ink 135">
                  <a:extLst>
                    <a:ext uri="{FF2B5EF4-FFF2-40B4-BE49-F238E27FC236}">
                      <a16:creationId xmlns:a16="http://schemas.microsoft.com/office/drawing/2014/main" id="{1B53EB04-ED7A-4ED1-86C7-9A14AB73D9C8}"/>
                    </a:ext>
                  </a:extLst>
                </p14:cNvPr>
                <p14:cNvContentPartPr/>
                <p14:nvPr/>
              </p14:nvContentPartPr>
              <p14:xfrm>
                <a:off x="9594117" y="6290132"/>
                <a:ext cx="162000" cy="381600"/>
              </p14:xfrm>
            </p:contentPart>
          </mc:Choice>
          <mc:Fallback>
            <p:pic>
              <p:nvPicPr>
                <p:cNvPr id="136" name="Ink 135">
                  <a:extLst>
                    <a:ext uri="{FF2B5EF4-FFF2-40B4-BE49-F238E27FC236}">
                      <a16:creationId xmlns:a16="http://schemas.microsoft.com/office/drawing/2014/main" id="{1B53EB04-ED7A-4ED1-86C7-9A14AB73D9C8}"/>
                    </a:ext>
                  </a:extLst>
                </p:cNvPr>
                <p:cNvPicPr/>
                <p:nvPr/>
              </p:nvPicPr>
              <p:blipFill>
                <a:blip r:embed="rId154"/>
                <a:stretch>
                  <a:fillRect/>
                </a:stretch>
              </p:blipFill>
              <p:spPr>
                <a:xfrm>
                  <a:off x="9585477" y="6281132"/>
                  <a:ext cx="17964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37" name="Ink 136">
                  <a:extLst>
                    <a:ext uri="{FF2B5EF4-FFF2-40B4-BE49-F238E27FC236}">
                      <a16:creationId xmlns:a16="http://schemas.microsoft.com/office/drawing/2014/main" id="{40A3EE9B-5F07-86AC-4C4B-A66F5C951F2E}"/>
                    </a:ext>
                  </a:extLst>
                </p14:cNvPr>
                <p14:cNvContentPartPr/>
                <p14:nvPr/>
              </p14:nvContentPartPr>
              <p14:xfrm>
                <a:off x="9663237" y="6183572"/>
                <a:ext cx="360" cy="14760"/>
              </p14:xfrm>
            </p:contentPart>
          </mc:Choice>
          <mc:Fallback>
            <p:pic>
              <p:nvPicPr>
                <p:cNvPr id="137" name="Ink 136">
                  <a:extLst>
                    <a:ext uri="{FF2B5EF4-FFF2-40B4-BE49-F238E27FC236}">
                      <a16:creationId xmlns:a16="http://schemas.microsoft.com/office/drawing/2014/main" id="{40A3EE9B-5F07-86AC-4C4B-A66F5C951F2E}"/>
                    </a:ext>
                  </a:extLst>
                </p:cNvPr>
                <p:cNvPicPr/>
                <p:nvPr/>
              </p:nvPicPr>
              <p:blipFill>
                <a:blip r:embed="rId156"/>
                <a:stretch>
                  <a:fillRect/>
                </a:stretch>
              </p:blipFill>
              <p:spPr>
                <a:xfrm>
                  <a:off x="9654597" y="6174932"/>
                  <a:ext cx="1800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38" name="Ink 137">
                  <a:extLst>
                    <a:ext uri="{FF2B5EF4-FFF2-40B4-BE49-F238E27FC236}">
                      <a16:creationId xmlns:a16="http://schemas.microsoft.com/office/drawing/2014/main" id="{BF5DD5D7-708A-6767-67AD-B27D4B3331B2}"/>
                    </a:ext>
                  </a:extLst>
                </p14:cNvPr>
                <p14:cNvContentPartPr/>
                <p14:nvPr/>
              </p14:nvContentPartPr>
              <p14:xfrm>
                <a:off x="9801837" y="6290492"/>
                <a:ext cx="508320" cy="142920"/>
              </p14:xfrm>
            </p:contentPart>
          </mc:Choice>
          <mc:Fallback>
            <p:pic>
              <p:nvPicPr>
                <p:cNvPr id="138" name="Ink 137">
                  <a:extLst>
                    <a:ext uri="{FF2B5EF4-FFF2-40B4-BE49-F238E27FC236}">
                      <a16:creationId xmlns:a16="http://schemas.microsoft.com/office/drawing/2014/main" id="{BF5DD5D7-708A-6767-67AD-B27D4B3331B2}"/>
                    </a:ext>
                  </a:extLst>
                </p:cNvPr>
                <p:cNvPicPr/>
                <p:nvPr/>
              </p:nvPicPr>
              <p:blipFill>
                <a:blip r:embed="rId158"/>
                <a:stretch>
                  <a:fillRect/>
                </a:stretch>
              </p:blipFill>
              <p:spPr>
                <a:xfrm>
                  <a:off x="9793197" y="6281852"/>
                  <a:ext cx="52596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39" name="Ink 138">
                  <a:extLst>
                    <a:ext uri="{FF2B5EF4-FFF2-40B4-BE49-F238E27FC236}">
                      <a16:creationId xmlns:a16="http://schemas.microsoft.com/office/drawing/2014/main" id="{A6CFE524-6CBA-923D-2B5A-9832117FA063}"/>
                    </a:ext>
                  </a:extLst>
                </p14:cNvPr>
                <p14:cNvContentPartPr/>
                <p14:nvPr/>
              </p14:nvContentPartPr>
              <p14:xfrm>
                <a:off x="10435077" y="6358892"/>
                <a:ext cx="34200" cy="61920"/>
              </p14:xfrm>
            </p:contentPart>
          </mc:Choice>
          <mc:Fallback>
            <p:pic>
              <p:nvPicPr>
                <p:cNvPr id="139" name="Ink 138">
                  <a:extLst>
                    <a:ext uri="{FF2B5EF4-FFF2-40B4-BE49-F238E27FC236}">
                      <a16:creationId xmlns:a16="http://schemas.microsoft.com/office/drawing/2014/main" id="{A6CFE524-6CBA-923D-2B5A-9832117FA063}"/>
                    </a:ext>
                  </a:extLst>
                </p:cNvPr>
                <p:cNvPicPr/>
                <p:nvPr/>
              </p:nvPicPr>
              <p:blipFill>
                <a:blip r:embed="rId160"/>
                <a:stretch>
                  <a:fillRect/>
                </a:stretch>
              </p:blipFill>
              <p:spPr>
                <a:xfrm>
                  <a:off x="10426077" y="6350252"/>
                  <a:ext cx="5184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42" name="Ink 141">
                  <a:extLst>
                    <a:ext uri="{FF2B5EF4-FFF2-40B4-BE49-F238E27FC236}">
                      <a16:creationId xmlns:a16="http://schemas.microsoft.com/office/drawing/2014/main" id="{5D50E925-2ADC-9107-6B2E-4E7B7C631D60}"/>
                    </a:ext>
                  </a:extLst>
                </p14:cNvPr>
                <p14:cNvContentPartPr/>
                <p14:nvPr/>
              </p14:nvContentPartPr>
              <p14:xfrm>
                <a:off x="10695717" y="6239012"/>
                <a:ext cx="136440" cy="399600"/>
              </p14:xfrm>
            </p:contentPart>
          </mc:Choice>
          <mc:Fallback>
            <p:pic>
              <p:nvPicPr>
                <p:cNvPr id="142" name="Ink 141">
                  <a:extLst>
                    <a:ext uri="{FF2B5EF4-FFF2-40B4-BE49-F238E27FC236}">
                      <a16:creationId xmlns:a16="http://schemas.microsoft.com/office/drawing/2014/main" id="{5D50E925-2ADC-9107-6B2E-4E7B7C631D60}"/>
                    </a:ext>
                  </a:extLst>
                </p:cNvPr>
                <p:cNvPicPr/>
                <p:nvPr/>
              </p:nvPicPr>
              <p:blipFill>
                <a:blip r:embed="rId162"/>
                <a:stretch>
                  <a:fillRect/>
                </a:stretch>
              </p:blipFill>
              <p:spPr>
                <a:xfrm>
                  <a:off x="10687077" y="6230012"/>
                  <a:ext cx="154080" cy="41724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43" name="Ink 142">
                  <a:extLst>
                    <a:ext uri="{FF2B5EF4-FFF2-40B4-BE49-F238E27FC236}">
                      <a16:creationId xmlns:a16="http://schemas.microsoft.com/office/drawing/2014/main" id="{96CF1DE5-D700-E0A9-0EF1-ED9CDA0D48B4}"/>
                    </a:ext>
                  </a:extLst>
                </p14:cNvPr>
                <p14:cNvContentPartPr/>
                <p14:nvPr/>
              </p14:nvContentPartPr>
              <p14:xfrm>
                <a:off x="10854117" y="6259172"/>
                <a:ext cx="61200" cy="81000"/>
              </p14:xfrm>
            </p:contentPart>
          </mc:Choice>
          <mc:Fallback>
            <p:pic>
              <p:nvPicPr>
                <p:cNvPr id="143" name="Ink 142">
                  <a:extLst>
                    <a:ext uri="{FF2B5EF4-FFF2-40B4-BE49-F238E27FC236}">
                      <a16:creationId xmlns:a16="http://schemas.microsoft.com/office/drawing/2014/main" id="{96CF1DE5-D700-E0A9-0EF1-ED9CDA0D48B4}"/>
                    </a:ext>
                  </a:extLst>
                </p:cNvPr>
                <p:cNvPicPr/>
                <p:nvPr/>
              </p:nvPicPr>
              <p:blipFill>
                <a:blip r:embed="rId164"/>
                <a:stretch>
                  <a:fillRect/>
                </a:stretch>
              </p:blipFill>
              <p:spPr>
                <a:xfrm>
                  <a:off x="10845477" y="6250532"/>
                  <a:ext cx="7884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44" name="Ink 143">
                  <a:extLst>
                    <a:ext uri="{FF2B5EF4-FFF2-40B4-BE49-F238E27FC236}">
                      <a16:creationId xmlns:a16="http://schemas.microsoft.com/office/drawing/2014/main" id="{F26FA136-1B9B-D269-F246-ECD0443DE481}"/>
                    </a:ext>
                  </a:extLst>
                </p14:cNvPr>
                <p14:cNvContentPartPr/>
                <p14:nvPr/>
              </p14:nvContentPartPr>
              <p14:xfrm>
                <a:off x="10867077" y="6263852"/>
                <a:ext cx="88200" cy="266400"/>
              </p14:xfrm>
            </p:contentPart>
          </mc:Choice>
          <mc:Fallback>
            <p:pic>
              <p:nvPicPr>
                <p:cNvPr id="144" name="Ink 143">
                  <a:extLst>
                    <a:ext uri="{FF2B5EF4-FFF2-40B4-BE49-F238E27FC236}">
                      <a16:creationId xmlns:a16="http://schemas.microsoft.com/office/drawing/2014/main" id="{F26FA136-1B9B-D269-F246-ECD0443DE481}"/>
                    </a:ext>
                  </a:extLst>
                </p:cNvPr>
                <p:cNvPicPr/>
                <p:nvPr/>
              </p:nvPicPr>
              <p:blipFill>
                <a:blip r:embed="rId166"/>
                <a:stretch>
                  <a:fillRect/>
                </a:stretch>
              </p:blipFill>
              <p:spPr>
                <a:xfrm>
                  <a:off x="10858437" y="6255212"/>
                  <a:ext cx="10584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45" name="Ink 144">
                  <a:extLst>
                    <a:ext uri="{FF2B5EF4-FFF2-40B4-BE49-F238E27FC236}">
                      <a16:creationId xmlns:a16="http://schemas.microsoft.com/office/drawing/2014/main" id="{19C40AEA-AE7C-0280-6E5C-5624FF37C176}"/>
                    </a:ext>
                  </a:extLst>
                </p14:cNvPr>
                <p14:cNvContentPartPr/>
                <p14:nvPr/>
              </p14:nvContentPartPr>
              <p14:xfrm>
                <a:off x="11071197" y="6187172"/>
                <a:ext cx="29520" cy="198360"/>
              </p14:xfrm>
            </p:contentPart>
          </mc:Choice>
          <mc:Fallback>
            <p:pic>
              <p:nvPicPr>
                <p:cNvPr id="145" name="Ink 144">
                  <a:extLst>
                    <a:ext uri="{FF2B5EF4-FFF2-40B4-BE49-F238E27FC236}">
                      <a16:creationId xmlns:a16="http://schemas.microsoft.com/office/drawing/2014/main" id="{19C40AEA-AE7C-0280-6E5C-5624FF37C176}"/>
                    </a:ext>
                  </a:extLst>
                </p:cNvPr>
                <p:cNvPicPr/>
                <p:nvPr/>
              </p:nvPicPr>
              <p:blipFill>
                <a:blip r:embed="rId168"/>
                <a:stretch>
                  <a:fillRect/>
                </a:stretch>
              </p:blipFill>
              <p:spPr>
                <a:xfrm>
                  <a:off x="11062557" y="6178172"/>
                  <a:ext cx="4716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46" name="Ink 145">
                  <a:extLst>
                    <a:ext uri="{FF2B5EF4-FFF2-40B4-BE49-F238E27FC236}">
                      <a16:creationId xmlns:a16="http://schemas.microsoft.com/office/drawing/2014/main" id="{AE73A705-8C39-18CB-79DC-5833163CB664}"/>
                    </a:ext>
                  </a:extLst>
                </p14:cNvPr>
                <p14:cNvContentPartPr/>
                <p14:nvPr/>
              </p14:nvContentPartPr>
              <p14:xfrm>
                <a:off x="11093157" y="6249092"/>
                <a:ext cx="646560" cy="144720"/>
              </p14:xfrm>
            </p:contentPart>
          </mc:Choice>
          <mc:Fallback>
            <p:pic>
              <p:nvPicPr>
                <p:cNvPr id="146" name="Ink 145">
                  <a:extLst>
                    <a:ext uri="{FF2B5EF4-FFF2-40B4-BE49-F238E27FC236}">
                      <a16:creationId xmlns:a16="http://schemas.microsoft.com/office/drawing/2014/main" id="{AE73A705-8C39-18CB-79DC-5833163CB664}"/>
                    </a:ext>
                  </a:extLst>
                </p:cNvPr>
                <p:cNvPicPr/>
                <p:nvPr/>
              </p:nvPicPr>
              <p:blipFill>
                <a:blip r:embed="rId170"/>
                <a:stretch>
                  <a:fillRect/>
                </a:stretch>
              </p:blipFill>
              <p:spPr>
                <a:xfrm>
                  <a:off x="11084157" y="6240452"/>
                  <a:ext cx="6642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0" name="Ink 9">
                  <a:extLst>
                    <a:ext uri="{FF2B5EF4-FFF2-40B4-BE49-F238E27FC236}">
                      <a16:creationId xmlns:a16="http://schemas.microsoft.com/office/drawing/2014/main" id="{5F0E54BA-E2BB-F7EB-EFEB-554C322A2468}"/>
                    </a:ext>
                  </a:extLst>
                </p14:cNvPr>
                <p14:cNvContentPartPr/>
                <p14:nvPr/>
              </p14:nvContentPartPr>
              <p14:xfrm>
                <a:off x="953397" y="4310132"/>
                <a:ext cx="540000" cy="502920"/>
              </p14:xfrm>
            </p:contentPart>
          </mc:Choice>
          <mc:Fallback>
            <p:pic>
              <p:nvPicPr>
                <p:cNvPr id="10" name="Ink 9">
                  <a:extLst>
                    <a:ext uri="{FF2B5EF4-FFF2-40B4-BE49-F238E27FC236}">
                      <a16:creationId xmlns:a16="http://schemas.microsoft.com/office/drawing/2014/main" id="{5F0E54BA-E2BB-F7EB-EFEB-554C322A2468}"/>
                    </a:ext>
                  </a:extLst>
                </p:cNvPr>
                <p:cNvPicPr/>
                <p:nvPr/>
              </p:nvPicPr>
              <p:blipFill>
                <a:blip r:embed="rId172"/>
                <a:stretch>
                  <a:fillRect/>
                </a:stretch>
              </p:blipFill>
              <p:spPr>
                <a:xfrm>
                  <a:off x="944397" y="4301132"/>
                  <a:ext cx="557640" cy="52056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1" name="Ink 10">
                  <a:extLst>
                    <a:ext uri="{FF2B5EF4-FFF2-40B4-BE49-F238E27FC236}">
                      <a16:creationId xmlns:a16="http://schemas.microsoft.com/office/drawing/2014/main" id="{09DFAEF3-05B4-A4DE-A907-60651A473FCB}"/>
                    </a:ext>
                  </a:extLst>
                </p14:cNvPr>
                <p14:cNvContentPartPr/>
                <p14:nvPr/>
              </p14:nvContentPartPr>
              <p14:xfrm>
                <a:off x="999117" y="4805852"/>
                <a:ext cx="576720" cy="516960"/>
              </p14:xfrm>
            </p:contentPart>
          </mc:Choice>
          <mc:Fallback>
            <p:pic>
              <p:nvPicPr>
                <p:cNvPr id="11" name="Ink 10">
                  <a:extLst>
                    <a:ext uri="{FF2B5EF4-FFF2-40B4-BE49-F238E27FC236}">
                      <a16:creationId xmlns:a16="http://schemas.microsoft.com/office/drawing/2014/main" id="{09DFAEF3-05B4-A4DE-A907-60651A473FCB}"/>
                    </a:ext>
                  </a:extLst>
                </p:cNvPr>
                <p:cNvPicPr/>
                <p:nvPr/>
              </p:nvPicPr>
              <p:blipFill>
                <a:blip r:embed="rId174"/>
                <a:stretch>
                  <a:fillRect/>
                </a:stretch>
              </p:blipFill>
              <p:spPr>
                <a:xfrm>
                  <a:off x="990117" y="4796852"/>
                  <a:ext cx="594360" cy="53460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2" name="Ink 11">
                  <a:extLst>
                    <a:ext uri="{FF2B5EF4-FFF2-40B4-BE49-F238E27FC236}">
                      <a16:creationId xmlns:a16="http://schemas.microsoft.com/office/drawing/2014/main" id="{548FF831-4309-7CBB-3C9F-361DAA360287}"/>
                    </a:ext>
                  </a:extLst>
                </p14:cNvPr>
                <p14:cNvContentPartPr/>
                <p14:nvPr/>
              </p14:nvContentPartPr>
              <p14:xfrm>
                <a:off x="1044117" y="4623332"/>
                <a:ext cx="225720" cy="113760"/>
              </p14:xfrm>
            </p:contentPart>
          </mc:Choice>
          <mc:Fallback>
            <p:pic>
              <p:nvPicPr>
                <p:cNvPr id="12" name="Ink 11">
                  <a:extLst>
                    <a:ext uri="{FF2B5EF4-FFF2-40B4-BE49-F238E27FC236}">
                      <a16:creationId xmlns:a16="http://schemas.microsoft.com/office/drawing/2014/main" id="{548FF831-4309-7CBB-3C9F-361DAA360287}"/>
                    </a:ext>
                  </a:extLst>
                </p:cNvPr>
                <p:cNvPicPr/>
                <p:nvPr/>
              </p:nvPicPr>
              <p:blipFill>
                <a:blip r:embed="rId176"/>
                <a:stretch>
                  <a:fillRect/>
                </a:stretch>
              </p:blipFill>
              <p:spPr>
                <a:xfrm>
                  <a:off x="1035477" y="4614332"/>
                  <a:ext cx="24336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3" name="Ink 12">
                  <a:extLst>
                    <a:ext uri="{FF2B5EF4-FFF2-40B4-BE49-F238E27FC236}">
                      <a16:creationId xmlns:a16="http://schemas.microsoft.com/office/drawing/2014/main" id="{940AA18C-5654-BEA3-909B-A416CA8F20B8}"/>
                    </a:ext>
                  </a:extLst>
                </p14:cNvPr>
                <p14:cNvContentPartPr/>
                <p14:nvPr/>
              </p14:nvContentPartPr>
              <p14:xfrm>
                <a:off x="1073277" y="4554572"/>
                <a:ext cx="5760" cy="4320"/>
              </p14:xfrm>
            </p:contentPart>
          </mc:Choice>
          <mc:Fallback>
            <p:pic>
              <p:nvPicPr>
                <p:cNvPr id="13" name="Ink 12">
                  <a:extLst>
                    <a:ext uri="{FF2B5EF4-FFF2-40B4-BE49-F238E27FC236}">
                      <a16:creationId xmlns:a16="http://schemas.microsoft.com/office/drawing/2014/main" id="{940AA18C-5654-BEA3-909B-A416CA8F20B8}"/>
                    </a:ext>
                  </a:extLst>
                </p:cNvPr>
                <p:cNvPicPr/>
                <p:nvPr/>
              </p:nvPicPr>
              <p:blipFill>
                <a:blip r:embed="rId178"/>
                <a:stretch>
                  <a:fillRect/>
                </a:stretch>
              </p:blipFill>
              <p:spPr>
                <a:xfrm>
                  <a:off x="1064277" y="4545932"/>
                  <a:ext cx="2340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4" name="Ink 13">
                  <a:extLst>
                    <a:ext uri="{FF2B5EF4-FFF2-40B4-BE49-F238E27FC236}">
                      <a16:creationId xmlns:a16="http://schemas.microsoft.com/office/drawing/2014/main" id="{003DBE24-65DA-B587-0592-C835AB9E6C5E}"/>
                    </a:ext>
                  </a:extLst>
                </p14:cNvPr>
                <p14:cNvContentPartPr/>
                <p14:nvPr/>
              </p14:nvContentPartPr>
              <p14:xfrm>
                <a:off x="1236357" y="4536212"/>
                <a:ext cx="1440" cy="2880"/>
              </p14:xfrm>
            </p:contentPart>
          </mc:Choice>
          <mc:Fallback>
            <p:pic>
              <p:nvPicPr>
                <p:cNvPr id="14" name="Ink 13">
                  <a:extLst>
                    <a:ext uri="{FF2B5EF4-FFF2-40B4-BE49-F238E27FC236}">
                      <a16:creationId xmlns:a16="http://schemas.microsoft.com/office/drawing/2014/main" id="{003DBE24-65DA-B587-0592-C835AB9E6C5E}"/>
                    </a:ext>
                  </a:extLst>
                </p:cNvPr>
                <p:cNvPicPr/>
                <p:nvPr/>
              </p:nvPicPr>
              <p:blipFill>
                <a:blip r:embed="rId180"/>
                <a:stretch>
                  <a:fillRect/>
                </a:stretch>
              </p:blipFill>
              <p:spPr>
                <a:xfrm>
                  <a:off x="1227717" y="4527572"/>
                  <a:ext cx="1908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5" name="Ink 14">
                  <a:extLst>
                    <a:ext uri="{FF2B5EF4-FFF2-40B4-BE49-F238E27FC236}">
                      <a16:creationId xmlns:a16="http://schemas.microsoft.com/office/drawing/2014/main" id="{D09D997A-A86E-0134-C8E3-C64522CB9F6F}"/>
                    </a:ext>
                  </a:extLst>
                </p14:cNvPr>
                <p14:cNvContentPartPr/>
                <p14:nvPr/>
              </p14:nvContentPartPr>
              <p14:xfrm>
                <a:off x="1811997" y="4703612"/>
                <a:ext cx="892080" cy="20160"/>
              </p14:xfrm>
            </p:contentPart>
          </mc:Choice>
          <mc:Fallback>
            <p:pic>
              <p:nvPicPr>
                <p:cNvPr id="15" name="Ink 14">
                  <a:extLst>
                    <a:ext uri="{FF2B5EF4-FFF2-40B4-BE49-F238E27FC236}">
                      <a16:creationId xmlns:a16="http://schemas.microsoft.com/office/drawing/2014/main" id="{D09D997A-A86E-0134-C8E3-C64522CB9F6F}"/>
                    </a:ext>
                  </a:extLst>
                </p:cNvPr>
                <p:cNvPicPr/>
                <p:nvPr/>
              </p:nvPicPr>
              <p:blipFill>
                <a:blip r:embed="rId182"/>
                <a:stretch>
                  <a:fillRect/>
                </a:stretch>
              </p:blipFill>
              <p:spPr>
                <a:xfrm>
                  <a:off x="1802997" y="4694612"/>
                  <a:ext cx="90972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6" name="Ink 15">
                  <a:extLst>
                    <a:ext uri="{FF2B5EF4-FFF2-40B4-BE49-F238E27FC236}">
                      <a16:creationId xmlns:a16="http://schemas.microsoft.com/office/drawing/2014/main" id="{FAD3950A-DC6A-2122-38B5-EAFAA3E660F2}"/>
                    </a:ext>
                  </a:extLst>
                </p14:cNvPr>
                <p14:cNvContentPartPr/>
                <p14:nvPr/>
              </p14:nvContentPartPr>
              <p14:xfrm>
                <a:off x="2604717" y="4545572"/>
                <a:ext cx="180360" cy="289440"/>
              </p14:xfrm>
            </p:contentPart>
          </mc:Choice>
          <mc:Fallback>
            <p:pic>
              <p:nvPicPr>
                <p:cNvPr id="16" name="Ink 15">
                  <a:extLst>
                    <a:ext uri="{FF2B5EF4-FFF2-40B4-BE49-F238E27FC236}">
                      <a16:creationId xmlns:a16="http://schemas.microsoft.com/office/drawing/2014/main" id="{FAD3950A-DC6A-2122-38B5-EAFAA3E660F2}"/>
                    </a:ext>
                  </a:extLst>
                </p:cNvPr>
                <p:cNvPicPr/>
                <p:nvPr/>
              </p:nvPicPr>
              <p:blipFill>
                <a:blip r:embed="rId184"/>
                <a:stretch>
                  <a:fillRect/>
                </a:stretch>
              </p:blipFill>
              <p:spPr>
                <a:xfrm>
                  <a:off x="2596077" y="4536932"/>
                  <a:ext cx="19800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8" name="Ink 17">
                  <a:extLst>
                    <a:ext uri="{FF2B5EF4-FFF2-40B4-BE49-F238E27FC236}">
                      <a16:creationId xmlns:a16="http://schemas.microsoft.com/office/drawing/2014/main" id="{09D23477-A411-1127-85A6-A4C2191C1CDA}"/>
                    </a:ext>
                  </a:extLst>
                </p14:cNvPr>
                <p14:cNvContentPartPr/>
                <p14:nvPr/>
              </p14:nvContentPartPr>
              <p14:xfrm>
                <a:off x="2817837" y="3518852"/>
                <a:ext cx="826560" cy="46800"/>
              </p14:xfrm>
            </p:contentPart>
          </mc:Choice>
          <mc:Fallback>
            <p:pic>
              <p:nvPicPr>
                <p:cNvPr id="18" name="Ink 17">
                  <a:extLst>
                    <a:ext uri="{FF2B5EF4-FFF2-40B4-BE49-F238E27FC236}">
                      <a16:creationId xmlns:a16="http://schemas.microsoft.com/office/drawing/2014/main" id="{09D23477-A411-1127-85A6-A4C2191C1CDA}"/>
                    </a:ext>
                  </a:extLst>
                </p:cNvPr>
                <p:cNvPicPr/>
                <p:nvPr/>
              </p:nvPicPr>
              <p:blipFill>
                <a:blip r:embed="rId186"/>
                <a:stretch>
                  <a:fillRect/>
                </a:stretch>
              </p:blipFill>
              <p:spPr>
                <a:xfrm>
                  <a:off x="2808837" y="3509852"/>
                  <a:ext cx="84420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9" name="Ink 18">
                  <a:extLst>
                    <a:ext uri="{FF2B5EF4-FFF2-40B4-BE49-F238E27FC236}">
                      <a16:creationId xmlns:a16="http://schemas.microsoft.com/office/drawing/2014/main" id="{514036B7-3826-CE25-0AAC-F5CB1D58ED19}"/>
                    </a:ext>
                  </a:extLst>
                </p14:cNvPr>
                <p14:cNvContentPartPr/>
                <p14:nvPr/>
              </p14:nvContentPartPr>
              <p14:xfrm>
                <a:off x="3540717" y="3403652"/>
                <a:ext cx="133920" cy="241560"/>
              </p14:xfrm>
            </p:contentPart>
          </mc:Choice>
          <mc:Fallback>
            <p:pic>
              <p:nvPicPr>
                <p:cNvPr id="19" name="Ink 18">
                  <a:extLst>
                    <a:ext uri="{FF2B5EF4-FFF2-40B4-BE49-F238E27FC236}">
                      <a16:creationId xmlns:a16="http://schemas.microsoft.com/office/drawing/2014/main" id="{514036B7-3826-CE25-0AAC-F5CB1D58ED19}"/>
                    </a:ext>
                  </a:extLst>
                </p:cNvPr>
                <p:cNvPicPr/>
                <p:nvPr/>
              </p:nvPicPr>
              <p:blipFill>
                <a:blip r:embed="rId188"/>
                <a:stretch>
                  <a:fillRect/>
                </a:stretch>
              </p:blipFill>
              <p:spPr>
                <a:xfrm>
                  <a:off x="3531717" y="3394652"/>
                  <a:ext cx="15156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20" name="Ink 19">
                  <a:extLst>
                    <a:ext uri="{FF2B5EF4-FFF2-40B4-BE49-F238E27FC236}">
                      <a16:creationId xmlns:a16="http://schemas.microsoft.com/office/drawing/2014/main" id="{9B02ABEE-463D-7197-CC89-E1EC51617BA9}"/>
                    </a:ext>
                  </a:extLst>
                </p14:cNvPr>
                <p14:cNvContentPartPr/>
                <p14:nvPr/>
              </p14:nvContentPartPr>
              <p14:xfrm>
                <a:off x="3760677" y="3251372"/>
                <a:ext cx="2161800" cy="953280"/>
              </p14:xfrm>
            </p:contentPart>
          </mc:Choice>
          <mc:Fallback>
            <p:pic>
              <p:nvPicPr>
                <p:cNvPr id="20" name="Ink 19">
                  <a:extLst>
                    <a:ext uri="{FF2B5EF4-FFF2-40B4-BE49-F238E27FC236}">
                      <a16:creationId xmlns:a16="http://schemas.microsoft.com/office/drawing/2014/main" id="{9B02ABEE-463D-7197-CC89-E1EC51617BA9}"/>
                    </a:ext>
                  </a:extLst>
                </p:cNvPr>
                <p:cNvPicPr/>
                <p:nvPr/>
              </p:nvPicPr>
              <p:blipFill>
                <a:blip r:embed="rId190"/>
                <a:stretch>
                  <a:fillRect/>
                </a:stretch>
              </p:blipFill>
              <p:spPr>
                <a:xfrm>
                  <a:off x="3751677" y="3242732"/>
                  <a:ext cx="2179440" cy="97092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21" name="Ink 20">
                  <a:extLst>
                    <a:ext uri="{FF2B5EF4-FFF2-40B4-BE49-F238E27FC236}">
                      <a16:creationId xmlns:a16="http://schemas.microsoft.com/office/drawing/2014/main" id="{3ECF217B-6AD5-3DD1-55C9-397B3FD00F10}"/>
                    </a:ext>
                  </a:extLst>
                </p14:cNvPr>
                <p14:cNvContentPartPr/>
                <p14:nvPr/>
              </p14:nvContentPartPr>
              <p14:xfrm>
                <a:off x="4131477" y="3514172"/>
                <a:ext cx="170280" cy="273960"/>
              </p14:xfrm>
            </p:contentPart>
          </mc:Choice>
          <mc:Fallback>
            <p:pic>
              <p:nvPicPr>
                <p:cNvPr id="21" name="Ink 20">
                  <a:extLst>
                    <a:ext uri="{FF2B5EF4-FFF2-40B4-BE49-F238E27FC236}">
                      <a16:creationId xmlns:a16="http://schemas.microsoft.com/office/drawing/2014/main" id="{3ECF217B-6AD5-3DD1-55C9-397B3FD00F10}"/>
                    </a:ext>
                  </a:extLst>
                </p:cNvPr>
                <p:cNvPicPr/>
                <p:nvPr/>
              </p:nvPicPr>
              <p:blipFill>
                <a:blip r:embed="rId192"/>
                <a:stretch>
                  <a:fillRect/>
                </a:stretch>
              </p:blipFill>
              <p:spPr>
                <a:xfrm>
                  <a:off x="4122477" y="3505532"/>
                  <a:ext cx="18792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22" name="Ink 21">
                  <a:extLst>
                    <a:ext uri="{FF2B5EF4-FFF2-40B4-BE49-F238E27FC236}">
                      <a16:creationId xmlns:a16="http://schemas.microsoft.com/office/drawing/2014/main" id="{A4CE8FE0-614E-F688-1060-3C04F561D5E5}"/>
                    </a:ext>
                  </a:extLst>
                </p14:cNvPr>
                <p14:cNvContentPartPr/>
                <p14:nvPr/>
              </p14:nvContentPartPr>
              <p14:xfrm>
                <a:off x="4374477" y="3510932"/>
                <a:ext cx="182520" cy="255960"/>
              </p14:xfrm>
            </p:contentPart>
          </mc:Choice>
          <mc:Fallback>
            <p:pic>
              <p:nvPicPr>
                <p:cNvPr id="22" name="Ink 21">
                  <a:extLst>
                    <a:ext uri="{FF2B5EF4-FFF2-40B4-BE49-F238E27FC236}">
                      <a16:creationId xmlns:a16="http://schemas.microsoft.com/office/drawing/2014/main" id="{A4CE8FE0-614E-F688-1060-3C04F561D5E5}"/>
                    </a:ext>
                  </a:extLst>
                </p:cNvPr>
                <p:cNvPicPr/>
                <p:nvPr/>
              </p:nvPicPr>
              <p:blipFill>
                <a:blip r:embed="rId194"/>
                <a:stretch>
                  <a:fillRect/>
                </a:stretch>
              </p:blipFill>
              <p:spPr>
                <a:xfrm>
                  <a:off x="4365837" y="3502292"/>
                  <a:ext cx="20016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23" name="Ink 22">
                  <a:extLst>
                    <a:ext uri="{FF2B5EF4-FFF2-40B4-BE49-F238E27FC236}">
                      <a16:creationId xmlns:a16="http://schemas.microsoft.com/office/drawing/2014/main" id="{FBC67D93-2D20-8C98-9561-89B6CDDB4FA2}"/>
                    </a:ext>
                  </a:extLst>
                </p14:cNvPr>
                <p14:cNvContentPartPr/>
                <p14:nvPr/>
              </p14:nvContentPartPr>
              <p14:xfrm>
                <a:off x="4442877" y="3605972"/>
                <a:ext cx="46080" cy="32040"/>
              </p14:xfrm>
            </p:contentPart>
          </mc:Choice>
          <mc:Fallback>
            <p:pic>
              <p:nvPicPr>
                <p:cNvPr id="23" name="Ink 22">
                  <a:extLst>
                    <a:ext uri="{FF2B5EF4-FFF2-40B4-BE49-F238E27FC236}">
                      <a16:creationId xmlns:a16="http://schemas.microsoft.com/office/drawing/2014/main" id="{FBC67D93-2D20-8C98-9561-89B6CDDB4FA2}"/>
                    </a:ext>
                  </a:extLst>
                </p:cNvPr>
                <p:cNvPicPr/>
                <p:nvPr/>
              </p:nvPicPr>
              <p:blipFill>
                <a:blip r:embed="rId196"/>
                <a:stretch>
                  <a:fillRect/>
                </a:stretch>
              </p:blipFill>
              <p:spPr>
                <a:xfrm>
                  <a:off x="4433877" y="3597332"/>
                  <a:ext cx="6372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24" name="Ink 23">
                  <a:extLst>
                    <a:ext uri="{FF2B5EF4-FFF2-40B4-BE49-F238E27FC236}">
                      <a16:creationId xmlns:a16="http://schemas.microsoft.com/office/drawing/2014/main" id="{69DEBCD6-6A5A-140E-83B9-9A82BF3DDBDE}"/>
                    </a:ext>
                  </a:extLst>
                </p14:cNvPr>
                <p14:cNvContentPartPr/>
                <p14:nvPr/>
              </p14:nvContentPartPr>
              <p14:xfrm>
                <a:off x="4624317" y="3494012"/>
                <a:ext cx="109440" cy="268200"/>
              </p14:xfrm>
            </p:contentPart>
          </mc:Choice>
          <mc:Fallback>
            <p:pic>
              <p:nvPicPr>
                <p:cNvPr id="24" name="Ink 23">
                  <a:extLst>
                    <a:ext uri="{FF2B5EF4-FFF2-40B4-BE49-F238E27FC236}">
                      <a16:creationId xmlns:a16="http://schemas.microsoft.com/office/drawing/2014/main" id="{69DEBCD6-6A5A-140E-83B9-9A82BF3DDBDE}"/>
                    </a:ext>
                  </a:extLst>
                </p:cNvPr>
                <p:cNvPicPr/>
                <p:nvPr/>
              </p:nvPicPr>
              <p:blipFill>
                <a:blip r:embed="rId198"/>
                <a:stretch>
                  <a:fillRect/>
                </a:stretch>
              </p:blipFill>
              <p:spPr>
                <a:xfrm>
                  <a:off x="4615677" y="3485012"/>
                  <a:ext cx="12708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25" name="Ink 24">
                  <a:extLst>
                    <a:ext uri="{FF2B5EF4-FFF2-40B4-BE49-F238E27FC236}">
                      <a16:creationId xmlns:a16="http://schemas.microsoft.com/office/drawing/2014/main" id="{C131564A-5DCB-E540-6835-3B54E8FE0420}"/>
                    </a:ext>
                  </a:extLst>
                </p14:cNvPr>
                <p14:cNvContentPartPr/>
                <p14:nvPr/>
              </p14:nvContentPartPr>
              <p14:xfrm>
                <a:off x="4796757" y="3522812"/>
                <a:ext cx="165240" cy="245880"/>
              </p14:xfrm>
            </p:contentPart>
          </mc:Choice>
          <mc:Fallback>
            <p:pic>
              <p:nvPicPr>
                <p:cNvPr id="25" name="Ink 24">
                  <a:extLst>
                    <a:ext uri="{FF2B5EF4-FFF2-40B4-BE49-F238E27FC236}">
                      <a16:creationId xmlns:a16="http://schemas.microsoft.com/office/drawing/2014/main" id="{C131564A-5DCB-E540-6835-3B54E8FE0420}"/>
                    </a:ext>
                  </a:extLst>
                </p:cNvPr>
                <p:cNvPicPr/>
                <p:nvPr/>
              </p:nvPicPr>
              <p:blipFill>
                <a:blip r:embed="rId200"/>
                <a:stretch>
                  <a:fillRect/>
                </a:stretch>
              </p:blipFill>
              <p:spPr>
                <a:xfrm>
                  <a:off x="4788117" y="3514172"/>
                  <a:ext cx="18288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26" name="Ink 25">
                  <a:extLst>
                    <a:ext uri="{FF2B5EF4-FFF2-40B4-BE49-F238E27FC236}">
                      <a16:creationId xmlns:a16="http://schemas.microsoft.com/office/drawing/2014/main" id="{964910CB-5F79-CB37-36D9-1AF1FED61DB2}"/>
                    </a:ext>
                  </a:extLst>
                </p14:cNvPr>
                <p14:cNvContentPartPr/>
                <p14:nvPr/>
              </p14:nvContentPartPr>
              <p14:xfrm>
                <a:off x="5077917" y="3522452"/>
                <a:ext cx="137520" cy="222480"/>
              </p14:xfrm>
            </p:contentPart>
          </mc:Choice>
          <mc:Fallback>
            <p:pic>
              <p:nvPicPr>
                <p:cNvPr id="26" name="Ink 25">
                  <a:extLst>
                    <a:ext uri="{FF2B5EF4-FFF2-40B4-BE49-F238E27FC236}">
                      <a16:creationId xmlns:a16="http://schemas.microsoft.com/office/drawing/2014/main" id="{964910CB-5F79-CB37-36D9-1AF1FED61DB2}"/>
                    </a:ext>
                  </a:extLst>
                </p:cNvPr>
                <p:cNvPicPr/>
                <p:nvPr/>
              </p:nvPicPr>
              <p:blipFill>
                <a:blip r:embed="rId202"/>
                <a:stretch>
                  <a:fillRect/>
                </a:stretch>
              </p:blipFill>
              <p:spPr>
                <a:xfrm>
                  <a:off x="5069277" y="3513452"/>
                  <a:ext cx="15516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27" name="Ink 26">
                  <a:extLst>
                    <a:ext uri="{FF2B5EF4-FFF2-40B4-BE49-F238E27FC236}">
                      <a16:creationId xmlns:a16="http://schemas.microsoft.com/office/drawing/2014/main" id="{CE062320-D848-E891-2B94-849B6AA4F068}"/>
                    </a:ext>
                  </a:extLst>
                </p14:cNvPr>
                <p14:cNvContentPartPr/>
                <p14:nvPr/>
              </p14:nvContentPartPr>
              <p14:xfrm>
                <a:off x="5208237" y="3504812"/>
                <a:ext cx="21960" cy="225000"/>
              </p14:xfrm>
            </p:contentPart>
          </mc:Choice>
          <mc:Fallback>
            <p:pic>
              <p:nvPicPr>
                <p:cNvPr id="27" name="Ink 26">
                  <a:extLst>
                    <a:ext uri="{FF2B5EF4-FFF2-40B4-BE49-F238E27FC236}">
                      <a16:creationId xmlns:a16="http://schemas.microsoft.com/office/drawing/2014/main" id="{CE062320-D848-E891-2B94-849B6AA4F068}"/>
                    </a:ext>
                  </a:extLst>
                </p:cNvPr>
                <p:cNvPicPr/>
                <p:nvPr/>
              </p:nvPicPr>
              <p:blipFill>
                <a:blip r:embed="rId204"/>
                <a:stretch>
                  <a:fillRect/>
                </a:stretch>
              </p:blipFill>
              <p:spPr>
                <a:xfrm>
                  <a:off x="5199237" y="3496172"/>
                  <a:ext cx="3960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28" name="Ink 27">
                  <a:extLst>
                    <a:ext uri="{FF2B5EF4-FFF2-40B4-BE49-F238E27FC236}">
                      <a16:creationId xmlns:a16="http://schemas.microsoft.com/office/drawing/2014/main" id="{85CE8AED-9C3A-9BD4-2F09-45CBBC5C6261}"/>
                    </a:ext>
                  </a:extLst>
                </p14:cNvPr>
                <p14:cNvContentPartPr/>
                <p14:nvPr/>
              </p14:nvContentPartPr>
              <p14:xfrm>
                <a:off x="5359437" y="3551972"/>
                <a:ext cx="17640" cy="143640"/>
              </p14:xfrm>
            </p:contentPart>
          </mc:Choice>
          <mc:Fallback>
            <p:pic>
              <p:nvPicPr>
                <p:cNvPr id="28" name="Ink 27">
                  <a:extLst>
                    <a:ext uri="{FF2B5EF4-FFF2-40B4-BE49-F238E27FC236}">
                      <a16:creationId xmlns:a16="http://schemas.microsoft.com/office/drawing/2014/main" id="{85CE8AED-9C3A-9BD4-2F09-45CBBC5C6261}"/>
                    </a:ext>
                  </a:extLst>
                </p:cNvPr>
                <p:cNvPicPr/>
                <p:nvPr/>
              </p:nvPicPr>
              <p:blipFill>
                <a:blip r:embed="rId206"/>
                <a:stretch>
                  <a:fillRect/>
                </a:stretch>
              </p:blipFill>
              <p:spPr>
                <a:xfrm>
                  <a:off x="5350437" y="3543332"/>
                  <a:ext cx="3528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29" name="Ink 28">
                  <a:extLst>
                    <a:ext uri="{FF2B5EF4-FFF2-40B4-BE49-F238E27FC236}">
                      <a16:creationId xmlns:a16="http://schemas.microsoft.com/office/drawing/2014/main" id="{EDF19A82-6D60-B376-1860-C101F3DCF5C7}"/>
                    </a:ext>
                  </a:extLst>
                </p14:cNvPr>
                <p14:cNvContentPartPr/>
                <p14:nvPr/>
              </p14:nvContentPartPr>
              <p14:xfrm>
                <a:off x="5972517" y="3630452"/>
                <a:ext cx="714240" cy="14400"/>
              </p14:xfrm>
            </p:contentPart>
          </mc:Choice>
          <mc:Fallback>
            <p:pic>
              <p:nvPicPr>
                <p:cNvPr id="29" name="Ink 28">
                  <a:extLst>
                    <a:ext uri="{FF2B5EF4-FFF2-40B4-BE49-F238E27FC236}">
                      <a16:creationId xmlns:a16="http://schemas.microsoft.com/office/drawing/2014/main" id="{EDF19A82-6D60-B376-1860-C101F3DCF5C7}"/>
                    </a:ext>
                  </a:extLst>
                </p:cNvPr>
                <p:cNvPicPr/>
                <p:nvPr/>
              </p:nvPicPr>
              <p:blipFill>
                <a:blip r:embed="rId208"/>
                <a:stretch>
                  <a:fillRect/>
                </a:stretch>
              </p:blipFill>
              <p:spPr>
                <a:xfrm>
                  <a:off x="5963877" y="3621812"/>
                  <a:ext cx="73188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86" name="Ink 85">
                  <a:extLst>
                    <a:ext uri="{FF2B5EF4-FFF2-40B4-BE49-F238E27FC236}">
                      <a16:creationId xmlns:a16="http://schemas.microsoft.com/office/drawing/2014/main" id="{5EA39A61-B12F-B9EE-5FA6-25E54A24D3C8}"/>
                    </a:ext>
                  </a:extLst>
                </p14:cNvPr>
                <p14:cNvContentPartPr/>
                <p14:nvPr/>
              </p14:nvContentPartPr>
              <p14:xfrm>
                <a:off x="4025637" y="4322732"/>
                <a:ext cx="305640" cy="662400"/>
              </p14:xfrm>
            </p:contentPart>
          </mc:Choice>
          <mc:Fallback>
            <p:pic>
              <p:nvPicPr>
                <p:cNvPr id="86" name="Ink 85">
                  <a:extLst>
                    <a:ext uri="{FF2B5EF4-FFF2-40B4-BE49-F238E27FC236}">
                      <a16:creationId xmlns:a16="http://schemas.microsoft.com/office/drawing/2014/main" id="{5EA39A61-B12F-B9EE-5FA6-25E54A24D3C8}"/>
                    </a:ext>
                  </a:extLst>
                </p:cNvPr>
                <p:cNvPicPr/>
                <p:nvPr/>
              </p:nvPicPr>
              <p:blipFill>
                <a:blip r:embed="rId210"/>
                <a:stretch>
                  <a:fillRect/>
                </a:stretch>
              </p:blipFill>
              <p:spPr>
                <a:xfrm>
                  <a:off x="4016997" y="4313732"/>
                  <a:ext cx="323280" cy="68004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87" name="Ink 86">
                  <a:extLst>
                    <a:ext uri="{FF2B5EF4-FFF2-40B4-BE49-F238E27FC236}">
                      <a16:creationId xmlns:a16="http://schemas.microsoft.com/office/drawing/2014/main" id="{E2EA6FB6-4B49-32D9-951E-878A05090F90}"/>
                    </a:ext>
                  </a:extLst>
                </p14:cNvPr>
                <p14:cNvContentPartPr/>
                <p14:nvPr/>
              </p14:nvContentPartPr>
              <p14:xfrm>
                <a:off x="4429197" y="4690652"/>
                <a:ext cx="95400" cy="210600"/>
              </p14:xfrm>
            </p:contentPart>
          </mc:Choice>
          <mc:Fallback>
            <p:pic>
              <p:nvPicPr>
                <p:cNvPr id="87" name="Ink 86">
                  <a:extLst>
                    <a:ext uri="{FF2B5EF4-FFF2-40B4-BE49-F238E27FC236}">
                      <a16:creationId xmlns:a16="http://schemas.microsoft.com/office/drawing/2014/main" id="{E2EA6FB6-4B49-32D9-951E-878A05090F90}"/>
                    </a:ext>
                  </a:extLst>
                </p:cNvPr>
                <p:cNvPicPr/>
                <p:nvPr/>
              </p:nvPicPr>
              <p:blipFill>
                <a:blip r:embed="rId212"/>
                <a:stretch>
                  <a:fillRect/>
                </a:stretch>
              </p:blipFill>
              <p:spPr>
                <a:xfrm>
                  <a:off x="4420557" y="4681652"/>
                  <a:ext cx="11304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88" name="Ink 87">
                  <a:extLst>
                    <a:ext uri="{FF2B5EF4-FFF2-40B4-BE49-F238E27FC236}">
                      <a16:creationId xmlns:a16="http://schemas.microsoft.com/office/drawing/2014/main" id="{125976B1-84BC-961E-8767-94574E37924F}"/>
                    </a:ext>
                  </a:extLst>
                </p14:cNvPr>
                <p14:cNvContentPartPr/>
                <p14:nvPr/>
              </p14:nvContentPartPr>
              <p14:xfrm>
                <a:off x="4553397" y="4718012"/>
                <a:ext cx="133560" cy="157680"/>
              </p14:xfrm>
            </p:contentPart>
          </mc:Choice>
          <mc:Fallback>
            <p:pic>
              <p:nvPicPr>
                <p:cNvPr id="88" name="Ink 87">
                  <a:extLst>
                    <a:ext uri="{FF2B5EF4-FFF2-40B4-BE49-F238E27FC236}">
                      <a16:creationId xmlns:a16="http://schemas.microsoft.com/office/drawing/2014/main" id="{125976B1-84BC-961E-8767-94574E37924F}"/>
                    </a:ext>
                  </a:extLst>
                </p:cNvPr>
                <p:cNvPicPr/>
                <p:nvPr/>
              </p:nvPicPr>
              <p:blipFill>
                <a:blip r:embed="rId214"/>
                <a:stretch>
                  <a:fillRect/>
                </a:stretch>
              </p:blipFill>
              <p:spPr>
                <a:xfrm>
                  <a:off x="4544397" y="4709372"/>
                  <a:ext cx="15120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89" name="Ink 88">
                  <a:extLst>
                    <a:ext uri="{FF2B5EF4-FFF2-40B4-BE49-F238E27FC236}">
                      <a16:creationId xmlns:a16="http://schemas.microsoft.com/office/drawing/2014/main" id="{CC552AA8-0A41-0C0F-CE01-9AB55697859F}"/>
                    </a:ext>
                  </a:extLst>
                </p14:cNvPr>
                <p14:cNvContentPartPr/>
                <p14:nvPr/>
              </p14:nvContentPartPr>
              <p14:xfrm>
                <a:off x="4765437" y="4520372"/>
                <a:ext cx="87480" cy="483480"/>
              </p14:xfrm>
            </p:contentPart>
          </mc:Choice>
          <mc:Fallback>
            <p:pic>
              <p:nvPicPr>
                <p:cNvPr id="89" name="Ink 88">
                  <a:extLst>
                    <a:ext uri="{FF2B5EF4-FFF2-40B4-BE49-F238E27FC236}">
                      <a16:creationId xmlns:a16="http://schemas.microsoft.com/office/drawing/2014/main" id="{CC552AA8-0A41-0C0F-CE01-9AB55697859F}"/>
                    </a:ext>
                  </a:extLst>
                </p:cNvPr>
                <p:cNvPicPr/>
                <p:nvPr/>
              </p:nvPicPr>
              <p:blipFill>
                <a:blip r:embed="rId216"/>
                <a:stretch>
                  <a:fillRect/>
                </a:stretch>
              </p:blipFill>
              <p:spPr>
                <a:xfrm>
                  <a:off x="4756797" y="4511372"/>
                  <a:ext cx="105120" cy="50112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90" name="Ink 89">
                  <a:extLst>
                    <a:ext uri="{FF2B5EF4-FFF2-40B4-BE49-F238E27FC236}">
                      <a16:creationId xmlns:a16="http://schemas.microsoft.com/office/drawing/2014/main" id="{CA58BE8D-6044-12BA-5665-975D199EE6A8}"/>
                    </a:ext>
                  </a:extLst>
                </p14:cNvPr>
                <p14:cNvContentPartPr/>
                <p14:nvPr/>
              </p14:nvContentPartPr>
              <p14:xfrm>
                <a:off x="4788837" y="4761932"/>
                <a:ext cx="99000" cy="20880"/>
              </p14:xfrm>
            </p:contentPart>
          </mc:Choice>
          <mc:Fallback>
            <p:pic>
              <p:nvPicPr>
                <p:cNvPr id="90" name="Ink 89">
                  <a:extLst>
                    <a:ext uri="{FF2B5EF4-FFF2-40B4-BE49-F238E27FC236}">
                      <a16:creationId xmlns:a16="http://schemas.microsoft.com/office/drawing/2014/main" id="{CA58BE8D-6044-12BA-5665-975D199EE6A8}"/>
                    </a:ext>
                  </a:extLst>
                </p:cNvPr>
                <p:cNvPicPr/>
                <p:nvPr/>
              </p:nvPicPr>
              <p:blipFill>
                <a:blip r:embed="rId218"/>
                <a:stretch>
                  <a:fillRect/>
                </a:stretch>
              </p:blipFill>
              <p:spPr>
                <a:xfrm>
                  <a:off x="4780197" y="4753292"/>
                  <a:ext cx="1166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91" name="Ink 90">
                  <a:extLst>
                    <a:ext uri="{FF2B5EF4-FFF2-40B4-BE49-F238E27FC236}">
                      <a16:creationId xmlns:a16="http://schemas.microsoft.com/office/drawing/2014/main" id="{EBDB33EB-3F1F-CA86-880D-CAED8259A260}"/>
                    </a:ext>
                  </a:extLst>
                </p14:cNvPr>
                <p14:cNvContentPartPr/>
                <p14:nvPr/>
              </p14:nvContentPartPr>
              <p14:xfrm>
                <a:off x="4979637" y="4612172"/>
                <a:ext cx="61200" cy="252360"/>
              </p14:xfrm>
            </p:contentPart>
          </mc:Choice>
          <mc:Fallback>
            <p:pic>
              <p:nvPicPr>
                <p:cNvPr id="91" name="Ink 90">
                  <a:extLst>
                    <a:ext uri="{FF2B5EF4-FFF2-40B4-BE49-F238E27FC236}">
                      <a16:creationId xmlns:a16="http://schemas.microsoft.com/office/drawing/2014/main" id="{EBDB33EB-3F1F-CA86-880D-CAED8259A260}"/>
                    </a:ext>
                  </a:extLst>
                </p:cNvPr>
                <p:cNvPicPr/>
                <p:nvPr/>
              </p:nvPicPr>
              <p:blipFill>
                <a:blip r:embed="rId220"/>
                <a:stretch>
                  <a:fillRect/>
                </a:stretch>
              </p:blipFill>
              <p:spPr>
                <a:xfrm>
                  <a:off x="4970997" y="4603532"/>
                  <a:ext cx="7884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92" name="Ink 91">
                  <a:extLst>
                    <a:ext uri="{FF2B5EF4-FFF2-40B4-BE49-F238E27FC236}">
                      <a16:creationId xmlns:a16="http://schemas.microsoft.com/office/drawing/2014/main" id="{1EC4A012-AB7B-E0A8-4967-84B1F3DABD8F}"/>
                    </a:ext>
                  </a:extLst>
                </p14:cNvPr>
                <p14:cNvContentPartPr/>
                <p14:nvPr/>
              </p14:nvContentPartPr>
              <p14:xfrm>
                <a:off x="4955877" y="4701812"/>
                <a:ext cx="69840" cy="61560"/>
              </p14:xfrm>
            </p:contentPart>
          </mc:Choice>
          <mc:Fallback>
            <p:pic>
              <p:nvPicPr>
                <p:cNvPr id="92" name="Ink 91">
                  <a:extLst>
                    <a:ext uri="{FF2B5EF4-FFF2-40B4-BE49-F238E27FC236}">
                      <a16:creationId xmlns:a16="http://schemas.microsoft.com/office/drawing/2014/main" id="{1EC4A012-AB7B-E0A8-4967-84B1F3DABD8F}"/>
                    </a:ext>
                  </a:extLst>
                </p:cNvPr>
                <p:cNvPicPr/>
                <p:nvPr/>
              </p:nvPicPr>
              <p:blipFill>
                <a:blip r:embed="rId222"/>
                <a:stretch>
                  <a:fillRect/>
                </a:stretch>
              </p:blipFill>
              <p:spPr>
                <a:xfrm>
                  <a:off x="4947237" y="4692812"/>
                  <a:ext cx="8748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48" name="Ink 147">
                  <a:extLst>
                    <a:ext uri="{FF2B5EF4-FFF2-40B4-BE49-F238E27FC236}">
                      <a16:creationId xmlns:a16="http://schemas.microsoft.com/office/drawing/2014/main" id="{95978134-EC3F-C5BA-AB6C-4AE6936F3143}"/>
                    </a:ext>
                  </a:extLst>
                </p14:cNvPr>
                <p14:cNvContentPartPr/>
                <p14:nvPr/>
              </p14:nvContentPartPr>
              <p14:xfrm>
                <a:off x="5400477" y="4495532"/>
                <a:ext cx="73080" cy="451800"/>
              </p14:xfrm>
            </p:contentPart>
          </mc:Choice>
          <mc:Fallback>
            <p:pic>
              <p:nvPicPr>
                <p:cNvPr id="148" name="Ink 147">
                  <a:extLst>
                    <a:ext uri="{FF2B5EF4-FFF2-40B4-BE49-F238E27FC236}">
                      <a16:creationId xmlns:a16="http://schemas.microsoft.com/office/drawing/2014/main" id="{95978134-EC3F-C5BA-AB6C-4AE6936F3143}"/>
                    </a:ext>
                  </a:extLst>
                </p:cNvPr>
                <p:cNvPicPr/>
                <p:nvPr/>
              </p:nvPicPr>
              <p:blipFill>
                <a:blip r:embed="rId224"/>
                <a:stretch>
                  <a:fillRect/>
                </a:stretch>
              </p:blipFill>
              <p:spPr>
                <a:xfrm>
                  <a:off x="5391837" y="4486892"/>
                  <a:ext cx="90720" cy="46944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49" name="Ink 148">
                  <a:extLst>
                    <a:ext uri="{FF2B5EF4-FFF2-40B4-BE49-F238E27FC236}">
                      <a16:creationId xmlns:a16="http://schemas.microsoft.com/office/drawing/2014/main" id="{CAC9B95F-3B16-D378-3452-B6BE6D6C439E}"/>
                    </a:ext>
                  </a:extLst>
                </p14:cNvPr>
                <p14:cNvContentPartPr/>
                <p14:nvPr/>
              </p14:nvContentPartPr>
              <p14:xfrm>
                <a:off x="5702157" y="4464212"/>
                <a:ext cx="223200" cy="574920"/>
              </p14:xfrm>
            </p:contentPart>
          </mc:Choice>
          <mc:Fallback>
            <p:pic>
              <p:nvPicPr>
                <p:cNvPr id="149" name="Ink 148">
                  <a:extLst>
                    <a:ext uri="{FF2B5EF4-FFF2-40B4-BE49-F238E27FC236}">
                      <a16:creationId xmlns:a16="http://schemas.microsoft.com/office/drawing/2014/main" id="{CAC9B95F-3B16-D378-3452-B6BE6D6C439E}"/>
                    </a:ext>
                  </a:extLst>
                </p:cNvPr>
                <p:cNvPicPr/>
                <p:nvPr/>
              </p:nvPicPr>
              <p:blipFill>
                <a:blip r:embed="rId226"/>
                <a:stretch>
                  <a:fillRect/>
                </a:stretch>
              </p:blipFill>
              <p:spPr>
                <a:xfrm>
                  <a:off x="5693517" y="4455572"/>
                  <a:ext cx="240840" cy="59256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50" name="Ink 149">
                  <a:extLst>
                    <a:ext uri="{FF2B5EF4-FFF2-40B4-BE49-F238E27FC236}">
                      <a16:creationId xmlns:a16="http://schemas.microsoft.com/office/drawing/2014/main" id="{BE731C79-27B2-2DB5-FBD0-A1CC4AD6370F}"/>
                    </a:ext>
                  </a:extLst>
                </p14:cNvPr>
                <p14:cNvContentPartPr/>
                <p14:nvPr/>
              </p14:nvContentPartPr>
              <p14:xfrm>
                <a:off x="5690277" y="4687052"/>
                <a:ext cx="221040" cy="141480"/>
              </p14:xfrm>
            </p:contentPart>
          </mc:Choice>
          <mc:Fallback>
            <p:pic>
              <p:nvPicPr>
                <p:cNvPr id="150" name="Ink 149">
                  <a:extLst>
                    <a:ext uri="{FF2B5EF4-FFF2-40B4-BE49-F238E27FC236}">
                      <a16:creationId xmlns:a16="http://schemas.microsoft.com/office/drawing/2014/main" id="{BE731C79-27B2-2DB5-FBD0-A1CC4AD6370F}"/>
                    </a:ext>
                  </a:extLst>
                </p:cNvPr>
                <p:cNvPicPr/>
                <p:nvPr/>
              </p:nvPicPr>
              <p:blipFill>
                <a:blip r:embed="rId228"/>
                <a:stretch>
                  <a:fillRect/>
                </a:stretch>
              </p:blipFill>
              <p:spPr>
                <a:xfrm>
                  <a:off x="5681637" y="4678412"/>
                  <a:ext cx="23868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51" name="Ink 150">
                  <a:extLst>
                    <a:ext uri="{FF2B5EF4-FFF2-40B4-BE49-F238E27FC236}">
                      <a16:creationId xmlns:a16="http://schemas.microsoft.com/office/drawing/2014/main" id="{41E363F6-6672-F543-7E9B-2FB22E3012AB}"/>
                    </a:ext>
                  </a:extLst>
                </p14:cNvPr>
                <p14:cNvContentPartPr/>
                <p14:nvPr/>
              </p14:nvContentPartPr>
              <p14:xfrm>
                <a:off x="5944437" y="4677332"/>
                <a:ext cx="144720" cy="183960"/>
              </p14:xfrm>
            </p:contentPart>
          </mc:Choice>
          <mc:Fallback>
            <p:pic>
              <p:nvPicPr>
                <p:cNvPr id="151" name="Ink 150">
                  <a:extLst>
                    <a:ext uri="{FF2B5EF4-FFF2-40B4-BE49-F238E27FC236}">
                      <a16:creationId xmlns:a16="http://schemas.microsoft.com/office/drawing/2014/main" id="{41E363F6-6672-F543-7E9B-2FB22E3012AB}"/>
                    </a:ext>
                  </a:extLst>
                </p:cNvPr>
                <p:cNvPicPr/>
                <p:nvPr/>
              </p:nvPicPr>
              <p:blipFill>
                <a:blip r:embed="rId230"/>
                <a:stretch>
                  <a:fillRect/>
                </a:stretch>
              </p:blipFill>
              <p:spPr>
                <a:xfrm>
                  <a:off x="5935797" y="4668692"/>
                  <a:ext cx="16236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52" name="Ink 151">
                  <a:extLst>
                    <a:ext uri="{FF2B5EF4-FFF2-40B4-BE49-F238E27FC236}">
                      <a16:creationId xmlns:a16="http://schemas.microsoft.com/office/drawing/2014/main" id="{AEA73857-677B-A25C-3E2F-7B238C54AE44}"/>
                    </a:ext>
                  </a:extLst>
                </p14:cNvPr>
                <p14:cNvContentPartPr/>
                <p14:nvPr/>
              </p14:nvContentPartPr>
              <p14:xfrm>
                <a:off x="6140637" y="4690652"/>
                <a:ext cx="104040" cy="192600"/>
              </p14:xfrm>
            </p:contentPart>
          </mc:Choice>
          <mc:Fallback>
            <p:pic>
              <p:nvPicPr>
                <p:cNvPr id="152" name="Ink 151">
                  <a:extLst>
                    <a:ext uri="{FF2B5EF4-FFF2-40B4-BE49-F238E27FC236}">
                      <a16:creationId xmlns:a16="http://schemas.microsoft.com/office/drawing/2014/main" id="{AEA73857-677B-A25C-3E2F-7B238C54AE44}"/>
                    </a:ext>
                  </a:extLst>
                </p:cNvPr>
                <p:cNvPicPr/>
                <p:nvPr/>
              </p:nvPicPr>
              <p:blipFill>
                <a:blip r:embed="rId232"/>
                <a:stretch>
                  <a:fillRect/>
                </a:stretch>
              </p:blipFill>
              <p:spPr>
                <a:xfrm>
                  <a:off x="6131637" y="4681652"/>
                  <a:ext cx="12168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53" name="Ink 152">
                  <a:extLst>
                    <a:ext uri="{FF2B5EF4-FFF2-40B4-BE49-F238E27FC236}">
                      <a16:creationId xmlns:a16="http://schemas.microsoft.com/office/drawing/2014/main" id="{A8C0EEF5-1CD3-B459-D921-D0F297C39842}"/>
                    </a:ext>
                  </a:extLst>
                </p14:cNvPr>
                <p14:cNvContentPartPr/>
                <p14:nvPr/>
              </p14:nvContentPartPr>
              <p14:xfrm>
                <a:off x="6341517" y="4738172"/>
                <a:ext cx="70200" cy="98280"/>
              </p14:xfrm>
            </p:contentPart>
          </mc:Choice>
          <mc:Fallback>
            <p:pic>
              <p:nvPicPr>
                <p:cNvPr id="153" name="Ink 152">
                  <a:extLst>
                    <a:ext uri="{FF2B5EF4-FFF2-40B4-BE49-F238E27FC236}">
                      <a16:creationId xmlns:a16="http://schemas.microsoft.com/office/drawing/2014/main" id="{A8C0EEF5-1CD3-B459-D921-D0F297C39842}"/>
                    </a:ext>
                  </a:extLst>
                </p:cNvPr>
                <p:cNvPicPr/>
                <p:nvPr/>
              </p:nvPicPr>
              <p:blipFill>
                <a:blip r:embed="rId234"/>
                <a:stretch>
                  <a:fillRect/>
                </a:stretch>
              </p:blipFill>
              <p:spPr>
                <a:xfrm>
                  <a:off x="6332877" y="4729532"/>
                  <a:ext cx="8784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54" name="Ink 153">
                  <a:extLst>
                    <a:ext uri="{FF2B5EF4-FFF2-40B4-BE49-F238E27FC236}">
                      <a16:creationId xmlns:a16="http://schemas.microsoft.com/office/drawing/2014/main" id="{645D59A1-C506-771C-D938-9CBA8C50EFE0}"/>
                    </a:ext>
                  </a:extLst>
                </p14:cNvPr>
                <p14:cNvContentPartPr/>
                <p14:nvPr/>
              </p14:nvContentPartPr>
              <p14:xfrm>
                <a:off x="6469677" y="4546292"/>
                <a:ext cx="160920" cy="441720"/>
              </p14:xfrm>
            </p:contentPart>
          </mc:Choice>
          <mc:Fallback>
            <p:pic>
              <p:nvPicPr>
                <p:cNvPr id="154" name="Ink 153">
                  <a:extLst>
                    <a:ext uri="{FF2B5EF4-FFF2-40B4-BE49-F238E27FC236}">
                      <a16:creationId xmlns:a16="http://schemas.microsoft.com/office/drawing/2014/main" id="{645D59A1-C506-771C-D938-9CBA8C50EFE0}"/>
                    </a:ext>
                  </a:extLst>
                </p:cNvPr>
                <p:cNvPicPr/>
                <p:nvPr/>
              </p:nvPicPr>
              <p:blipFill>
                <a:blip r:embed="rId236"/>
                <a:stretch>
                  <a:fillRect/>
                </a:stretch>
              </p:blipFill>
              <p:spPr>
                <a:xfrm>
                  <a:off x="6460677" y="4537292"/>
                  <a:ext cx="178560" cy="45936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79" name="Ink 78">
                  <a:extLst>
                    <a:ext uri="{FF2B5EF4-FFF2-40B4-BE49-F238E27FC236}">
                      <a16:creationId xmlns:a16="http://schemas.microsoft.com/office/drawing/2014/main" id="{D9502C87-FA05-4795-2189-E972B45E1380}"/>
                    </a:ext>
                  </a:extLst>
                </p14:cNvPr>
                <p14:cNvContentPartPr/>
                <p14:nvPr/>
              </p14:nvContentPartPr>
              <p14:xfrm>
                <a:off x="2846277" y="5461772"/>
                <a:ext cx="568800" cy="57240"/>
              </p14:xfrm>
            </p:contentPart>
          </mc:Choice>
          <mc:Fallback>
            <p:pic>
              <p:nvPicPr>
                <p:cNvPr id="79" name="Ink 78">
                  <a:extLst>
                    <a:ext uri="{FF2B5EF4-FFF2-40B4-BE49-F238E27FC236}">
                      <a16:creationId xmlns:a16="http://schemas.microsoft.com/office/drawing/2014/main" id="{D9502C87-FA05-4795-2189-E972B45E1380}"/>
                    </a:ext>
                  </a:extLst>
                </p:cNvPr>
                <p:cNvPicPr/>
                <p:nvPr/>
              </p:nvPicPr>
              <p:blipFill>
                <a:blip r:embed="rId238"/>
                <a:stretch>
                  <a:fillRect/>
                </a:stretch>
              </p:blipFill>
              <p:spPr>
                <a:xfrm>
                  <a:off x="2837277" y="5452772"/>
                  <a:ext cx="58644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80" name="Ink 79">
                  <a:extLst>
                    <a:ext uri="{FF2B5EF4-FFF2-40B4-BE49-F238E27FC236}">
                      <a16:creationId xmlns:a16="http://schemas.microsoft.com/office/drawing/2014/main" id="{7ABE0FD4-CDEE-CAAA-5B30-3D38AABE9657}"/>
                    </a:ext>
                  </a:extLst>
                </p14:cNvPr>
                <p14:cNvContentPartPr/>
                <p14:nvPr/>
              </p14:nvContentPartPr>
              <p14:xfrm>
                <a:off x="3287997" y="5338292"/>
                <a:ext cx="131760" cy="284400"/>
              </p14:xfrm>
            </p:contentPart>
          </mc:Choice>
          <mc:Fallback>
            <p:pic>
              <p:nvPicPr>
                <p:cNvPr id="80" name="Ink 79">
                  <a:extLst>
                    <a:ext uri="{FF2B5EF4-FFF2-40B4-BE49-F238E27FC236}">
                      <a16:creationId xmlns:a16="http://schemas.microsoft.com/office/drawing/2014/main" id="{7ABE0FD4-CDEE-CAAA-5B30-3D38AABE9657}"/>
                    </a:ext>
                  </a:extLst>
                </p:cNvPr>
                <p:cNvPicPr/>
                <p:nvPr/>
              </p:nvPicPr>
              <p:blipFill>
                <a:blip r:embed="rId240"/>
                <a:stretch>
                  <a:fillRect/>
                </a:stretch>
              </p:blipFill>
              <p:spPr>
                <a:xfrm>
                  <a:off x="3279357" y="5329652"/>
                  <a:ext cx="14940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81" name="Ink 80">
                  <a:extLst>
                    <a:ext uri="{FF2B5EF4-FFF2-40B4-BE49-F238E27FC236}">
                      <a16:creationId xmlns:a16="http://schemas.microsoft.com/office/drawing/2014/main" id="{188C9D0F-C8B3-1EF7-9E47-89A4BA5630DD}"/>
                    </a:ext>
                  </a:extLst>
                </p14:cNvPr>
                <p14:cNvContentPartPr/>
                <p14:nvPr/>
              </p14:nvContentPartPr>
              <p14:xfrm>
                <a:off x="3815397" y="5176652"/>
                <a:ext cx="2635920" cy="897120"/>
              </p14:xfrm>
            </p:contentPart>
          </mc:Choice>
          <mc:Fallback>
            <p:pic>
              <p:nvPicPr>
                <p:cNvPr id="81" name="Ink 80">
                  <a:extLst>
                    <a:ext uri="{FF2B5EF4-FFF2-40B4-BE49-F238E27FC236}">
                      <a16:creationId xmlns:a16="http://schemas.microsoft.com/office/drawing/2014/main" id="{188C9D0F-C8B3-1EF7-9E47-89A4BA5630DD}"/>
                    </a:ext>
                  </a:extLst>
                </p:cNvPr>
                <p:cNvPicPr/>
                <p:nvPr/>
              </p:nvPicPr>
              <p:blipFill>
                <a:blip r:embed="rId242"/>
                <a:stretch>
                  <a:fillRect/>
                </a:stretch>
              </p:blipFill>
              <p:spPr>
                <a:xfrm>
                  <a:off x="3806397" y="5168012"/>
                  <a:ext cx="2653560" cy="91476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82" name="Ink 81">
                  <a:extLst>
                    <a:ext uri="{FF2B5EF4-FFF2-40B4-BE49-F238E27FC236}">
                      <a16:creationId xmlns:a16="http://schemas.microsoft.com/office/drawing/2014/main" id="{318B3B96-143F-0C3B-9DF1-D8B930169F90}"/>
                    </a:ext>
                  </a:extLst>
                </p14:cNvPr>
                <p14:cNvContentPartPr/>
                <p14:nvPr/>
              </p14:nvContentPartPr>
              <p14:xfrm>
                <a:off x="4461597" y="5454572"/>
                <a:ext cx="243000" cy="346680"/>
              </p14:xfrm>
            </p:contentPart>
          </mc:Choice>
          <mc:Fallback>
            <p:pic>
              <p:nvPicPr>
                <p:cNvPr id="82" name="Ink 81">
                  <a:extLst>
                    <a:ext uri="{FF2B5EF4-FFF2-40B4-BE49-F238E27FC236}">
                      <a16:creationId xmlns:a16="http://schemas.microsoft.com/office/drawing/2014/main" id="{318B3B96-143F-0C3B-9DF1-D8B930169F90}"/>
                    </a:ext>
                  </a:extLst>
                </p:cNvPr>
                <p:cNvPicPr/>
                <p:nvPr/>
              </p:nvPicPr>
              <p:blipFill>
                <a:blip r:embed="rId244"/>
                <a:stretch>
                  <a:fillRect/>
                </a:stretch>
              </p:blipFill>
              <p:spPr>
                <a:xfrm>
                  <a:off x="4452957" y="5445932"/>
                  <a:ext cx="26064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83" name="Ink 82">
                  <a:extLst>
                    <a:ext uri="{FF2B5EF4-FFF2-40B4-BE49-F238E27FC236}">
                      <a16:creationId xmlns:a16="http://schemas.microsoft.com/office/drawing/2014/main" id="{5DB629EC-B3A3-D275-C277-0F8167E47B27}"/>
                    </a:ext>
                  </a:extLst>
                </p14:cNvPr>
                <p14:cNvContentPartPr/>
                <p14:nvPr/>
              </p14:nvContentPartPr>
              <p14:xfrm>
                <a:off x="4759317" y="5513612"/>
                <a:ext cx="212040" cy="296280"/>
              </p14:xfrm>
            </p:contentPart>
          </mc:Choice>
          <mc:Fallback>
            <p:pic>
              <p:nvPicPr>
                <p:cNvPr id="83" name="Ink 82">
                  <a:extLst>
                    <a:ext uri="{FF2B5EF4-FFF2-40B4-BE49-F238E27FC236}">
                      <a16:creationId xmlns:a16="http://schemas.microsoft.com/office/drawing/2014/main" id="{5DB629EC-B3A3-D275-C277-0F8167E47B27}"/>
                    </a:ext>
                  </a:extLst>
                </p:cNvPr>
                <p:cNvPicPr/>
                <p:nvPr/>
              </p:nvPicPr>
              <p:blipFill>
                <a:blip r:embed="rId246"/>
                <a:stretch>
                  <a:fillRect/>
                </a:stretch>
              </p:blipFill>
              <p:spPr>
                <a:xfrm>
                  <a:off x="4750677" y="5504612"/>
                  <a:ext cx="22968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84" name="Ink 83">
                  <a:extLst>
                    <a:ext uri="{FF2B5EF4-FFF2-40B4-BE49-F238E27FC236}">
                      <a16:creationId xmlns:a16="http://schemas.microsoft.com/office/drawing/2014/main" id="{0C319235-60B2-D1D7-BB46-756D5FEF67E5}"/>
                    </a:ext>
                  </a:extLst>
                </p14:cNvPr>
                <p14:cNvContentPartPr/>
                <p14:nvPr/>
              </p14:nvContentPartPr>
              <p14:xfrm>
                <a:off x="5086197" y="5471132"/>
                <a:ext cx="567000" cy="363960"/>
              </p14:xfrm>
            </p:contentPart>
          </mc:Choice>
          <mc:Fallback>
            <p:pic>
              <p:nvPicPr>
                <p:cNvPr id="84" name="Ink 83">
                  <a:extLst>
                    <a:ext uri="{FF2B5EF4-FFF2-40B4-BE49-F238E27FC236}">
                      <a16:creationId xmlns:a16="http://schemas.microsoft.com/office/drawing/2014/main" id="{0C319235-60B2-D1D7-BB46-756D5FEF67E5}"/>
                    </a:ext>
                  </a:extLst>
                </p:cNvPr>
                <p:cNvPicPr/>
                <p:nvPr/>
              </p:nvPicPr>
              <p:blipFill>
                <a:blip r:embed="rId248"/>
                <a:stretch>
                  <a:fillRect/>
                </a:stretch>
              </p:blipFill>
              <p:spPr>
                <a:xfrm>
                  <a:off x="5077197" y="5462492"/>
                  <a:ext cx="58464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85" name="Ink 84">
                  <a:extLst>
                    <a:ext uri="{FF2B5EF4-FFF2-40B4-BE49-F238E27FC236}">
                      <a16:creationId xmlns:a16="http://schemas.microsoft.com/office/drawing/2014/main" id="{53D10ED7-5B59-1259-A8A6-24B1DF5C698B}"/>
                    </a:ext>
                  </a:extLst>
                </p14:cNvPr>
                <p14:cNvContentPartPr/>
                <p14:nvPr/>
              </p14:nvContentPartPr>
              <p14:xfrm>
                <a:off x="5703237" y="5515412"/>
                <a:ext cx="147960" cy="199440"/>
              </p14:xfrm>
            </p:contentPart>
          </mc:Choice>
          <mc:Fallback>
            <p:pic>
              <p:nvPicPr>
                <p:cNvPr id="85" name="Ink 84">
                  <a:extLst>
                    <a:ext uri="{FF2B5EF4-FFF2-40B4-BE49-F238E27FC236}">
                      <a16:creationId xmlns:a16="http://schemas.microsoft.com/office/drawing/2014/main" id="{53D10ED7-5B59-1259-A8A6-24B1DF5C698B}"/>
                    </a:ext>
                  </a:extLst>
                </p:cNvPr>
                <p:cNvPicPr/>
                <p:nvPr/>
              </p:nvPicPr>
              <p:blipFill>
                <a:blip r:embed="rId250"/>
                <a:stretch>
                  <a:fillRect/>
                </a:stretch>
              </p:blipFill>
              <p:spPr>
                <a:xfrm>
                  <a:off x="5694597" y="5506412"/>
                  <a:ext cx="16560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61" name="Ink 160">
                  <a:extLst>
                    <a:ext uri="{FF2B5EF4-FFF2-40B4-BE49-F238E27FC236}">
                      <a16:creationId xmlns:a16="http://schemas.microsoft.com/office/drawing/2014/main" id="{BB6C3227-ED57-80DD-FBA8-4ED50D6440D6}"/>
                    </a:ext>
                  </a:extLst>
                </p14:cNvPr>
                <p14:cNvContentPartPr/>
                <p14:nvPr/>
              </p14:nvContentPartPr>
              <p14:xfrm>
                <a:off x="1269117" y="5700092"/>
                <a:ext cx="206280" cy="284400"/>
              </p14:xfrm>
            </p:contentPart>
          </mc:Choice>
          <mc:Fallback>
            <p:pic>
              <p:nvPicPr>
                <p:cNvPr id="161" name="Ink 160">
                  <a:extLst>
                    <a:ext uri="{FF2B5EF4-FFF2-40B4-BE49-F238E27FC236}">
                      <a16:creationId xmlns:a16="http://schemas.microsoft.com/office/drawing/2014/main" id="{BB6C3227-ED57-80DD-FBA8-4ED50D6440D6}"/>
                    </a:ext>
                  </a:extLst>
                </p:cNvPr>
                <p:cNvPicPr/>
                <p:nvPr/>
              </p:nvPicPr>
              <p:blipFill>
                <a:blip r:embed="rId252"/>
                <a:stretch>
                  <a:fillRect/>
                </a:stretch>
              </p:blipFill>
              <p:spPr>
                <a:xfrm>
                  <a:off x="1260477" y="5691452"/>
                  <a:ext cx="22392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62" name="Ink 161">
                  <a:extLst>
                    <a:ext uri="{FF2B5EF4-FFF2-40B4-BE49-F238E27FC236}">
                      <a16:creationId xmlns:a16="http://schemas.microsoft.com/office/drawing/2014/main" id="{95947047-E2C1-F143-C4A2-4DA8092BD3CA}"/>
                    </a:ext>
                  </a:extLst>
                </p14:cNvPr>
                <p14:cNvContentPartPr/>
                <p14:nvPr/>
              </p14:nvContentPartPr>
              <p14:xfrm>
                <a:off x="1539837" y="5697572"/>
                <a:ext cx="70560" cy="195840"/>
              </p14:xfrm>
            </p:contentPart>
          </mc:Choice>
          <mc:Fallback>
            <p:pic>
              <p:nvPicPr>
                <p:cNvPr id="162" name="Ink 161">
                  <a:extLst>
                    <a:ext uri="{FF2B5EF4-FFF2-40B4-BE49-F238E27FC236}">
                      <a16:creationId xmlns:a16="http://schemas.microsoft.com/office/drawing/2014/main" id="{95947047-E2C1-F143-C4A2-4DA8092BD3CA}"/>
                    </a:ext>
                  </a:extLst>
                </p:cNvPr>
                <p:cNvPicPr/>
                <p:nvPr/>
              </p:nvPicPr>
              <p:blipFill>
                <a:blip r:embed="rId254"/>
                <a:stretch>
                  <a:fillRect/>
                </a:stretch>
              </p:blipFill>
              <p:spPr>
                <a:xfrm>
                  <a:off x="1530837" y="5688932"/>
                  <a:ext cx="8820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63" name="Ink 162">
                  <a:extLst>
                    <a:ext uri="{FF2B5EF4-FFF2-40B4-BE49-F238E27FC236}">
                      <a16:creationId xmlns:a16="http://schemas.microsoft.com/office/drawing/2014/main" id="{CB5B64DB-A414-7FE6-1EDC-8CEB67820F24}"/>
                    </a:ext>
                  </a:extLst>
                </p14:cNvPr>
                <p14:cNvContentPartPr/>
                <p14:nvPr/>
              </p14:nvContentPartPr>
              <p14:xfrm>
                <a:off x="1624077" y="5645012"/>
                <a:ext cx="72360" cy="207000"/>
              </p14:xfrm>
            </p:contentPart>
          </mc:Choice>
          <mc:Fallback>
            <p:pic>
              <p:nvPicPr>
                <p:cNvPr id="163" name="Ink 162">
                  <a:extLst>
                    <a:ext uri="{FF2B5EF4-FFF2-40B4-BE49-F238E27FC236}">
                      <a16:creationId xmlns:a16="http://schemas.microsoft.com/office/drawing/2014/main" id="{CB5B64DB-A414-7FE6-1EDC-8CEB67820F24}"/>
                    </a:ext>
                  </a:extLst>
                </p:cNvPr>
                <p:cNvPicPr/>
                <p:nvPr/>
              </p:nvPicPr>
              <p:blipFill>
                <a:blip r:embed="rId256"/>
                <a:stretch>
                  <a:fillRect/>
                </a:stretch>
              </p:blipFill>
              <p:spPr>
                <a:xfrm>
                  <a:off x="1615077" y="5636012"/>
                  <a:ext cx="9000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64" name="Ink 163">
                  <a:extLst>
                    <a:ext uri="{FF2B5EF4-FFF2-40B4-BE49-F238E27FC236}">
                      <a16:creationId xmlns:a16="http://schemas.microsoft.com/office/drawing/2014/main" id="{6023A548-B8D7-6A33-3C20-66497B17564E}"/>
                    </a:ext>
                  </a:extLst>
                </p14:cNvPr>
                <p14:cNvContentPartPr/>
                <p14:nvPr/>
              </p14:nvContentPartPr>
              <p14:xfrm>
                <a:off x="1725957" y="5568692"/>
                <a:ext cx="34560" cy="212400"/>
              </p14:xfrm>
            </p:contentPart>
          </mc:Choice>
          <mc:Fallback>
            <p:pic>
              <p:nvPicPr>
                <p:cNvPr id="164" name="Ink 163">
                  <a:extLst>
                    <a:ext uri="{FF2B5EF4-FFF2-40B4-BE49-F238E27FC236}">
                      <a16:creationId xmlns:a16="http://schemas.microsoft.com/office/drawing/2014/main" id="{6023A548-B8D7-6A33-3C20-66497B17564E}"/>
                    </a:ext>
                  </a:extLst>
                </p:cNvPr>
                <p:cNvPicPr/>
                <p:nvPr/>
              </p:nvPicPr>
              <p:blipFill>
                <a:blip r:embed="rId258"/>
                <a:stretch>
                  <a:fillRect/>
                </a:stretch>
              </p:blipFill>
              <p:spPr>
                <a:xfrm>
                  <a:off x="1717317" y="5560052"/>
                  <a:ext cx="5220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65" name="Ink 164">
                  <a:extLst>
                    <a:ext uri="{FF2B5EF4-FFF2-40B4-BE49-F238E27FC236}">
                      <a16:creationId xmlns:a16="http://schemas.microsoft.com/office/drawing/2014/main" id="{5F210B55-EDCB-DD5D-B0AA-B031B90D0B5B}"/>
                    </a:ext>
                  </a:extLst>
                </p14:cNvPr>
                <p14:cNvContentPartPr/>
                <p14:nvPr/>
              </p14:nvContentPartPr>
              <p14:xfrm>
                <a:off x="1770957" y="5624852"/>
                <a:ext cx="107640" cy="163440"/>
              </p14:xfrm>
            </p:contentPart>
          </mc:Choice>
          <mc:Fallback>
            <p:pic>
              <p:nvPicPr>
                <p:cNvPr id="165" name="Ink 164">
                  <a:extLst>
                    <a:ext uri="{FF2B5EF4-FFF2-40B4-BE49-F238E27FC236}">
                      <a16:creationId xmlns:a16="http://schemas.microsoft.com/office/drawing/2014/main" id="{5F210B55-EDCB-DD5D-B0AA-B031B90D0B5B}"/>
                    </a:ext>
                  </a:extLst>
                </p:cNvPr>
                <p:cNvPicPr/>
                <p:nvPr/>
              </p:nvPicPr>
              <p:blipFill>
                <a:blip r:embed="rId260"/>
                <a:stretch>
                  <a:fillRect/>
                </a:stretch>
              </p:blipFill>
              <p:spPr>
                <a:xfrm>
                  <a:off x="1761957" y="5616212"/>
                  <a:ext cx="12528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66" name="Ink 165">
                  <a:extLst>
                    <a:ext uri="{FF2B5EF4-FFF2-40B4-BE49-F238E27FC236}">
                      <a16:creationId xmlns:a16="http://schemas.microsoft.com/office/drawing/2014/main" id="{B2FDFC01-3097-EECC-FB9F-FD74DE65A52C}"/>
                    </a:ext>
                  </a:extLst>
                </p14:cNvPr>
                <p14:cNvContentPartPr/>
                <p14:nvPr/>
              </p14:nvContentPartPr>
              <p14:xfrm>
                <a:off x="1896597" y="5601092"/>
                <a:ext cx="77760" cy="220680"/>
              </p14:xfrm>
            </p:contentPart>
          </mc:Choice>
          <mc:Fallback>
            <p:pic>
              <p:nvPicPr>
                <p:cNvPr id="166" name="Ink 165">
                  <a:extLst>
                    <a:ext uri="{FF2B5EF4-FFF2-40B4-BE49-F238E27FC236}">
                      <a16:creationId xmlns:a16="http://schemas.microsoft.com/office/drawing/2014/main" id="{B2FDFC01-3097-EECC-FB9F-FD74DE65A52C}"/>
                    </a:ext>
                  </a:extLst>
                </p:cNvPr>
                <p:cNvPicPr/>
                <p:nvPr/>
              </p:nvPicPr>
              <p:blipFill>
                <a:blip r:embed="rId262"/>
                <a:stretch>
                  <a:fillRect/>
                </a:stretch>
              </p:blipFill>
              <p:spPr>
                <a:xfrm>
                  <a:off x="1887597" y="5592452"/>
                  <a:ext cx="9540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67" name="Ink 166">
                  <a:extLst>
                    <a:ext uri="{FF2B5EF4-FFF2-40B4-BE49-F238E27FC236}">
                      <a16:creationId xmlns:a16="http://schemas.microsoft.com/office/drawing/2014/main" id="{EF0CFD4E-B83E-B8A7-8F25-1BEDC60553B7}"/>
                    </a:ext>
                  </a:extLst>
                </p14:cNvPr>
                <p14:cNvContentPartPr/>
                <p14:nvPr/>
              </p14:nvContentPartPr>
              <p14:xfrm>
                <a:off x="2006397" y="5538452"/>
                <a:ext cx="51840" cy="282960"/>
              </p14:xfrm>
            </p:contentPart>
          </mc:Choice>
          <mc:Fallback>
            <p:pic>
              <p:nvPicPr>
                <p:cNvPr id="167" name="Ink 166">
                  <a:extLst>
                    <a:ext uri="{FF2B5EF4-FFF2-40B4-BE49-F238E27FC236}">
                      <a16:creationId xmlns:a16="http://schemas.microsoft.com/office/drawing/2014/main" id="{EF0CFD4E-B83E-B8A7-8F25-1BEDC60553B7}"/>
                    </a:ext>
                  </a:extLst>
                </p:cNvPr>
                <p:cNvPicPr/>
                <p:nvPr/>
              </p:nvPicPr>
              <p:blipFill>
                <a:blip r:embed="rId264"/>
                <a:stretch>
                  <a:fillRect/>
                </a:stretch>
              </p:blipFill>
              <p:spPr>
                <a:xfrm>
                  <a:off x="1997397" y="5529812"/>
                  <a:ext cx="6948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68" name="Ink 167">
                  <a:extLst>
                    <a:ext uri="{FF2B5EF4-FFF2-40B4-BE49-F238E27FC236}">
                      <a16:creationId xmlns:a16="http://schemas.microsoft.com/office/drawing/2014/main" id="{B70D80BD-D9C9-E7CA-ED03-5FE4991ECF94}"/>
                    </a:ext>
                  </a:extLst>
                </p14:cNvPr>
                <p14:cNvContentPartPr/>
                <p14:nvPr/>
              </p14:nvContentPartPr>
              <p14:xfrm>
                <a:off x="2123757" y="5539892"/>
                <a:ext cx="78840" cy="132840"/>
              </p14:xfrm>
            </p:contentPart>
          </mc:Choice>
          <mc:Fallback>
            <p:pic>
              <p:nvPicPr>
                <p:cNvPr id="168" name="Ink 167">
                  <a:extLst>
                    <a:ext uri="{FF2B5EF4-FFF2-40B4-BE49-F238E27FC236}">
                      <a16:creationId xmlns:a16="http://schemas.microsoft.com/office/drawing/2014/main" id="{B70D80BD-D9C9-E7CA-ED03-5FE4991ECF94}"/>
                    </a:ext>
                  </a:extLst>
                </p:cNvPr>
                <p:cNvPicPr/>
                <p:nvPr/>
              </p:nvPicPr>
              <p:blipFill>
                <a:blip r:embed="rId266"/>
                <a:stretch>
                  <a:fillRect/>
                </a:stretch>
              </p:blipFill>
              <p:spPr>
                <a:xfrm>
                  <a:off x="2115117" y="5531252"/>
                  <a:ext cx="9648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69" name="Ink 168">
                  <a:extLst>
                    <a:ext uri="{FF2B5EF4-FFF2-40B4-BE49-F238E27FC236}">
                      <a16:creationId xmlns:a16="http://schemas.microsoft.com/office/drawing/2014/main" id="{8A6C3BFE-88A6-986C-9BA3-737F3F97A056}"/>
                    </a:ext>
                  </a:extLst>
                </p14:cNvPr>
                <p14:cNvContentPartPr/>
                <p14:nvPr/>
              </p14:nvContentPartPr>
              <p14:xfrm>
                <a:off x="2249397" y="5516492"/>
                <a:ext cx="46440" cy="142560"/>
              </p14:xfrm>
            </p:contentPart>
          </mc:Choice>
          <mc:Fallback>
            <p:pic>
              <p:nvPicPr>
                <p:cNvPr id="169" name="Ink 168">
                  <a:extLst>
                    <a:ext uri="{FF2B5EF4-FFF2-40B4-BE49-F238E27FC236}">
                      <a16:creationId xmlns:a16="http://schemas.microsoft.com/office/drawing/2014/main" id="{8A6C3BFE-88A6-986C-9BA3-737F3F97A056}"/>
                    </a:ext>
                  </a:extLst>
                </p:cNvPr>
                <p:cNvPicPr/>
                <p:nvPr/>
              </p:nvPicPr>
              <p:blipFill>
                <a:blip r:embed="rId268"/>
                <a:stretch>
                  <a:fillRect/>
                </a:stretch>
              </p:blipFill>
              <p:spPr>
                <a:xfrm>
                  <a:off x="2240757" y="5507492"/>
                  <a:ext cx="6408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70" name="Ink 169">
                  <a:extLst>
                    <a:ext uri="{FF2B5EF4-FFF2-40B4-BE49-F238E27FC236}">
                      <a16:creationId xmlns:a16="http://schemas.microsoft.com/office/drawing/2014/main" id="{92ACC851-EF91-B943-FBEA-20E9B8F9EC2D}"/>
                    </a:ext>
                  </a:extLst>
                </p14:cNvPr>
                <p14:cNvContentPartPr/>
                <p14:nvPr/>
              </p14:nvContentPartPr>
              <p14:xfrm>
                <a:off x="2349837" y="5429012"/>
                <a:ext cx="99360" cy="198720"/>
              </p14:xfrm>
            </p:contentPart>
          </mc:Choice>
          <mc:Fallback>
            <p:pic>
              <p:nvPicPr>
                <p:cNvPr id="170" name="Ink 169">
                  <a:extLst>
                    <a:ext uri="{FF2B5EF4-FFF2-40B4-BE49-F238E27FC236}">
                      <a16:creationId xmlns:a16="http://schemas.microsoft.com/office/drawing/2014/main" id="{92ACC851-EF91-B943-FBEA-20E9B8F9EC2D}"/>
                    </a:ext>
                  </a:extLst>
                </p:cNvPr>
                <p:cNvPicPr/>
                <p:nvPr/>
              </p:nvPicPr>
              <p:blipFill>
                <a:blip r:embed="rId270"/>
                <a:stretch>
                  <a:fillRect/>
                </a:stretch>
              </p:blipFill>
              <p:spPr>
                <a:xfrm>
                  <a:off x="2341197" y="5420372"/>
                  <a:ext cx="11700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56" name="Ink 155">
                  <a:extLst>
                    <a:ext uri="{FF2B5EF4-FFF2-40B4-BE49-F238E27FC236}">
                      <a16:creationId xmlns:a16="http://schemas.microsoft.com/office/drawing/2014/main" id="{DE5FA80B-BD23-5EEF-3FF4-2B0E65E566D8}"/>
                    </a:ext>
                  </a:extLst>
                </p14:cNvPr>
                <p14:cNvContentPartPr/>
                <p14:nvPr/>
              </p14:nvContentPartPr>
              <p14:xfrm>
                <a:off x="1639197" y="6066212"/>
                <a:ext cx="241560" cy="251280"/>
              </p14:xfrm>
            </p:contentPart>
          </mc:Choice>
          <mc:Fallback>
            <p:pic>
              <p:nvPicPr>
                <p:cNvPr id="156" name="Ink 155">
                  <a:extLst>
                    <a:ext uri="{FF2B5EF4-FFF2-40B4-BE49-F238E27FC236}">
                      <a16:creationId xmlns:a16="http://schemas.microsoft.com/office/drawing/2014/main" id="{DE5FA80B-BD23-5EEF-3FF4-2B0E65E566D8}"/>
                    </a:ext>
                  </a:extLst>
                </p:cNvPr>
                <p:cNvPicPr/>
                <p:nvPr/>
              </p:nvPicPr>
              <p:blipFill>
                <a:blip r:embed="rId272"/>
                <a:stretch>
                  <a:fillRect/>
                </a:stretch>
              </p:blipFill>
              <p:spPr>
                <a:xfrm>
                  <a:off x="1630197" y="6057212"/>
                  <a:ext cx="25920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57" name="Ink 156">
                  <a:extLst>
                    <a:ext uri="{FF2B5EF4-FFF2-40B4-BE49-F238E27FC236}">
                      <a16:creationId xmlns:a16="http://schemas.microsoft.com/office/drawing/2014/main" id="{6D18D9E2-B006-9280-BF98-D60AA628F9A6}"/>
                    </a:ext>
                  </a:extLst>
                </p14:cNvPr>
                <p14:cNvContentPartPr/>
                <p14:nvPr/>
              </p14:nvContentPartPr>
              <p14:xfrm>
                <a:off x="1979757" y="6081692"/>
                <a:ext cx="2880" cy="3240"/>
              </p14:xfrm>
            </p:contentPart>
          </mc:Choice>
          <mc:Fallback>
            <p:pic>
              <p:nvPicPr>
                <p:cNvPr id="157" name="Ink 156">
                  <a:extLst>
                    <a:ext uri="{FF2B5EF4-FFF2-40B4-BE49-F238E27FC236}">
                      <a16:creationId xmlns:a16="http://schemas.microsoft.com/office/drawing/2014/main" id="{6D18D9E2-B006-9280-BF98-D60AA628F9A6}"/>
                    </a:ext>
                  </a:extLst>
                </p:cNvPr>
                <p:cNvPicPr/>
                <p:nvPr/>
              </p:nvPicPr>
              <p:blipFill>
                <a:blip r:embed="rId274"/>
                <a:stretch>
                  <a:fillRect/>
                </a:stretch>
              </p:blipFill>
              <p:spPr>
                <a:xfrm>
                  <a:off x="1971117" y="6073052"/>
                  <a:ext cx="2052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58" name="Ink 157">
                  <a:extLst>
                    <a:ext uri="{FF2B5EF4-FFF2-40B4-BE49-F238E27FC236}">
                      <a16:creationId xmlns:a16="http://schemas.microsoft.com/office/drawing/2014/main" id="{7089FDB5-0C17-59A0-F38D-EBDC5003BB7F}"/>
                    </a:ext>
                  </a:extLst>
                </p14:cNvPr>
                <p14:cNvContentPartPr/>
                <p14:nvPr/>
              </p14:nvContentPartPr>
              <p14:xfrm>
                <a:off x="1969317" y="6236132"/>
                <a:ext cx="15480" cy="18360"/>
              </p14:xfrm>
            </p:contentPart>
          </mc:Choice>
          <mc:Fallback>
            <p:pic>
              <p:nvPicPr>
                <p:cNvPr id="158" name="Ink 157">
                  <a:extLst>
                    <a:ext uri="{FF2B5EF4-FFF2-40B4-BE49-F238E27FC236}">
                      <a16:creationId xmlns:a16="http://schemas.microsoft.com/office/drawing/2014/main" id="{7089FDB5-0C17-59A0-F38D-EBDC5003BB7F}"/>
                    </a:ext>
                  </a:extLst>
                </p:cNvPr>
                <p:cNvPicPr/>
                <p:nvPr/>
              </p:nvPicPr>
              <p:blipFill>
                <a:blip r:embed="rId276"/>
                <a:stretch>
                  <a:fillRect/>
                </a:stretch>
              </p:blipFill>
              <p:spPr>
                <a:xfrm>
                  <a:off x="1960317" y="6227492"/>
                  <a:ext cx="331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59" name="Ink 158">
                  <a:extLst>
                    <a:ext uri="{FF2B5EF4-FFF2-40B4-BE49-F238E27FC236}">
                      <a16:creationId xmlns:a16="http://schemas.microsoft.com/office/drawing/2014/main" id="{FCDA4D3B-59C0-ABDE-33F4-83C5B97EA4AE}"/>
                    </a:ext>
                  </a:extLst>
                </p14:cNvPr>
                <p14:cNvContentPartPr/>
                <p14:nvPr/>
              </p14:nvContentPartPr>
              <p14:xfrm>
                <a:off x="2016117" y="6071612"/>
                <a:ext cx="128520" cy="253440"/>
              </p14:xfrm>
            </p:contentPart>
          </mc:Choice>
          <mc:Fallback>
            <p:pic>
              <p:nvPicPr>
                <p:cNvPr id="159" name="Ink 158">
                  <a:extLst>
                    <a:ext uri="{FF2B5EF4-FFF2-40B4-BE49-F238E27FC236}">
                      <a16:creationId xmlns:a16="http://schemas.microsoft.com/office/drawing/2014/main" id="{FCDA4D3B-59C0-ABDE-33F4-83C5B97EA4AE}"/>
                    </a:ext>
                  </a:extLst>
                </p:cNvPr>
                <p:cNvPicPr/>
                <p:nvPr/>
              </p:nvPicPr>
              <p:blipFill>
                <a:blip r:embed="rId278"/>
                <a:stretch>
                  <a:fillRect/>
                </a:stretch>
              </p:blipFill>
              <p:spPr>
                <a:xfrm>
                  <a:off x="2007117" y="6062972"/>
                  <a:ext cx="14616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72" name="Ink 171">
                  <a:extLst>
                    <a:ext uri="{FF2B5EF4-FFF2-40B4-BE49-F238E27FC236}">
                      <a16:creationId xmlns:a16="http://schemas.microsoft.com/office/drawing/2014/main" id="{46C42C29-012E-CE37-6498-D4EF044B2F85}"/>
                    </a:ext>
                  </a:extLst>
                </p14:cNvPr>
                <p14:cNvContentPartPr/>
                <p14:nvPr/>
              </p14:nvContentPartPr>
              <p14:xfrm>
                <a:off x="2294757" y="6040292"/>
                <a:ext cx="126000" cy="253440"/>
              </p14:xfrm>
            </p:contentPart>
          </mc:Choice>
          <mc:Fallback>
            <p:pic>
              <p:nvPicPr>
                <p:cNvPr id="172" name="Ink 171">
                  <a:extLst>
                    <a:ext uri="{FF2B5EF4-FFF2-40B4-BE49-F238E27FC236}">
                      <a16:creationId xmlns:a16="http://schemas.microsoft.com/office/drawing/2014/main" id="{46C42C29-012E-CE37-6498-D4EF044B2F85}"/>
                    </a:ext>
                  </a:extLst>
                </p:cNvPr>
                <p:cNvPicPr/>
                <p:nvPr/>
              </p:nvPicPr>
              <p:blipFill>
                <a:blip r:embed="rId280"/>
                <a:stretch>
                  <a:fillRect/>
                </a:stretch>
              </p:blipFill>
              <p:spPr>
                <a:xfrm>
                  <a:off x="2286117" y="6031652"/>
                  <a:ext cx="14364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173" name="Ink 172">
                  <a:extLst>
                    <a:ext uri="{FF2B5EF4-FFF2-40B4-BE49-F238E27FC236}">
                      <a16:creationId xmlns:a16="http://schemas.microsoft.com/office/drawing/2014/main" id="{C1AB39B6-B061-B9DF-31AA-58E52CB641E9}"/>
                    </a:ext>
                  </a:extLst>
                </p14:cNvPr>
                <p14:cNvContentPartPr/>
                <p14:nvPr/>
              </p14:nvContentPartPr>
              <p14:xfrm>
                <a:off x="2531997" y="6083492"/>
                <a:ext cx="105840" cy="212760"/>
              </p14:xfrm>
            </p:contentPart>
          </mc:Choice>
          <mc:Fallback>
            <p:pic>
              <p:nvPicPr>
                <p:cNvPr id="173" name="Ink 172">
                  <a:extLst>
                    <a:ext uri="{FF2B5EF4-FFF2-40B4-BE49-F238E27FC236}">
                      <a16:creationId xmlns:a16="http://schemas.microsoft.com/office/drawing/2014/main" id="{C1AB39B6-B061-B9DF-31AA-58E52CB641E9}"/>
                    </a:ext>
                  </a:extLst>
                </p:cNvPr>
                <p:cNvPicPr/>
                <p:nvPr/>
              </p:nvPicPr>
              <p:blipFill>
                <a:blip r:embed="rId282"/>
                <a:stretch>
                  <a:fillRect/>
                </a:stretch>
              </p:blipFill>
              <p:spPr>
                <a:xfrm>
                  <a:off x="2523357" y="6074852"/>
                  <a:ext cx="12348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174" name="Ink 173">
                  <a:extLst>
                    <a:ext uri="{FF2B5EF4-FFF2-40B4-BE49-F238E27FC236}">
                      <a16:creationId xmlns:a16="http://schemas.microsoft.com/office/drawing/2014/main" id="{A9FAB6E7-262B-C21C-D503-A01C6F27EA87}"/>
                    </a:ext>
                  </a:extLst>
                </p14:cNvPr>
                <p14:cNvContentPartPr/>
                <p14:nvPr/>
              </p14:nvContentPartPr>
              <p14:xfrm>
                <a:off x="2703717" y="6093212"/>
                <a:ext cx="54360" cy="184320"/>
              </p14:xfrm>
            </p:contentPart>
          </mc:Choice>
          <mc:Fallback>
            <p:pic>
              <p:nvPicPr>
                <p:cNvPr id="174" name="Ink 173">
                  <a:extLst>
                    <a:ext uri="{FF2B5EF4-FFF2-40B4-BE49-F238E27FC236}">
                      <a16:creationId xmlns:a16="http://schemas.microsoft.com/office/drawing/2014/main" id="{A9FAB6E7-262B-C21C-D503-A01C6F27EA87}"/>
                    </a:ext>
                  </a:extLst>
                </p:cNvPr>
                <p:cNvPicPr/>
                <p:nvPr/>
              </p:nvPicPr>
              <p:blipFill>
                <a:blip r:embed="rId284"/>
                <a:stretch>
                  <a:fillRect/>
                </a:stretch>
              </p:blipFill>
              <p:spPr>
                <a:xfrm>
                  <a:off x="2694717" y="6084212"/>
                  <a:ext cx="7200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75" name="Ink 174">
                  <a:extLst>
                    <a:ext uri="{FF2B5EF4-FFF2-40B4-BE49-F238E27FC236}">
                      <a16:creationId xmlns:a16="http://schemas.microsoft.com/office/drawing/2014/main" id="{8F8150EF-9FAF-C595-EBC6-EB01EECD23B8}"/>
                    </a:ext>
                  </a:extLst>
                </p14:cNvPr>
                <p14:cNvContentPartPr/>
                <p14:nvPr/>
              </p14:nvContentPartPr>
              <p14:xfrm>
                <a:off x="2701197" y="6162332"/>
                <a:ext cx="156600" cy="74160"/>
              </p14:xfrm>
            </p:contentPart>
          </mc:Choice>
          <mc:Fallback>
            <p:pic>
              <p:nvPicPr>
                <p:cNvPr id="175" name="Ink 174">
                  <a:extLst>
                    <a:ext uri="{FF2B5EF4-FFF2-40B4-BE49-F238E27FC236}">
                      <a16:creationId xmlns:a16="http://schemas.microsoft.com/office/drawing/2014/main" id="{8F8150EF-9FAF-C595-EBC6-EB01EECD23B8}"/>
                    </a:ext>
                  </a:extLst>
                </p:cNvPr>
                <p:cNvPicPr/>
                <p:nvPr/>
              </p:nvPicPr>
              <p:blipFill>
                <a:blip r:embed="rId286"/>
                <a:stretch>
                  <a:fillRect/>
                </a:stretch>
              </p:blipFill>
              <p:spPr>
                <a:xfrm>
                  <a:off x="2692557" y="6153692"/>
                  <a:ext cx="17424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176" name="Ink 175">
                  <a:extLst>
                    <a:ext uri="{FF2B5EF4-FFF2-40B4-BE49-F238E27FC236}">
                      <a16:creationId xmlns:a16="http://schemas.microsoft.com/office/drawing/2014/main" id="{A1B3C917-05ED-8757-4C27-F7419B97A2C2}"/>
                    </a:ext>
                  </a:extLst>
                </p14:cNvPr>
                <p14:cNvContentPartPr/>
                <p14:nvPr/>
              </p14:nvContentPartPr>
              <p14:xfrm>
                <a:off x="2874357" y="6111932"/>
                <a:ext cx="163800" cy="250200"/>
              </p14:xfrm>
            </p:contentPart>
          </mc:Choice>
          <mc:Fallback>
            <p:pic>
              <p:nvPicPr>
                <p:cNvPr id="176" name="Ink 175">
                  <a:extLst>
                    <a:ext uri="{FF2B5EF4-FFF2-40B4-BE49-F238E27FC236}">
                      <a16:creationId xmlns:a16="http://schemas.microsoft.com/office/drawing/2014/main" id="{A1B3C917-05ED-8757-4C27-F7419B97A2C2}"/>
                    </a:ext>
                  </a:extLst>
                </p:cNvPr>
                <p:cNvPicPr/>
                <p:nvPr/>
              </p:nvPicPr>
              <p:blipFill>
                <a:blip r:embed="rId288"/>
                <a:stretch>
                  <a:fillRect/>
                </a:stretch>
              </p:blipFill>
              <p:spPr>
                <a:xfrm>
                  <a:off x="2865717" y="6102932"/>
                  <a:ext cx="18144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78" name="Ink 177">
                  <a:extLst>
                    <a:ext uri="{FF2B5EF4-FFF2-40B4-BE49-F238E27FC236}">
                      <a16:creationId xmlns:a16="http://schemas.microsoft.com/office/drawing/2014/main" id="{555BDB99-6E21-5FB3-9A29-7C2CC52056E6}"/>
                    </a:ext>
                  </a:extLst>
                </p14:cNvPr>
                <p14:cNvContentPartPr/>
                <p14:nvPr/>
              </p14:nvContentPartPr>
              <p14:xfrm>
                <a:off x="1377477" y="6453212"/>
                <a:ext cx="1901160" cy="79560"/>
              </p14:xfrm>
            </p:contentPart>
          </mc:Choice>
          <mc:Fallback>
            <p:pic>
              <p:nvPicPr>
                <p:cNvPr id="178" name="Ink 177">
                  <a:extLst>
                    <a:ext uri="{FF2B5EF4-FFF2-40B4-BE49-F238E27FC236}">
                      <a16:creationId xmlns:a16="http://schemas.microsoft.com/office/drawing/2014/main" id="{555BDB99-6E21-5FB3-9A29-7C2CC52056E6}"/>
                    </a:ext>
                  </a:extLst>
                </p:cNvPr>
                <p:cNvPicPr/>
                <p:nvPr/>
              </p:nvPicPr>
              <p:blipFill>
                <a:blip r:embed="rId290"/>
                <a:stretch>
                  <a:fillRect/>
                </a:stretch>
              </p:blipFill>
              <p:spPr>
                <a:xfrm>
                  <a:off x="1368477" y="6444572"/>
                  <a:ext cx="191880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180" name="Ink 179">
                  <a:extLst>
                    <a:ext uri="{FF2B5EF4-FFF2-40B4-BE49-F238E27FC236}">
                      <a16:creationId xmlns:a16="http://schemas.microsoft.com/office/drawing/2014/main" id="{EE8F8E02-612A-6B09-9D41-A54AA14190D9}"/>
                    </a:ext>
                  </a:extLst>
                </p14:cNvPr>
                <p14:cNvContentPartPr/>
                <p14:nvPr/>
              </p14:nvContentPartPr>
              <p14:xfrm>
                <a:off x="3173157" y="5766332"/>
                <a:ext cx="1096560" cy="432720"/>
              </p14:xfrm>
            </p:contentPart>
          </mc:Choice>
          <mc:Fallback>
            <p:pic>
              <p:nvPicPr>
                <p:cNvPr id="180" name="Ink 179">
                  <a:extLst>
                    <a:ext uri="{FF2B5EF4-FFF2-40B4-BE49-F238E27FC236}">
                      <a16:creationId xmlns:a16="http://schemas.microsoft.com/office/drawing/2014/main" id="{EE8F8E02-612A-6B09-9D41-A54AA14190D9}"/>
                    </a:ext>
                  </a:extLst>
                </p:cNvPr>
                <p:cNvPicPr/>
                <p:nvPr/>
              </p:nvPicPr>
              <p:blipFill>
                <a:blip r:embed="rId292"/>
                <a:stretch>
                  <a:fillRect/>
                </a:stretch>
              </p:blipFill>
              <p:spPr>
                <a:xfrm>
                  <a:off x="3164517" y="5757332"/>
                  <a:ext cx="1114200" cy="45036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181" name="Ink 180">
                  <a:extLst>
                    <a:ext uri="{FF2B5EF4-FFF2-40B4-BE49-F238E27FC236}">
                      <a16:creationId xmlns:a16="http://schemas.microsoft.com/office/drawing/2014/main" id="{6ADEEB92-84FC-95E0-E85D-D7D4608450B3}"/>
                    </a:ext>
                  </a:extLst>
                </p14:cNvPr>
                <p14:cNvContentPartPr/>
                <p14:nvPr/>
              </p14:nvContentPartPr>
              <p14:xfrm>
                <a:off x="3300597" y="6011852"/>
                <a:ext cx="113760" cy="241200"/>
              </p14:xfrm>
            </p:contentPart>
          </mc:Choice>
          <mc:Fallback>
            <p:pic>
              <p:nvPicPr>
                <p:cNvPr id="181" name="Ink 180">
                  <a:extLst>
                    <a:ext uri="{FF2B5EF4-FFF2-40B4-BE49-F238E27FC236}">
                      <a16:creationId xmlns:a16="http://schemas.microsoft.com/office/drawing/2014/main" id="{6ADEEB92-84FC-95E0-E85D-D7D4608450B3}"/>
                    </a:ext>
                  </a:extLst>
                </p:cNvPr>
                <p:cNvPicPr/>
                <p:nvPr/>
              </p:nvPicPr>
              <p:blipFill>
                <a:blip r:embed="rId294"/>
                <a:stretch>
                  <a:fillRect/>
                </a:stretch>
              </p:blipFill>
              <p:spPr>
                <a:xfrm>
                  <a:off x="3291957" y="6002852"/>
                  <a:ext cx="13140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183" name="Ink 182">
                  <a:extLst>
                    <a:ext uri="{FF2B5EF4-FFF2-40B4-BE49-F238E27FC236}">
                      <a16:creationId xmlns:a16="http://schemas.microsoft.com/office/drawing/2014/main" id="{2DEE3AAD-33A3-D992-8DC6-2F3EF3A9B5BD}"/>
                    </a:ext>
                  </a:extLst>
                </p14:cNvPr>
                <p14:cNvContentPartPr/>
                <p14:nvPr/>
              </p14:nvContentPartPr>
              <p14:xfrm>
                <a:off x="3436677" y="6050372"/>
                <a:ext cx="821520" cy="376200"/>
              </p14:xfrm>
            </p:contentPart>
          </mc:Choice>
          <mc:Fallback>
            <p:pic>
              <p:nvPicPr>
                <p:cNvPr id="183" name="Ink 182">
                  <a:extLst>
                    <a:ext uri="{FF2B5EF4-FFF2-40B4-BE49-F238E27FC236}">
                      <a16:creationId xmlns:a16="http://schemas.microsoft.com/office/drawing/2014/main" id="{2DEE3AAD-33A3-D992-8DC6-2F3EF3A9B5BD}"/>
                    </a:ext>
                  </a:extLst>
                </p:cNvPr>
                <p:cNvPicPr/>
                <p:nvPr/>
              </p:nvPicPr>
              <p:blipFill>
                <a:blip r:embed="rId296"/>
                <a:stretch>
                  <a:fillRect/>
                </a:stretch>
              </p:blipFill>
              <p:spPr>
                <a:xfrm>
                  <a:off x="3427677" y="6041372"/>
                  <a:ext cx="839160" cy="39384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84" name="Ink 183">
                  <a:extLst>
                    <a:ext uri="{FF2B5EF4-FFF2-40B4-BE49-F238E27FC236}">
                      <a16:creationId xmlns:a16="http://schemas.microsoft.com/office/drawing/2014/main" id="{673351BC-892F-02A8-0EEA-FF637FBC22FE}"/>
                    </a:ext>
                  </a:extLst>
                </p14:cNvPr>
                <p14:cNvContentPartPr/>
                <p14:nvPr/>
              </p14:nvContentPartPr>
              <p14:xfrm>
                <a:off x="4104117" y="6011852"/>
                <a:ext cx="191880" cy="169560"/>
              </p14:xfrm>
            </p:contentPart>
          </mc:Choice>
          <mc:Fallback>
            <p:pic>
              <p:nvPicPr>
                <p:cNvPr id="184" name="Ink 183">
                  <a:extLst>
                    <a:ext uri="{FF2B5EF4-FFF2-40B4-BE49-F238E27FC236}">
                      <a16:creationId xmlns:a16="http://schemas.microsoft.com/office/drawing/2014/main" id="{673351BC-892F-02A8-0EEA-FF637FBC22FE}"/>
                    </a:ext>
                  </a:extLst>
                </p:cNvPr>
                <p:cNvPicPr/>
                <p:nvPr/>
              </p:nvPicPr>
              <p:blipFill>
                <a:blip r:embed="rId298"/>
                <a:stretch>
                  <a:fillRect/>
                </a:stretch>
              </p:blipFill>
              <p:spPr>
                <a:xfrm>
                  <a:off x="4095477" y="6003212"/>
                  <a:ext cx="20952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186" name="Ink 185">
                  <a:extLst>
                    <a:ext uri="{FF2B5EF4-FFF2-40B4-BE49-F238E27FC236}">
                      <a16:creationId xmlns:a16="http://schemas.microsoft.com/office/drawing/2014/main" id="{C6E2BCFC-8785-2049-4C0D-28B90242B743}"/>
                    </a:ext>
                  </a:extLst>
                </p14:cNvPr>
                <p14:cNvContentPartPr/>
                <p14:nvPr/>
              </p14:nvContentPartPr>
              <p14:xfrm>
                <a:off x="3065517" y="4829252"/>
                <a:ext cx="1088640" cy="525600"/>
              </p14:xfrm>
            </p:contentPart>
          </mc:Choice>
          <mc:Fallback>
            <p:pic>
              <p:nvPicPr>
                <p:cNvPr id="186" name="Ink 185">
                  <a:extLst>
                    <a:ext uri="{FF2B5EF4-FFF2-40B4-BE49-F238E27FC236}">
                      <a16:creationId xmlns:a16="http://schemas.microsoft.com/office/drawing/2014/main" id="{C6E2BCFC-8785-2049-4C0D-28B90242B743}"/>
                    </a:ext>
                  </a:extLst>
                </p:cNvPr>
                <p:cNvPicPr/>
                <p:nvPr/>
              </p:nvPicPr>
              <p:blipFill>
                <a:blip r:embed="rId300"/>
                <a:stretch>
                  <a:fillRect/>
                </a:stretch>
              </p:blipFill>
              <p:spPr>
                <a:xfrm>
                  <a:off x="3056517" y="4820612"/>
                  <a:ext cx="1106280" cy="54324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187" name="Ink 186">
                  <a:extLst>
                    <a:ext uri="{FF2B5EF4-FFF2-40B4-BE49-F238E27FC236}">
                      <a16:creationId xmlns:a16="http://schemas.microsoft.com/office/drawing/2014/main" id="{3482C475-5940-1FB0-1F9A-523BAE3633A5}"/>
                    </a:ext>
                  </a:extLst>
                </p14:cNvPr>
                <p14:cNvContentPartPr/>
                <p14:nvPr/>
              </p14:nvContentPartPr>
              <p14:xfrm>
                <a:off x="4023837" y="5181332"/>
                <a:ext cx="153000" cy="252720"/>
              </p14:xfrm>
            </p:contentPart>
          </mc:Choice>
          <mc:Fallback>
            <p:pic>
              <p:nvPicPr>
                <p:cNvPr id="187" name="Ink 186">
                  <a:extLst>
                    <a:ext uri="{FF2B5EF4-FFF2-40B4-BE49-F238E27FC236}">
                      <a16:creationId xmlns:a16="http://schemas.microsoft.com/office/drawing/2014/main" id="{3482C475-5940-1FB0-1F9A-523BAE3633A5}"/>
                    </a:ext>
                  </a:extLst>
                </p:cNvPr>
                <p:cNvPicPr/>
                <p:nvPr/>
              </p:nvPicPr>
              <p:blipFill>
                <a:blip r:embed="rId302"/>
                <a:stretch>
                  <a:fillRect/>
                </a:stretch>
              </p:blipFill>
              <p:spPr>
                <a:xfrm>
                  <a:off x="4014837" y="5172332"/>
                  <a:ext cx="17064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189" name="Ink 188">
                  <a:extLst>
                    <a:ext uri="{FF2B5EF4-FFF2-40B4-BE49-F238E27FC236}">
                      <a16:creationId xmlns:a16="http://schemas.microsoft.com/office/drawing/2014/main" id="{FEAD9A15-5324-062A-301A-176BE2627C4C}"/>
                    </a:ext>
                  </a:extLst>
                </p14:cNvPr>
                <p14:cNvContentPartPr/>
                <p14:nvPr/>
              </p14:nvContentPartPr>
              <p14:xfrm>
                <a:off x="4297077" y="5322812"/>
                <a:ext cx="252000" cy="19080"/>
              </p14:xfrm>
            </p:contentPart>
          </mc:Choice>
          <mc:Fallback>
            <p:pic>
              <p:nvPicPr>
                <p:cNvPr id="189" name="Ink 188">
                  <a:extLst>
                    <a:ext uri="{FF2B5EF4-FFF2-40B4-BE49-F238E27FC236}">
                      <a16:creationId xmlns:a16="http://schemas.microsoft.com/office/drawing/2014/main" id="{FEAD9A15-5324-062A-301A-176BE2627C4C}"/>
                    </a:ext>
                  </a:extLst>
                </p:cNvPr>
                <p:cNvPicPr/>
                <p:nvPr/>
              </p:nvPicPr>
              <p:blipFill>
                <a:blip r:embed="rId304"/>
                <a:stretch>
                  <a:fillRect/>
                </a:stretch>
              </p:blipFill>
              <p:spPr>
                <a:xfrm>
                  <a:off x="4288437" y="5313812"/>
                  <a:ext cx="26964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190" name="Ink 189">
                  <a:extLst>
                    <a:ext uri="{FF2B5EF4-FFF2-40B4-BE49-F238E27FC236}">
                      <a16:creationId xmlns:a16="http://schemas.microsoft.com/office/drawing/2014/main" id="{FA4FCACE-8A7D-C822-936B-2528EB5B082E}"/>
                    </a:ext>
                  </a:extLst>
                </p14:cNvPr>
                <p14:cNvContentPartPr/>
                <p14:nvPr/>
              </p14:nvContentPartPr>
              <p14:xfrm>
                <a:off x="4279437" y="5434772"/>
                <a:ext cx="224280" cy="24840"/>
              </p14:xfrm>
            </p:contentPart>
          </mc:Choice>
          <mc:Fallback>
            <p:pic>
              <p:nvPicPr>
                <p:cNvPr id="190" name="Ink 189">
                  <a:extLst>
                    <a:ext uri="{FF2B5EF4-FFF2-40B4-BE49-F238E27FC236}">
                      <a16:creationId xmlns:a16="http://schemas.microsoft.com/office/drawing/2014/main" id="{FA4FCACE-8A7D-C822-936B-2528EB5B082E}"/>
                    </a:ext>
                  </a:extLst>
                </p:cNvPr>
                <p:cNvPicPr/>
                <p:nvPr/>
              </p:nvPicPr>
              <p:blipFill>
                <a:blip r:embed="rId306"/>
                <a:stretch>
                  <a:fillRect/>
                </a:stretch>
              </p:blipFill>
              <p:spPr>
                <a:xfrm>
                  <a:off x="4270437" y="5425772"/>
                  <a:ext cx="24192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192" name="Ink 191">
                  <a:extLst>
                    <a:ext uri="{FF2B5EF4-FFF2-40B4-BE49-F238E27FC236}">
                      <a16:creationId xmlns:a16="http://schemas.microsoft.com/office/drawing/2014/main" id="{8EC8D7CC-9E64-4EA1-C5FC-7BAB42C9C9BA}"/>
                    </a:ext>
                  </a:extLst>
                </p14:cNvPr>
                <p14:cNvContentPartPr/>
                <p14:nvPr/>
              </p14:nvContentPartPr>
              <p14:xfrm>
                <a:off x="2865717" y="5459252"/>
                <a:ext cx="1357920" cy="520200"/>
              </p14:xfrm>
            </p:contentPart>
          </mc:Choice>
          <mc:Fallback>
            <p:pic>
              <p:nvPicPr>
                <p:cNvPr id="192" name="Ink 191">
                  <a:extLst>
                    <a:ext uri="{FF2B5EF4-FFF2-40B4-BE49-F238E27FC236}">
                      <a16:creationId xmlns:a16="http://schemas.microsoft.com/office/drawing/2014/main" id="{8EC8D7CC-9E64-4EA1-C5FC-7BAB42C9C9BA}"/>
                    </a:ext>
                  </a:extLst>
                </p:cNvPr>
                <p:cNvPicPr/>
                <p:nvPr/>
              </p:nvPicPr>
              <p:blipFill>
                <a:blip r:embed="rId308"/>
                <a:stretch>
                  <a:fillRect/>
                </a:stretch>
              </p:blipFill>
              <p:spPr>
                <a:xfrm>
                  <a:off x="2856717" y="5450612"/>
                  <a:ext cx="1375560" cy="53784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193" name="Ink 192">
                  <a:extLst>
                    <a:ext uri="{FF2B5EF4-FFF2-40B4-BE49-F238E27FC236}">
                      <a16:creationId xmlns:a16="http://schemas.microsoft.com/office/drawing/2014/main" id="{E080BE83-A25E-14C2-7087-5F900D3F989A}"/>
                    </a:ext>
                  </a:extLst>
                </p14:cNvPr>
                <p14:cNvContentPartPr/>
                <p14:nvPr/>
              </p14:nvContentPartPr>
              <p14:xfrm>
                <a:off x="2821797" y="5891612"/>
                <a:ext cx="125640" cy="102240"/>
              </p14:xfrm>
            </p:contentPart>
          </mc:Choice>
          <mc:Fallback>
            <p:pic>
              <p:nvPicPr>
                <p:cNvPr id="193" name="Ink 192">
                  <a:extLst>
                    <a:ext uri="{FF2B5EF4-FFF2-40B4-BE49-F238E27FC236}">
                      <a16:creationId xmlns:a16="http://schemas.microsoft.com/office/drawing/2014/main" id="{E080BE83-A25E-14C2-7087-5F900D3F989A}"/>
                    </a:ext>
                  </a:extLst>
                </p:cNvPr>
                <p:cNvPicPr/>
                <p:nvPr/>
              </p:nvPicPr>
              <p:blipFill>
                <a:blip r:embed="rId310"/>
                <a:stretch>
                  <a:fillRect/>
                </a:stretch>
              </p:blipFill>
              <p:spPr>
                <a:xfrm>
                  <a:off x="2812797" y="5882972"/>
                  <a:ext cx="14328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195" name="Ink 194">
                  <a:extLst>
                    <a:ext uri="{FF2B5EF4-FFF2-40B4-BE49-F238E27FC236}">
                      <a16:creationId xmlns:a16="http://schemas.microsoft.com/office/drawing/2014/main" id="{570AE9C2-8116-5D8B-ACB4-A79E1C23D4A7}"/>
                    </a:ext>
                  </a:extLst>
                </p14:cNvPr>
                <p14:cNvContentPartPr/>
                <p14:nvPr/>
              </p14:nvContentPartPr>
              <p14:xfrm>
                <a:off x="688797" y="6168812"/>
                <a:ext cx="643680" cy="138960"/>
              </p14:xfrm>
            </p:contentPart>
          </mc:Choice>
          <mc:Fallback>
            <p:pic>
              <p:nvPicPr>
                <p:cNvPr id="195" name="Ink 194">
                  <a:extLst>
                    <a:ext uri="{FF2B5EF4-FFF2-40B4-BE49-F238E27FC236}">
                      <a16:creationId xmlns:a16="http://schemas.microsoft.com/office/drawing/2014/main" id="{570AE9C2-8116-5D8B-ACB4-A79E1C23D4A7}"/>
                    </a:ext>
                  </a:extLst>
                </p:cNvPr>
                <p:cNvPicPr/>
                <p:nvPr/>
              </p:nvPicPr>
              <p:blipFill>
                <a:blip r:embed="rId312"/>
                <a:stretch>
                  <a:fillRect/>
                </a:stretch>
              </p:blipFill>
              <p:spPr>
                <a:xfrm>
                  <a:off x="679797" y="6159812"/>
                  <a:ext cx="66132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196" name="Ink 195">
                  <a:extLst>
                    <a:ext uri="{FF2B5EF4-FFF2-40B4-BE49-F238E27FC236}">
                      <a16:creationId xmlns:a16="http://schemas.microsoft.com/office/drawing/2014/main" id="{9EAFDFEF-6E12-B6D6-0DF2-18F6F4885CCE}"/>
                    </a:ext>
                  </a:extLst>
                </p14:cNvPr>
                <p14:cNvContentPartPr/>
                <p14:nvPr/>
              </p14:nvContentPartPr>
              <p14:xfrm>
                <a:off x="1248957" y="6164852"/>
                <a:ext cx="160200" cy="221400"/>
              </p14:xfrm>
            </p:contentPart>
          </mc:Choice>
          <mc:Fallback>
            <p:pic>
              <p:nvPicPr>
                <p:cNvPr id="196" name="Ink 195">
                  <a:extLst>
                    <a:ext uri="{FF2B5EF4-FFF2-40B4-BE49-F238E27FC236}">
                      <a16:creationId xmlns:a16="http://schemas.microsoft.com/office/drawing/2014/main" id="{9EAFDFEF-6E12-B6D6-0DF2-18F6F4885CCE}"/>
                    </a:ext>
                  </a:extLst>
                </p:cNvPr>
                <p:cNvPicPr/>
                <p:nvPr/>
              </p:nvPicPr>
              <p:blipFill>
                <a:blip r:embed="rId314"/>
                <a:stretch>
                  <a:fillRect/>
                </a:stretch>
              </p:blipFill>
              <p:spPr>
                <a:xfrm>
                  <a:off x="1240317" y="6155852"/>
                  <a:ext cx="17784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198" name="Ink 197">
                  <a:extLst>
                    <a:ext uri="{FF2B5EF4-FFF2-40B4-BE49-F238E27FC236}">
                      <a16:creationId xmlns:a16="http://schemas.microsoft.com/office/drawing/2014/main" id="{F6A844DE-8048-414C-CAB9-05F3EC3CA187}"/>
                    </a:ext>
                  </a:extLst>
                </p14:cNvPr>
                <p14:cNvContentPartPr/>
                <p14:nvPr/>
              </p14:nvContentPartPr>
              <p14:xfrm>
                <a:off x="3604797" y="5848772"/>
                <a:ext cx="1130040" cy="447120"/>
              </p14:xfrm>
            </p:contentPart>
          </mc:Choice>
          <mc:Fallback>
            <p:pic>
              <p:nvPicPr>
                <p:cNvPr id="198" name="Ink 197">
                  <a:extLst>
                    <a:ext uri="{FF2B5EF4-FFF2-40B4-BE49-F238E27FC236}">
                      <a16:creationId xmlns:a16="http://schemas.microsoft.com/office/drawing/2014/main" id="{F6A844DE-8048-414C-CAB9-05F3EC3CA187}"/>
                    </a:ext>
                  </a:extLst>
                </p:cNvPr>
                <p:cNvPicPr/>
                <p:nvPr/>
              </p:nvPicPr>
              <p:blipFill>
                <a:blip r:embed="rId316"/>
                <a:stretch>
                  <a:fillRect/>
                </a:stretch>
              </p:blipFill>
              <p:spPr>
                <a:xfrm>
                  <a:off x="3595797" y="5840132"/>
                  <a:ext cx="1147680" cy="464760"/>
                </a:xfrm>
                <a:prstGeom prst="rect">
                  <a:avLst/>
                </a:prstGeom>
              </p:spPr>
            </p:pic>
          </mc:Fallback>
        </mc:AlternateContent>
      </p:grpSp>
    </p:spTree>
    <p:extLst>
      <p:ext uri="{BB962C8B-B14F-4D97-AF65-F5344CB8AC3E}">
        <p14:creationId xmlns:p14="http://schemas.microsoft.com/office/powerpoint/2010/main" val="234899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Create First Hello World App and Deploy</a:t>
            </a:r>
          </a:p>
        </p:txBody>
      </p:sp>
      <p:pic>
        <p:nvPicPr>
          <p:cNvPr id="1026" name="Picture 2" descr="Page 3 | Fast Computer Images - Free Download on Freepik">
            <a:extLst>
              <a:ext uri="{FF2B5EF4-FFF2-40B4-BE49-F238E27FC236}">
                <a16:creationId xmlns:a16="http://schemas.microsoft.com/office/drawing/2014/main" id="{CB17146D-A5AA-3AB6-25B8-46606A985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8628" y="184482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F0BE7D-9C4C-50F1-C3CD-BC16E8BB924F}"/>
              </a:ext>
            </a:extLst>
          </p:cNvPr>
          <p:cNvSpPr txBox="1"/>
          <p:nvPr/>
        </p:nvSpPr>
        <p:spPr>
          <a:xfrm>
            <a:off x="405780" y="1844824"/>
            <a:ext cx="6140244" cy="1569660"/>
          </a:xfrm>
          <a:prstGeom prst="rect">
            <a:avLst/>
          </a:prstGeom>
          <a:noFill/>
        </p:spPr>
        <p:txBody>
          <a:bodyPr wrap="square">
            <a:spAutoFit/>
          </a:bodyPr>
          <a:lstStyle/>
          <a:p>
            <a:r>
              <a:rPr lang="en-US" dirty="0">
                <a:hlinkClick r:id="rId3"/>
              </a:rPr>
              <a:t>https://github.com/soyuztechnologies/BTP_Architect_Training/blob/master/Day%201/helloworld.zip</a:t>
            </a:r>
            <a:endParaRPr lang="en-US" dirty="0"/>
          </a:p>
          <a:p>
            <a:endParaRPr lang="en-US" dirty="0"/>
          </a:p>
        </p:txBody>
      </p:sp>
    </p:spTree>
    <p:extLst>
      <p:ext uri="{BB962C8B-B14F-4D97-AF65-F5344CB8AC3E}">
        <p14:creationId xmlns:p14="http://schemas.microsoft.com/office/powerpoint/2010/main" val="371096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Under the hood</a:t>
            </a:r>
          </a:p>
        </p:txBody>
      </p:sp>
      <p:pic>
        <p:nvPicPr>
          <p:cNvPr id="3" name="Picture 2">
            <a:extLst>
              <a:ext uri="{FF2B5EF4-FFF2-40B4-BE49-F238E27FC236}">
                <a16:creationId xmlns:a16="http://schemas.microsoft.com/office/drawing/2014/main" id="{684A4760-C74E-7126-049D-F0F0F5F0E17D}"/>
              </a:ext>
            </a:extLst>
          </p:cNvPr>
          <p:cNvPicPr>
            <a:picLocks noChangeAspect="1"/>
          </p:cNvPicPr>
          <p:nvPr/>
        </p:nvPicPr>
        <p:blipFill>
          <a:blip r:embed="rId2"/>
          <a:stretch>
            <a:fillRect/>
          </a:stretch>
        </p:blipFill>
        <p:spPr>
          <a:xfrm>
            <a:off x="693812" y="1196752"/>
            <a:ext cx="10230393" cy="5005294"/>
          </a:xfrm>
          <a:prstGeom prst="rect">
            <a:avLst/>
          </a:prstGeom>
        </p:spPr>
      </p:pic>
    </p:spTree>
    <p:extLst>
      <p:ext uri="{BB962C8B-B14F-4D97-AF65-F5344CB8AC3E}">
        <p14:creationId xmlns:p14="http://schemas.microsoft.com/office/powerpoint/2010/main" val="72855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Micro Service Architecture</a:t>
            </a:r>
          </a:p>
        </p:txBody>
      </p:sp>
      <p:sp>
        <p:nvSpPr>
          <p:cNvPr id="3" name="TextBox 2">
            <a:extLst>
              <a:ext uri="{FF2B5EF4-FFF2-40B4-BE49-F238E27FC236}">
                <a16:creationId xmlns:a16="http://schemas.microsoft.com/office/drawing/2014/main" id="{6B46F0C4-CAEF-2FAE-6F66-A0938CABF11C}"/>
              </a:ext>
            </a:extLst>
          </p:cNvPr>
          <p:cNvSpPr txBox="1"/>
          <p:nvPr/>
        </p:nvSpPr>
        <p:spPr>
          <a:xfrm>
            <a:off x="189756" y="1148458"/>
            <a:ext cx="7280328" cy="3200876"/>
          </a:xfrm>
          <a:prstGeom prst="rect">
            <a:avLst/>
          </a:prstGeom>
          <a:noFill/>
        </p:spPr>
        <p:txBody>
          <a:bodyPr wrap="square" rtlCol="0">
            <a:spAutoFit/>
          </a:bodyPr>
          <a:lstStyle/>
          <a:p>
            <a:pPr defTabSz="914400">
              <a:spcBef>
                <a:spcPts val="300"/>
              </a:spcBef>
              <a:spcAft>
                <a:spcPts val="300"/>
              </a:spcAft>
            </a:pPr>
            <a:r>
              <a:rPr lang="en-US" sz="1800" dirty="0">
                <a:solidFill>
                  <a:schemeClr val="bg1"/>
                </a:solidFill>
                <a:latin typeface="Arial" panose="020B0604020202020204" pitchFamily="34" charset="0"/>
              </a:rPr>
              <a:t>Characteristics of the traditional model</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SAP systems are one large logical system with a single (SQL) DB</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Transactional consistency for all data is guaranteed</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Big, infrequent releases with high risk</a:t>
            </a:r>
          </a:p>
          <a:p>
            <a:pPr defTabSz="914400">
              <a:spcBef>
                <a:spcPts val="300"/>
              </a:spcBef>
              <a:spcAft>
                <a:spcPts val="300"/>
              </a:spcAft>
            </a:pPr>
            <a:r>
              <a:rPr lang="en-US" sz="1800" dirty="0">
                <a:solidFill>
                  <a:schemeClr val="bg1"/>
                </a:solidFill>
                <a:latin typeface="Arial" panose="020B0604020202020204" pitchFamily="34" charset="0"/>
              </a:rPr>
              <a:t>Hard to apply cloud requirements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Monolith must be built, tested, deployed, and scaled as a whole</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Vertical scaling* is limited, cost is non-linear</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Systems often poorly utilized (dev-test, non-peak-times)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High availability setup requires almost double the infrastructure</a:t>
            </a:r>
            <a:endParaRPr lang="en-US" dirty="0">
              <a:solidFill>
                <a:schemeClr val="bg1"/>
              </a:solidFill>
              <a:latin typeface="Arial"/>
            </a:endParaRPr>
          </a:p>
        </p:txBody>
      </p:sp>
      <p:pic>
        <p:nvPicPr>
          <p:cNvPr id="4" name="Picture 3">
            <a:extLst>
              <a:ext uri="{FF2B5EF4-FFF2-40B4-BE49-F238E27FC236}">
                <a16:creationId xmlns:a16="http://schemas.microsoft.com/office/drawing/2014/main" id="{41C72253-0E4B-D1B3-5E5D-58873937ED3D}"/>
              </a:ext>
            </a:extLst>
          </p:cNvPr>
          <p:cNvPicPr>
            <a:picLocks noChangeAspect="1"/>
          </p:cNvPicPr>
          <p:nvPr/>
        </p:nvPicPr>
        <p:blipFill>
          <a:blip r:embed="rId2"/>
          <a:stretch>
            <a:fillRect/>
          </a:stretch>
        </p:blipFill>
        <p:spPr>
          <a:xfrm>
            <a:off x="8865308" y="1453313"/>
            <a:ext cx="2293819" cy="2758679"/>
          </a:xfrm>
          <a:prstGeom prst="rect">
            <a:avLst/>
          </a:prstGeom>
        </p:spPr>
      </p:pic>
      <p:sp>
        <p:nvSpPr>
          <p:cNvPr id="5" name="TextBox 4">
            <a:extLst>
              <a:ext uri="{FF2B5EF4-FFF2-40B4-BE49-F238E27FC236}">
                <a16:creationId xmlns:a16="http://schemas.microsoft.com/office/drawing/2014/main" id="{31E330A4-D61C-27E3-CBEC-3967F0681B93}"/>
              </a:ext>
            </a:extLst>
          </p:cNvPr>
          <p:cNvSpPr txBox="1"/>
          <p:nvPr/>
        </p:nvSpPr>
        <p:spPr>
          <a:xfrm>
            <a:off x="0" y="4712868"/>
            <a:ext cx="12192000" cy="1200329"/>
          </a:xfrm>
          <a:prstGeom prst="rect">
            <a:avLst/>
          </a:prstGeom>
          <a:solidFill>
            <a:srgbClr val="5B9BD5"/>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FFFFFF"/>
                </a:solidFill>
                <a:effectLst/>
                <a:uLnTx/>
                <a:uFillTx/>
                <a:latin typeface="Arial-ItalicMT"/>
              </a:rPr>
              <a:t>“Microservice architecture is an approach to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developing a single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application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as a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suite of small services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each running in its own process 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communicating with lightweight mechanisms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often an HTTP REST API. These services are built around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business capabilities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independently deployable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by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fully automated deployment </a:t>
            </a:r>
            <a:r>
              <a:rPr kumimoji="0" lang="en-US" sz="1800" b="0" i="1" u="none" strike="noStrike" kern="0" cap="none" spc="0" normalizeH="0" baseline="0" noProof="0" dirty="0">
                <a:ln>
                  <a:noFill/>
                </a:ln>
                <a:solidFill>
                  <a:srgbClr val="FFFFFF"/>
                </a:solidFill>
                <a:effectLst/>
                <a:uLnTx/>
                <a:uFillTx/>
                <a:latin typeface="Arial-ItalicMT"/>
              </a:rPr>
              <a:t>machinery.” </a:t>
            </a:r>
            <a:endParaRPr kumimoji="0" lang="en-US" sz="1800" b="0" i="0" u="none" strike="noStrike" kern="0" cap="none" spc="0" normalizeH="0" baseline="0" noProof="0" dirty="0">
              <a:ln>
                <a:noFill/>
              </a:ln>
              <a:solidFill>
                <a:srgbClr val="FFFFFF"/>
              </a:solidFill>
              <a:effectLst/>
              <a:uLnTx/>
              <a:uFillTx/>
              <a:latin typeface="Arial"/>
            </a:endParaRPr>
          </a:p>
        </p:txBody>
      </p:sp>
    </p:spTree>
    <p:extLst>
      <p:ext uri="{BB962C8B-B14F-4D97-AF65-F5344CB8AC3E}">
        <p14:creationId xmlns:p14="http://schemas.microsoft.com/office/powerpoint/2010/main" val="59099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Advantage of Microservices</a:t>
            </a:r>
          </a:p>
        </p:txBody>
      </p:sp>
      <p:sp>
        <p:nvSpPr>
          <p:cNvPr id="3" name="TextBox 2">
            <a:extLst>
              <a:ext uri="{FF2B5EF4-FFF2-40B4-BE49-F238E27FC236}">
                <a16:creationId xmlns:a16="http://schemas.microsoft.com/office/drawing/2014/main" id="{6662F91A-002F-E92F-75AE-69250A955D1B}"/>
              </a:ext>
            </a:extLst>
          </p:cNvPr>
          <p:cNvSpPr txBox="1"/>
          <p:nvPr/>
        </p:nvSpPr>
        <p:spPr>
          <a:xfrm>
            <a:off x="655321" y="1199418"/>
            <a:ext cx="11696243" cy="1200329"/>
          </a:xfrm>
          <a:prstGeom prst="rect">
            <a:avLst/>
          </a:prstGeom>
          <a:noFill/>
        </p:spPr>
        <p:txBody>
          <a:bodyPr wrap="square" rtlCol="0">
            <a:spAutoFit/>
          </a:bodyPr>
          <a:lstStyle/>
          <a:p>
            <a:pPr defTabSz="914400"/>
            <a:r>
              <a:rPr lang="en-US" sz="1800" dirty="0">
                <a:solidFill>
                  <a:schemeClr val="bg1"/>
                </a:solidFill>
                <a:latin typeface="Arial" panose="020B0604020202020204" pitchFamily="34" charset="0"/>
              </a:rPr>
              <a:t>Each microservice runs in a </a:t>
            </a:r>
            <a:r>
              <a:rPr lang="en-US" sz="1800" b="1" dirty="0">
                <a:solidFill>
                  <a:schemeClr val="bg1"/>
                </a:solidFill>
                <a:latin typeface="Arial" panose="020B0604020202020204" pitchFamily="34" charset="0"/>
              </a:rPr>
              <a:t>separate process / container</a:t>
            </a:r>
            <a:r>
              <a:rPr lang="en-US" sz="1800" dirty="0">
                <a:solidFill>
                  <a:schemeClr val="bg1"/>
                </a:solidFill>
                <a:latin typeface="Arial" panose="020B0604020202020204" pitchFamily="34" charset="0"/>
              </a:rPr>
              <a:t>.</a:t>
            </a:r>
          </a:p>
          <a:p>
            <a:pPr defTabSz="914400"/>
            <a:r>
              <a:rPr lang="en-US" sz="1800" dirty="0">
                <a:solidFill>
                  <a:schemeClr val="bg1"/>
                </a:solidFill>
                <a:latin typeface="Arial" panose="020B0604020202020204" pitchFamily="34" charset="0"/>
              </a:rPr>
              <a:t>This enables them to</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Be deployed individually and frequently</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(Auto)scale independently to varying loads</a:t>
            </a:r>
            <a:endParaRPr lang="en-US" dirty="0">
              <a:solidFill>
                <a:schemeClr val="bg1"/>
              </a:solidFill>
              <a:latin typeface="Arial"/>
            </a:endParaRPr>
          </a:p>
        </p:txBody>
      </p:sp>
      <p:pic>
        <p:nvPicPr>
          <p:cNvPr id="4" name="Picture 3">
            <a:extLst>
              <a:ext uri="{FF2B5EF4-FFF2-40B4-BE49-F238E27FC236}">
                <a16:creationId xmlns:a16="http://schemas.microsoft.com/office/drawing/2014/main" id="{7F16E9B3-B747-B1D0-3792-6B0F2B11B96E}"/>
              </a:ext>
            </a:extLst>
          </p:cNvPr>
          <p:cNvPicPr>
            <a:picLocks noChangeAspect="1"/>
          </p:cNvPicPr>
          <p:nvPr/>
        </p:nvPicPr>
        <p:blipFill rotWithShape="1">
          <a:blip r:embed="rId2"/>
          <a:srcRect t="12736" b="9086"/>
          <a:stretch/>
        </p:blipFill>
        <p:spPr>
          <a:xfrm>
            <a:off x="655321" y="2614192"/>
            <a:ext cx="8794242" cy="1376219"/>
          </a:xfrm>
          <a:prstGeom prst="rect">
            <a:avLst/>
          </a:prstGeom>
        </p:spPr>
      </p:pic>
      <p:sp>
        <p:nvSpPr>
          <p:cNvPr id="5" name="TextBox 4">
            <a:extLst>
              <a:ext uri="{FF2B5EF4-FFF2-40B4-BE49-F238E27FC236}">
                <a16:creationId xmlns:a16="http://schemas.microsoft.com/office/drawing/2014/main" id="{1C6873DE-5BCB-B93C-F7C3-ADF84D51A7DD}"/>
              </a:ext>
            </a:extLst>
          </p:cNvPr>
          <p:cNvSpPr txBox="1"/>
          <p:nvPr/>
        </p:nvSpPr>
        <p:spPr>
          <a:xfrm>
            <a:off x="655321" y="4204857"/>
            <a:ext cx="5154929" cy="1815882"/>
          </a:xfrm>
          <a:prstGeom prst="rect">
            <a:avLst/>
          </a:prstGeom>
          <a:noFill/>
        </p:spPr>
        <p:txBody>
          <a:bodyPr wrap="square">
            <a:spAutoFit/>
          </a:bodyPr>
          <a:lstStyle/>
          <a:p>
            <a:pPr defTabSz="914400"/>
            <a:r>
              <a:rPr lang="en-US" sz="2000" b="1" dirty="0">
                <a:solidFill>
                  <a:schemeClr val="bg1"/>
                </a:solidFill>
                <a:latin typeface="Arial" panose="020B0604020202020204" pitchFamily="34" charset="0"/>
              </a:rPr>
              <a:t>You can use technologies and languages that best fit the problem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Microservices are self-contained, i.e. no shared data stores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Using the right tools impacts productivity and performance</a:t>
            </a:r>
            <a:endParaRPr lang="en-US" sz="1800" dirty="0">
              <a:solidFill>
                <a:schemeClr val="bg1"/>
              </a:solidFill>
              <a:latin typeface="Arial"/>
            </a:endParaRPr>
          </a:p>
        </p:txBody>
      </p:sp>
      <p:pic>
        <p:nvPicPr>
          <p:cNvPr id="6" name="Picture 5">
            <a:extLst>
              <a:ext uri="{FF2B5EF4-FFF2-40B4-BE49-F238E27FC236}">
                <a16:creationId xmlns:a16="http://schemas.microsoft.com/office/drawing/2014/main" id="{20C37240-3625-D23D-C6E5-2860D5257C30}"/>
              </a:ext>
            </a:extLst>
          </p:cNvPr>
          <p:cNvPicPr>
            <a:picLocks noChangeAspect="1"/>
          </p:cNvPicPr>
          <p:nvPr/>
        </p:nvPicPr>
        <p:blipFill>
          <a:blip r:embed="rId3"/>
          <a:stretch>
            <a:fillRect/>
          </a:stretch>
        </p:blipFill>
        <p:spPr>
          <a:xfrm>
            <a:off x="6096000" y="4153999"/>
            <a:ext cx="5656272" cy="1917599"/>
          </a:xfrm>
          <a:prstGeom prst="rect">
            <a:avLst/>
          </a:prstGeom>
        </p:spPr>
      </p:pic>
    </p:spTree>
    <p:extLst>
      <p:ext uri="{BB962C8B-B14F-4D97-AF65-F5344CB8AC3E}">
        <p14:creationId xmlns:p14="http://schemas.microsoft.com/office/powerpoint/2010/main" val="310854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6940" y="0"/>
            <a:ext cx="1173316" cy="115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73892-BFBF-1246-FAED-C2E35B2DA51F}"/>
              </a:ext>
            </a:extLst>
          </p:cNvPr>
          <p:cNvSpPr>
            <a:spLocks noGrp="1"/>
          </p:cNvSpPr>
          <p:nvPr>
            <p:ph type="title"/>
          </p:nvPr>
        </p:nvSpPr>
        <p:spPr/>
        <p:txBody>
          <a:bodyPr/>
          <a:lstStyle/>
          <a:p>
            <a:r>
              <a:rPr lang="en-IN" dirty="0"/>
              <a:t>Uber</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A9974F87-40D2-78EE-E2F4-4DA839AD0210}"/>
                  </a:ext>
                </a:extLst>
              </p14:cNvPr>
              <p14:cNvContentPartPr/>
              <p14:nvPr/>
            </p14:nvContentPartPr>
            <p14:xfrm>
              <a:off x="2476605" y="1429150"/>
              <a:ext cx="360" cy="360"/>
            </p14:xfrm>
          </p:contentPart>
        </mc:Choice>
        <mc:Fallback xmlns="">
          <p:pic>
            <p:nvPicPr>
              <p:cNvPr id="3" name="Ink 2">
                <a:extLst>
                  <a:ext uri="{FF2B5EF4-FFF2-40B4-BE49-F238E27FC236}">
                    <a16:creationId xmlns:a16="http://schemas.microsoft.com/office/drawing/2014/main" id="{A9974F87-40D2-78EE-E2F4-4DA839AD0210}"/>
                  </a:ext>
                </a:extLst>
              </p:cNvPr>
              <p:cNvPicPr/>
              <p:nvPr/>
            </p:nvPicPr>
            <p:blipFill>
              <a:blip r:embed="rId3"/>
              <a:stretch>
                <a:fillRect/>
              </a:stretch>
            </p:blipFill>
            <p:spPr>
              <a:xfrm>
                <a:off x="2467605" y="1420150"/>
                <a:ext cx="18000" cy="18000"/>
              </a:xfrm>
              <a:prstGeom prst="rect">
                <a:avLst/>
              </a:prstGeom>
            </p:spPr>
          </p:pic>
        </mc:Fallback>
      </mc:AlternateContent>
      <p:grpSp>
        <p:nvGrpSpPr>
          <p:cNvPr id="176" name="Group 175">
            <a:extLst>
              <a:ext uri="{FF2B5EF4-FFF2-40B4-BE49-F238E27FC236}">
                <a16:creationId xmlns:a16="http://schemas.microsoft.com/office/drawing/2014/main" id="{C1C2B191-C2A5-A81B-A5E6-2E0213492ED6}"/>
              </a:ext>
            </a:extLst>
          </p:cNvPr>
          <p:cNvGrpSpPr/>
          <p:nvPr/>
        </p:nvGrpSpPr>
        <p:grpSpPr>
          <a:xfrm>
            <a:off x="951645" y="6289870"/>
            <a:ext cx="533880" cy="244800"/>
            <a:chOff x="951645" y="6289870"/>
            <a:chExt cx="533880" cy="244800"/>
          </a:xfrm>
        </p:grpSpPr>
        <mc:AlternateContent xmlns:mc="http://schemas.openxmlformats.org/markup-compatibility/2006" xmlns:p14="http://schemas.microsoft.com/office/powerpoint/2010/main">
          <mc:Choice Requires="p14">
            <p:contentPart p14:bwMode="auto" r:id="rId4">
              <p14:nvContentPartPr>
                <p14:cNvPr id="165" name="Ink 164">
                  <a:extLst>
                    <a:ext uri="{FF2B5EF4-FFF2-40B4-BE49-F238E27FC236}">
                      <a16:creationId xmlns:a16="http://schemas.microsoft.com/office/drawing/2014/main" id="{67425156-C627-CD5D-916C-12204A339336}"/>
                    </a:ext>
                  </a:extLst>
                </p14:cNvPr>
                <p14:cNvContentPartPr/>
                <p14:nvPr/>
              </p14:nvContentPartPr>
              <p14:xfrm>
                <a:off x="951645" y="6289870"/>
                <a:ext cx="146880" cy="244800"/>
              </p14:xfrm>
            </p:contentPart>
          </mc:Choice>
          <mc:Fallback xmlns="">
            <p:pic>
              <p:nvPicPr>
                <p:cNvPr id="165" name="Ink 164">
                  <a:extLst>
                    <a:ext uri="{FF2B5EF4-FFF2-40B4-BE49-F238E27FC236}">
                      <a16:creationId xmlns:a16="http://schemas.microsoft.com/office/drawing/2014/main" id="{67425156-C627-CD5D-916C-12204A339336}"/>
                    </a:ext>
                  </a:extLst>
                </p:cNvPr>
                <p:cNvPicPr/>
                <p:nvPr/>
              </p:nvPicPr>
              <p:blipFill>
                <a:blip r:embed="rId5"/>
                <a:stretch>
                  <a:fillRect/>
                </a:stretch>
              </p:blipFill>
              <p:spPr>
                <a:xfrm>
                  <a:off x="942645" y="6281230"/>
                  <a:ext cx="16452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6" name="Ink 165">
                  <a:extLst>
                    <a:ext uri="{FF2B5EF4-FFF2-40B4-BE49-F238E27FC236}">
                      <a16:creationId xmlns:a16="http://schemas.microsoft.com/office/drawing/2014/main" id="{A9BEEAB9-AB2E-DA55-8A15-5148279FFA27}"/>
                    </a:ext>
                  </a:extLst>
                </p14:cNvPr>
                <p14:cNvContentPartPr/>
                <p14:nvPr/>
              </p14:nvContentPartPr>
              <p14:xfrm>
                <a:off x="1169805" y="6370870"/>
                <a:ext cx="116640" cy="147600"/>
              </p14:xfrm>
            </p:contentPart>
          </mc:Choice>
          <mc:Fallback xmlns="">
            <p:pic>
              <p:nvPicPr>
                <p:cNvPr id="166" name="Ink 165">
                  <a:extLst>
                    <a:ext uri="{FF2B5EF4-FFF2-40B4-BE49-F238E27FC236}">
                      <a16:creationId xmlns:a16="http://schemas.microsoft.com/office/drawing/2014/main" id="{A9BEEAB9-AB2E-DA55-8A15-5148279FFA27}"/>
                    </a:ext>
                  </a:extLst>
                </p:cNvPr>
                <p:cNvPicPr/>
                <p:nvPr/>
              </p:nvPicPr>
              <p:blipFill>
                <a:blip r:embed="rId7"/>
                <a:stretch>
                  <a:fillRect/>
                </a:stretch>
              </p:blipFill>
              <p:spPr>
                <a:xfrm>
                  <a:off x="1161165" y="6361870"/>
                  <a:ext cx="1342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7" name="Ink 166">
                  <a:extLst>
                    <a:ext uri="{FF2B5EF4-FFF2-40B4-BE49-F238E27FC236}">
                      <a16:creationId xmlns:a16="http://schemas.microsoft.com/office/drawing/2014/main" id="{E5FBB194-5FCA-534F-7D6E-6C1FE7B49A6D}"/>
                    </a:ext>
                  </a:extLst>
                </p14:cNvPr>
                <p14:cNvContentPartPr/>
                <p14:nvPr/>
              </p14:nvContentPartPr>
              <p14:xfrm>
                <a:off x="1380405" y="6411550"/>
                <a:ext cx="105120" cy="94680"/>
              </p14:xfrm>
            </p:contentPart>
          </mc:Choice>
          <mc:Fallback xmlns="">
            <p:pic>
              <p:nvPicPr>
                <p:cNvPr id="167" name="Ink 166">
                  <a:extLst>
                    <a:ext uri="{FF2B5EF4-FFF2-40B4-BE49-F238E27FC236}">
                      <a16:creationId xmlns:a16="http://schemas.microsoft.com/office/drawing/2014/main" id="{E5FBB194-5FCA-534F-7D6E-6C1FE7B49A6D}"/>
                    </a:ext>
                  </a:extLst>
                </p:cNvPr>
                <p:cNvPicPr/>
                <p:nvPr/>
              </p:nvPicPr>
              <p:blipFill>
                <a:blip r:embed="rId9"/>
                <a:stretch>
                  <a:fillRect/>
                </a:stretch>
              </p:blipFill>
              <p:spPr>
                <a:xfrm>
                  <a:off x="1371765" y="6402550"/>
                  <a:ext cx="122760" cy="112320"/>
                </a:xfrm>
                <a:prstGeom prst="rect">
                  <a:avLst/>
                </a:prstGeom>
              </p:spPr>
            </p:pic>
          </mc:Fallback>
        </mc:AlternateContent>
      </p:grpSp>
      <p:grpSp>
        <p:nvGrpSpPr>
          <p:cNvPr id="175" name="Group 174">
            <a:extLst>
              <a:ext uri="{FF2B5EF4-FFF2-40B4-BE49-F238E27FC236}">
                <a16:creationId xmlns:a16="http://schemas.microsoft.com/office/drawing/2014/main" id="{E3B417EA-4069-23D7-0884-ED0C9383D908}"/>
              </a:ext>
            </a:extLst>
          </p:cNvPr>
          <p:cNvGrpSpPr/>
          <p:nvPr/>
        </p:nvGrpSpPr>
        <p:grpSpPr>
          <a:xfrm>
            <a:off x="1732485" y="6281230"/>
            <a:ext cx="2208960" cy="401760"/>
            <a:chOff x="1732485" y="6281230"/>
            <a:chExt cx="2208960" cy="401760"/>
          </a:xfrm>
        </p:grpSpPr>
        <mc:AlternateContent xmlns:mc="http://schemas.openxmlformats.org/markup-compatibility/2006" xmlns:p14="http://schemas.microsoft.com/office/powerpoint/2010/main">
          <mc:Choice Requires="p14">
            <p:contentPart p14:bwMode="auto" r:id="rId10">
              <p14:nvContentPartPr>
                <p14:cNvPr id="168" name="Ink 167">
                  <a:extLst>
                    <a:ext uri="{FF2B5EF4-FFF2-40B4-BE49-F238E27FC236}">
                      <a16:creationId xmlns:a16="http://schemas.microsoft.com/office/drawing/2014/main" id="{D90AD10E-211E-C976-D3DB-799028696B9E}"/>
                    </a:ext>
                  </a:extLst>
                </p14:cNvPr>
                <p14:cNvContentPartPr/>
                <p14:nvPr/>
              </p14:nvContentPartPr>
              <p14:xfrm>
                <a:off x="1732485" y="6281230"/>
                <a:ext cx="160200" cy="290880"/>
              </p14:xfrm>
            </p:contentPart>
          </mc:Choice>
          <mc:Fallback xmlns="">
            <p:pic>
              <p:nvPicPr>
                <p:cNvPr id="168" name="Ink 167">
                  <a:extLst>
                    <a:ext uri="{FF2B5EF4-FFF2-40B4-BE49-F238E27FC236}">
                      <a16:creationId xmlns:a16="http://schemas.microsoft.com/office/drawing/2014/main" id="{D90AD10E-211E-C976-D3DB-799028696B9E}"/>
                    </a:ext>
                  </a:extLst>
                </p:cNvPr>
                <p:cNvPicPr/>
                <p:nvPr/>
              </p:nvPicPr>
              <p:blipFill>
                <a:blip r:embed="rId11"/>
                <a:stretch>
                  <a:fillRect/>
                </a:stretch>
              </p:blipFill>
              <p:spPr>
                <a:xfrm>
                  <a:off x="1723845" y="6272590"/>
                  <a:ext cx="1778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9" name="Ink 168">
                  <a:extLst>
                    <a:ext uri="{FF2B5EF4-FFF2-40B4-BE49-F238E27FC236}">
                      <a16:creationId xmlns:a16="http://schemas.microsoft.com/office/drawing/2014/main" id="{C4A45175-7866-7EAF-F9D5-325F00AE57C6}"/>
                    </a:ext>
                  </a:extLst>
                </p14:cNvPr>
                <p14:cNvContentPartPr/>
                <p14:nvPr/>
              </p14:nvContentPartPr>
              <p14:xfrm>
                <a:off x="1943085" y="6428830"/>
                <a:ext cx="348840" cy="254160"/>
              </p14:xfrm>
            </p:contentPart>
          </mc:Choice>
          <mc:Fallback xmlns="">
            <p:pic>
              <p:nvPicPr>
                <p:cNvPr id="169" name="Ink 168">
                  <a:extLst>
                    <a:ext uri="{FF2B5EF4-FFF2-40B4-BE49-F238E27FC236}">
                      <a16:creationId xmlns:a16="http://schemas.microsoft.com/office/drawing/2014/main" id="{C4A45175-7866-7EAF-F9D5-325F00AE57C6}"/>
                    </a:ext>
                  </a:extLst>
                </p:cNvPr>
                <p:cNvPicPr/>
                <p:nvPr/>
              </p:nvPicPr>
              <p:blipFill>
                <a:blip r:embed="rId13"/>
                <a:stretch>
                  <a:fillRect/>
                </a:stretch>
              </p:blipFill>
              <p:spPr>
                <a:xfrm>
                  <a:off x="1934085" y="6420190"/>
                  <a:ext cx="3664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0" name="Ink 169">
                  <a:extLst>
                    <a:ext uri="{FF2B5EF4-FFF2-40B4-BE49-F238E27FC236}">
                      <a16:creationId xmlns:a16="http://schemas.microsoft.com/office/drawing/2014/main" id="{A3ADB009-0861-82B4-C550-EC7922CD1410}"/>
                    </a:ext>
                  </a:extLst>
                </p14:cNvPr>
                <p14:cNvContentPartPr/>
                <p14:nvPr/>
              </p14:nvContentPartPr>
              <p14:xfrm>
                <a:off x="2426565" y="6314710"/>
                <a:ext cx="722160" cy="230040"/>
              </p14:xfrm>
            </p:contentPart>
          </mc:Choice>
          <mc:Fallback xmlns="">
            <p:pic>
              <p:nvPicPr>
                <p:cNvPr id="170" name="Ink 169">
                  <a:extLst>
                    <a:ext uri="{FF2B5EF4-FFF2-40B4-BE49-F238E27FC236}">
                      <a16:creationId xmlns:a16="http://schemas.microsoft.com/office/drawing/2014/main" id="{A3ADB009-0861-82B4-C550-EC7922CD1410}"/>
                    </a:ext>
                  </a:extLst>
                </p:cNvPr>
                <p:cNvPicPr/>
                <p:nvPr/>
              </p:nvPicPr>
              <p:blipFill>
                <a:blip r:embed="rId15"/>
                <a:stretch>
                  <a:fillRect/>
                </a:stretch>
              </p:blipFill>
              <p:spPr>
                <a:xfrm>
                  <a:off x="2417565" y="6305710"/>
                  <a:ext cx="73980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1" name="Ink 170">
                  <a:extLst>
                    <a:ext uri="{FF2B5EF4-FFF2-40B4-BE49-F238E27FC236}">
                      <a16:creationId xmlns:a16="http://schemas.microsoft.com/office/drawing/2014/main" id="{895E8E0B-131D-5551-7876-67A064BD785C}"/>
                    </a:ext>
                  </a:extLst>
                </p14:cNvPr>
                <p14:cNvContentPartPr/>
                <p14:nvPr/>
              </p14:nvContentPartPr>
              <p14:xfrm>
                <a:off x="3082125" y="6404350"/>
                <a:ext cx="80280" cy="44640"/>
              </p14:xfrm>
            </p:contentPart>
          </mc:Choice>
          <mc:Fallback xmlns="">
            <p:pic>
              <p:nvPicPr>
                <p:cNvPr id="171" name="Ink 170">
                  <a:extLst>
                    <a:ext uri="{FF2B5EF4-FFF2-40B4-BE49-F238E27FC236}">
                      <a16:creationId xmlns:a16="http://schemas.microsoft.com/office/drawing/2014/main" id="{895E8E0B-131D-5551-7876-67A064BD785C}"/>
                    </a:ext>
                  </a:extLst>
                </p:cNvPr>
                <p:cNvPicPr/>
                <p:nvPr/>
              </p:nvPicPr>
              <p:blipFill>
                <a:blip r:embed="rId17"/>
                <a:stretch>
                  <a:fillRect/>
                </a:stretch>
              </p:blipFill>
              <p:spPr>
                <a:xfrm>
                  <a:off x="3073125" y="6395710"/>
                  <a:ext cx="979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2" name="Ink 171">
                  <a:extLst>
                    <a:ext uri="{FF2B5EF4-FFF2-40B4-BE49-F238E27FC236}">
                      <a16:creationId xmlns:a16="http://schemas.microsoft.com/office/drawing/2014/main" id="{4F21B59D-936C-9BBD-96F1-D299E4D1604E}"/>
                    </a:ext>
                  </a:extLst>
                </p14:cNvPr>
                <p14:cNvContentPartPr/>
                <p14:nvPr/>
              </p14:nvContentPartPr>
              <p14:xfrm>
                <a:off x="3366165" y="6314710"/>
                <a:ext cx="164520" cy="232920"/>
              </p14:xfrm>
            </p:contentPart>
          </mc:Choice>
          <mc:Fallback xmlns="">
            <p:pic>
              <p:nvPicPr>
                <p:cNvPr id="172" name="Ink 171">
                  <a:extLst>
                    <a:ext uri="{FF2B5EF4-FFF2-40B4-BE49-F238E27FC236}">
                      <a16:creationId xmlns:a16="http://schemas.microsoft.com/office/drawing/2014/main" id="{4F21B59D-936C-9BBD-96F1-D299E4D1604E}"/>
                    </a:ext>
                  </a:extLst>
                </p:cNvPr>
                <p:cNvPicPr/>
                <p:nvPr/>
              </p:nvPicPr>
              <p:blipFill>
                <a:blip r:embed="rId19"/>
                <a:stretch>
                  <a:fillRect/>
                </a:stretch>
              </p:blipFill>
              <p:spPr>
                <a:xfrm>
                  <a:off x="3357525" y="6305710"/>
                  <a:ext cx="1821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3" name="Ink 172">
                  <a:extLst>
                    <a:ext uri="{FF2B5EF4-FFF2-40B4-BE49-F238E27FC236}">
                      <a16:creationId xmlns:a16="http://schemas.microsoft.com/office/drawing/2014/main" id="{5A36AC7F-5EA0-E8FE-41EA-AABB4260D4A9}"/>
                    </a:ext>
                  </a:extLst>
                </p14:cNvPr>
                <p14:cNvContentPartPr/>
                <p14:nvPr/>
              </p14:nvContentPartPr>
              <p14:xfrm>
                <a:off x="3570285" y="6355750"/>
                <a:ext cx="66600" cy="200880"/>
              </p14:xfrm>
            </p:contentPart>
          </mc:Choice>
          <mc:Fallback xmlns="">
            <p:pic>
              <p:nvPicPr>
                <p:cNvPr id="173" name="Ink 172">
                  <a:extLst>
                    <a:ext uri="{FF2B5EF4-FFF2-40B4-BE49-F238E27FC236}">
                      <a16:creationId xmlns:a16="http://schemas.microsoft.com/office/drawing/2014/main" id="{5A36AC7F-5EA0-E8FE-41EA-AABB4260D4A9}"/>
                    </a:ext>
                  </a:extLst>
                </p:cNvPr>
                <p:cNvPicPr/>
                <p:nvPr/>
              </p:nvPicPr>
              <p:blipFill>
                <a:blip r:embed="rId21"/>
                <a:stretch>
                  <a:fillRect/>
                </a:stretch>
              </p:blipFill>
              <p:spPr>
                <a:xfrm>
                  <a:off x="3561285" y="6347110"/>
                  <a:ext cx="842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4" name="Ink 173">
                  <a:extLst>
                    <a:ext uri="{FF2B5EF4-FFF2-40B4-BE49-F238E27FC236}">
                      <a16:creationId xmlns:a16="http://schemas.microsoft.com/office/drawing/2014/main" id="{ECAAA9D8-276B-BDC5-F180-AC0B05B804AE}"/>
                    </a:ext>
                  </a:extLst>
                </p14:cNvPr>
                <p14:cNvContentPartPr/>
                <p14:nvPr/>
              </p14:nvContentPartPr>
              <p14:xfrm>
                <a:off x="3713565" y="6414070"/>
                <a:ext cx="227880" cy="109080"/>
              </p14:xfrm>
            </p:contentPart>
          </mc:Choice>
          <mc:Fallback xmlns="">
            <p:pic>
              <p:nvPicPr>
                <p:cNvPr id="174" name="Ink 173">
                  <a:extLst>
                    <a:ext uri="{FF2B5EF4-FFF2-40B4-BE49-F238E27FC236}">
                      <a16:creationId xmlns:a16="http://schemas.microsoft.com/office/drawing/2014/main" id="{ECAAA9D8-276B-BDC5-F180-AC0B05B804AE}"/>
                    </a:ext>
                  </a:extLst>
                </p:cNvPr>
                <p:cNvPicPr/>
                <p:nvPr/>
              </p:nvPicPr>
              <p:blipFill>
                <a:blip r:embed="rId23"/>
                <a:stretch>
                  <a:fillRect/>
                </a:stretch>
              </p:blipFill>
              <p:spPr>
                <a:xfrm>
                  <a:off x="3704565" y="6405070"/>
                  <a:ext cx="245520" cy="126720"/>
                </a:xfrm>
                <a:prstGeom prst="rect">
                  <a:avLst/>
                </a:prstGeom>
              </p:spPr>
            </p:pic>
          </mc:Fallback>
        </mc:AlternateContent>
      </p:grpSp>
      <p:grpSp>
        <p:nvGrpSpPr>
          <p:cNvPr id="179" name="Group 178">
            <a:extLst>
              <a:ext uri="{FF2B5EF4-FFF2-40B4-BE49-F238E27FC236}">
                <a16:creationId xmlns:a16="http://schemas.microsoft.com/office/drawing/2014/main" id="{A25EDBB6-21B2-6362-01AA-62B64CF8580C}"/>
              </a:ext>
            </a:extLst>
          </p:cNvPr>
          <p:cNvGrpSpPr/>
          <p:nvPr/>
        </p:nvGrpSpPr>
        <p:grpSpPr>
          <a:xfrm>
            <a:off x="4192365" y="6306430"/>
            <a:ext cx="697680" cy="319680"/>
            <a:chOff x="4192365" y="6306430"/>
            <a:chExt cx="697680" cy="319680"/>
          </a:xfrm>
        </p:grpSpPr>
        <mc:AlternateContent xmlns:mc="http://schemas.openxmlformats.org/markup-compatibility/2006" xmlns:p14="http://schemas.microsoft.com/office/powerpoint/2010/main">
          <mc:Choice Requires="p14">
            <p:contentPart p14:bwMode="auto" r:id="rId24">
              <p14:nvContentPartPr>
                <p14:cNvPr id="177" name="Ink 176">
                  <a:extLst>
                    <a:ext uri="{FF2B5EF4-FFF2-40B4-BE49-F238E27FC236}">
                      <a16:creationId xmlns:a16="http://schemas.microsoft.com/office/drawing/2014/main" id="{E9F1CF20-8695-6757-3187-72B593928072}"/>
                    </a:ext>
                  </a:extLst>
                </p14:cNvPr>
                <p14:cNvContentPartPr/>
                <p14:nvPr/>
              </p14:nvContentPartPr>
              <p14:xfrm>
                <a:off x="4192365" y="6306430"/>
                <a:ext cx="697680" cy="319680"/>
              </p14:xfrm>
            </p:contentPart>
          </mc:Choice>
          <mc:Fallback xmlns="">
            <p:pic>
              <p:nvPicPr>
                <p:cNvPr id="177" name="Ink 176">
                  <a:extLst>
                    <a:ext uri="{FF2B5EF4-FFF2-40B4-BE49-F238E27FC236}">
                      <a16:creationId xmlns:a16="http://schemas.microsoft.com/office/drawing/2014/main" id="{E9F1CF20-8695-6757-3187-72B593928072}"/>
                    </a:ext>
                  </a:extLst>
                </p:cNvPr>
                <p:cNvPicPr/>
                <p:nvPr/>
              </p:nvPicPr>
              <p:blipFill>
                <a:blip r:embed="rId25"/>
                <a:stretch>
                  <a:fillRect/>
                </a:stretch>
              </p:blipFill>
              <p:spPr>
                <a:xfrm>
                  <a:off x="4183365" y="6297790"/>
                  <a:ext cx="71532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8" name="Ink 177">
                  <a:extLst>
                    <a:ext uri="{FF2B5EF4-FFF2-40B4-BE49-F238E27FC236}">
                      <a16:creationId xmlns:a16="http://schemas.microsoft.com/office/drawing/2014/main" id="{FD13A48C-B08C-F63B-F92A-735E68F2AFAD}"/>
                    </a:ext>
                  </a:extLst>
                </p14:cNvPr>
                <p14:cNvContentPartPr/>
                <p14:nvPr/>
              </p14:nvContentPartPr>
              <p14:xfrm>
                <a:off x="4457325" y="6446110"/>
                <a:ext cx="179280" cy="66240"/>
              </p14:xfrm>
            </p:contentPart>
          </mc:Choice>
          <mc:Fallback xmlns="">
            <p:pic>
              <p:nvPicPr>
                <p:cNvPr id="178" name="Ink 177">
                  <a:extLst>
                    <a:ext uri="{FF2B5EF4-FFF2-40B4-BE49-F238E27FC236}">
                      <a16:creationId xmlns:a16="http://schemas.microsoft.com/office/drawing/2014/main" id="{FD13A48C-B08C-F63B-F92A-735E68F2AFAD}"/>
                    </a:ext>
                  </a:extLst>
                </p:cNvPr>
                <p:cNvPicPr/>
                <p:nvPr/>
              </p:nvPicPr>
              <p:blipFill>
                <a:blip r:embed="rId27"/>
                <a:stretch>
                  <a:fillRect/>
                </a:stretch>
              </p:blipFill>
              <p:spPr>
                <a:xfrm>
                  <a:off x="4448325" y="6437470"/>
                  <a:ext cx="196920" cy="83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138" name="Ink 137">
                <a:extLst>
                  <a:ext uri="{FF2B5EF4-FFF2-40B4-BE49-F238E27FC236}">
                    <a16:creationId xmlns:a16="http://schemas.microsoft.com/office/drawing/2014/main" id="{7E7A3A04-5436-2DED-B1F3-F1A42EAE127F}"/>
                  </a:ext>
                </a:extLst>
              </p14:cNvPr>
              <p14:cNvContentPartPr/>
              <p14:nvPr/>
            </p14:nvContentPartPr>
            <p14:xfrm>
              <a:off x="896925" y="5778670"/>
              <a:ext cx="24120" cy="244080"/>
            </p14:xfrm>
          </p:contentPart>
        </mc:Choice>
        <mc:Fallback xmlns="">
          <p:pic>
            <p:nvPicPr>
              <p:cNvPr id="138" name="Ink 137">
                <a:extLst>
                  <a:ext uri="{FF2B5EF4-FFF2-40B4-BE49-F238E27FC236}">
                    <a16:creationId xmlns:a16="http://schemas.microsoft.com/office/drawing/2014/main" id="{7E7A3A04-5436-2DED-B1F3-F1A42EAE127F}"/>
                  </a:ext>
                </a:extLst>
              </p:cNvPr>
              <p:cNvPicPr/>
              <p:nvPr/>
            </p:nvPicPr>
            <p:blipFill>
              <a:blip r:embed="rId29"/>
              <a:stretch>
                <a:fillRect/>
              </a:stretch>
            </p:blipFill>
            <p:spPr>
              <a:xfrm>
                <a:off x="887925" y="5770030"/>
                <a:ext cx="417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9" name="Ink 138">
                <a:extLst>
                  <a:ext uri="{FF2B5EF4-FFF2-40B4-BE49-F238E27FC236}">
                    <a16:creationId xmlns:a16="http://schemas.microsoft.com/office/drawing/2014/main" id="{BA92A401-71BD-A5C0-BF70-912200D10D1B}"/>
                  </a:ext>
                </a:extLst>
              </p14:cNvPr>
              <p14:cNvContentPartPr/>
              <p14:nvPr/>
            </p14:nvContentPartPr>
            <p14:xfrm>
              <a:off x="997725" y="5813230"/>
              <a:ext cx="114480" cy="218160"/>
            </p14:xfrm>
          </p:contentPart>
        </mc:Choice>
        <mc:Fallback xmlns="">
          <p:pic>
            <p:nvPicPr>
              <p:cNvPr id="139" name="Ink 138">
                <a:extLst>
                  <a:ext uri="{FF2B5EF4-FFF2-40B4-BE49-F238E27FC236}">
                    <a16:creationId xmlns:a16="http://schemas.microsoft.com/office/drawing/2014/main" id="{BA92A401-71BD-A5C0-BF70-912200D10D1B}"/>
                  </a:ext>
                </a:extLst>
              </p:cNvPr>
              <p:cNvPicPr/>
              <p:nvPr/>
            </p:nvPicPr>
            <p:blipFill>
              <a:blip r:embed="rId31"/>
              <a:stretch>
                <a:fillRect/>
              </a:stretch>
            </p:blipFill>
            <p:spPr>
              <a:xfrm>
                <a:off x="989085" y="5804590"/>
                <a:ext cx="1321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0" name="Ink 139">
                <a:extLst>
                  <a:ext uri="{FF2B5EF4-FFF2-40B4-BE49-F238E27FC236}">
                    <a16:creationId xmlns:a16="http://schemas.microsoft.com/office/drawing/2014/main" id="{D0A05C39-DFAB-A0F1-704C-93C5A895A47E}"/>
                  </a:ext>
                </a:extLst>
              </p14:cNvPr>
              <p14:cNvContentPartPr/>
              <p14:nvPr/>
            </p14:nvContentPartPr>
            <p14:xfrm>
              <a:off x="1195365" y="5858950"/>
              <a:ext cx="117720" cy="128160"/>
            </p14:xfrm>
          </p:contentPart>
        </mc:Choice>
        <mc:Fallback xmlns="">
          <p:pic>
            <p:nvPicPr>
              <p:cNvPr id="140" name="Ink 139">
                <a:extLst>
                  <a:ext uri="{FF2B5EF4-FFF2-40B4-BE49-F238E27FC236}">
                    <a16:creationId xmlns:a16="http://schemas.microsoft.com/office/drawing/2014/main" id="{D0A05C39-DFAB-A0F1-704C-93C5A895A47E}"/>
                  </a:ext>
                </a:extLst>
              </p:cNvPr>
              <p:cNvPicPr/>
              <p:nvPr/>
            </p:nvPicPr>
            <p:blipFill>
              <a:blip r:embed="rId33"/>
              <a:stretch>
                <a:fillRect/>
              </a:stretch>
            </p:blipFill>
            <p:spPr>
              <a:xfrm>
                <a:off x="1186365" y="5850310"/>
                <a:ext cx="1353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41" name="Ink 140">
                <a:extLst>
                  <a:ext uri="{FF2B5EF4-FFF2-40B4-BE49-F238E27FC236}">
                    <a16:creationId xmlns:a16="http://schemas.microsoft.com/office/drawing/2014/main" id="{79555D38-B307-BE2C-A749-A510F7C79E4A}"/>
                  </a:ext>
                </a:extLst>
              </p14:cNvPr>
              <p14:cNvContentPartPr/>
              <p14:nvPr/>
            </p14:nvContentPartPr>
            <p14:xfrm>
              <a:off x="1461405" y="5878030"/>
              <a:ext cx="89640" cy="23400"/>
            </p14:xfrm>
          </p:contentPart>
        </mc:Choice>
        <mc:Fallback xmlns="">
          <p:pic>
            <p:nvPicPr>
              <p:cNvPr id="141" name="Ink 140">
                <a:extLst>
                  <a:ext uri="{FF2B5EF4-FFF2-40B4-BE49-F238E27FC236}">
                    <a16:creationId xmlns:a16="http://schemas.microsoft.com/office/drawing/2014/main" id="{79555D38-B307-BE2C-A749-A510F7C79E4A}"/>
                  </a:ext>
                </a:extLst>
              </p:cNvPr>
              <p:cNvPicPr/>
              <p:nvPr/>
            </p:nvPicPr>
            <p:blipFill>
              <a:blip r:embed="rId35"/>
              <a:stretch>
                <a:fillRect/>
              </a:stretch>
            </p:blipFill>
            <p:spPr>
              <a:xfrm>
                <a:off x="1452765" y="5869030"/>
                <a:ext cx="1072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42" name="Ink 141">
                <a:extLst>
                  <a:ext uri="{FF2B5EF4-FFF2-40B4-BE49-F238E27FC236}">
                    <a16:creationId xmlns:a16="http://schemas.microsoft.com/office/drawing/2014/main" id="{8B36E9E0-B285-30F2-152C-9CDDE00023BD}"/>
                  </a:ext>
                </a:extLst>
              </p14:cNvPr>
              <p14:cNvContentPartPr/>
              <p14:nvPr/>
            </p14:nvContentPartPr>
            <p14:xfrm>
              <a:off x="1454205" y="5968750"/>
              <a:ext cx="118080" cy="15840"/>
            </p14:xfrm>
          </p:contentPart>
        </mc:Choice>
        <mc:Fallback xmlns="">
          <p:pic>
            <p:nvPicPr>
              <p:cNvPr id="142" name="Ink 141">
                <a:extLst>
                  <a:ext uri="{FF2B5EF4-FFF2-40B4-BE49-F238E27FC236}">
                    <a16:creationId xmlns:a16="http://schemas.microsoft.com/office/drawing/2014/main" id="{8B36E9E0-B285-30F2-152C-9CDDE00023BD}"/>
                  </a:ext>
                </a:extLst>
              </p:cNvPr>
              <p:cNvPicPr/>
              <p:nvPr/>
            </p:nvPicPr>
            <p:blipFill>
              <a:blip r:embed="rId37"/>
              <a:stretch>
                <a:fillRect/>
              </a:stretch>
            </p:blipFill>
            <p:spPr>
              <a:xfrm>
                <a:off x="1445565" y="5959750"/>
                <a:ext cx="1357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43" name="Ink 142">
                <a:extLst>
                  <a:ext uri="{FF2B5EF4-FFF2-40B4-BE49-F238E27FC236}">
                    <a16:creationId xmlns:a16="http://schemas.microsoft.com/office/drawing/2014/main" id="{7C09D710-B6A3-983C-DA12-62EF1F3DD380}"/>
                  </a:ext>
                </a:extLst>
              </p14:cNvPr>
              <p14:cNvContentPartPr/>
              <p14:nvPr/>
            </p14:nvContentPartPr>
            <p14:xfrm>
              <a:off x="1819245" y="5840230"/>
              <a:ext cx="182520" cy="133200"/>
            </p14:xfrm>
          </p:contentPart>
        </mc:Choice>
        <mc:Fallback xmlns="">
          <p:pic>
            <p:nvPicPr>
              <p:cNvPr id="143" name="Ink 142">
                <a:extLst>
                  <a:ext uri="{FF2B5EF4-FFF2-40B4-BE49-F238E27FC236}">
                    <a16:creationId xmlns:a16="http://schemas.microsoft.com/office/drawing/2014/main" id="{7C09D710-B6A3-983C-DA12-62EF1F3DD380}"/>
                  </a:ext>
                </a:extLst>
              </p:cNvPr>
              <p:cNvPicPr/>
              <p:nvPr/>
            </p:nvPicPr>
            <p:blipFill>
              <a:blip r:embed="rId39"/>
              <a:stretch>
                <a:fillRect/>
              </a:stretch>
            </p:blipFill>
            <p:spPr>
              <a:xfrm>
                <a:off x="1810245" y="5831590"/>
                <a:ext cx="2001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44" name="Ink 143">
                <a:extLst>
                  <a:ext uri="{FF2B5EF4-FFF2-40B4-BE49-F238E27FC236}">
                    <a16:creationId xmlns:a16="http://schemas.microsoft.com/office/drawing/2014/main" id="{DF1D515B-57C0-3B9D-DB20-B5EE77FAA663}"/>
                  </a:ext>
                </a:extLst>
              </p14:cNvPr>
              <p14:cNvContentPartPr/>
              <p14:nvPr/>
            </p14:nvContentPartPr>
            <p14:xfrm>
              <a:off x="2044245" y="5848150"/>
              <a:ext cx="69840" cy="136800"/>
            </p14:xfrm>
          </p:contentPart>
        </mc:Choice>
        <mc:Fallback xmlns="">
          <p:pic>
            <p:nvPicPr>
              <p:cNvPr id="144" name="Ink 143">
                <a:extLst>
                  <a:ext uri="{FF2B5EF4-FFF2-40B4-BE49-F238E27FC236}">
                    <a16:creationId xmlns:a16="http://schemas.microsoft.com/office/drawing/2014/main" id="{DF1D515B-57C0-3B9D-DB20-B5EE77FAA663}"/>
                  </a:ext>
                </a:extLst>
              </p:cNvPr>
              <p:cNvPicPr/>
              <p:nvPr/>
            </p:nvPicPr>
            <p:blipFill>
              <a:blip r:embed="rId41"/>
              <a:stretch>
                <a:fillRect/>
              </a:stretch>
            </p:blipFill>
            <p:spPr>
              <a:xfrm>
                <a:off x="2035245" y="5839510"/>
                <a:ext cx="874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45" name="Ink 144">
                <a:extLst>
                  <a:ext uri="{FF2B5EF4-FFF2-40B4-BE49-F238E27FC236}">
                    <a16:creationId xmlns:a16="http://schemas.microsoft.com/office/drawing/2014/main" id="{09C86F7F-166A-68A1-62CB-B53EE7A00A9B}"/>
                  </a:ext>
                </a:extLst>
              </p14:cNvPr>
              <p14:cNvContentPartPr/>
              <p14:nvPr/>
            </p14:nvContentPartPr>
            <p14:xfrm>
              <a:off x="2184645" y="5858950"/>
              <a:ext cx="112680" cy="102240"/>
            </p14:xfrm>
          </p:contentPart>
        </mc:Choice>
        <mc:Fallback xmlns="">
          <p:pic>
            <p:nvPicPr>
              <p:cNvPr id="145" name="Ink 144">
                <a:extLst>
                  <a:ext uri="{FF2B5EF4-FFF2-40B4-BE49-F238E27FC236}">
                    <a16:creationId xmlns:a16="http://schemas.microsoft.com/office/drawing/2014/main" id="{09C86F7F-166A-68A1-62CB-B53EE7A00A9B}"/>
                  </a:ext>
                </a:extLst>
              </p:cNvPr>
              <p:cNvPicPr/>
              <p:nvPr/>
            </p:nvPicPr>
            <p:blipFill>
              <a:blip r:embed="rId43"/>
              <a:stretch>
                <a:fillRect/>
              </a:stretch>
            </p:blipFill>
            <p:spPr>
              <a:xfrm>
                <a:off x="2175645" y="5850310"/>
                <a:ext cx="1303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46" name="Ink 145">
                <a:extLst>
                  <a:ext uri="{FF2B5EF4-FFF2-40B4-BE49-F238E27FC236}">
                    <a16:creationId xmlns:a16="http://schemas.microsoft.com/office/drawing/2014/main" id="{2C8A8102-7D7F-C446-8414-18D037A4C744}"/>
                  </a:ext>
                </a:extLst>
              </p14:cNvPr>
              <p14:cNvContentPartPr/>
              <p14:nvPr/>
            </p14:nvContentPartPr>
            <p14:xfrm>
              <a:off x="2376525" y="5779390"/>
              <a:ext cx="254880" cy="213480"/>
            </p14:xfrm>
          </p:contentPart>
        </mc:Choice>
        <mc:Fallback xmlns="">
          <p:pic>
            <p:nvPicPr>
              <p:cNvPr id="146" name="Ink 145">
                <a:extLst>
                  <a:ext uri="{FF2B5EF4-FFF2-40B4-BE49-F238E27FC236}">
                    <a16:creationId xmlns:a16="http://schemas.microsoft.com/office/drawing/2014/main" id="{2C8A8102-7D7F-C446-8414-18D037A4C744}"/>
                  </a:ext>
                </a:extLst>
              </p:cNvPr>
              <p:cNvPicPr/>
              <p:nvPr/>
            </p:nvPicPr>
            <p:blipFill>
              <a:blip r:embed="rId45"/>
              <a:stretch>
                <a:fillRect/>
              </a:stretch>
            </p:blipFill>
            <p:spPr>
              <a:xfrm>
                <a:off x="2367525" y="5770750"/>
                <a:ext cx="2725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47" name="Ink 146">
                <a:extLst>
                  <a:ext uri="{FF2B5EF4-FFF2-40B4-BE49-F238E27FC236}">
                    <a16:creationId xmlns:a16="http://schemas.microsoft.com/office/drawing/2014/main" id="{0ECA6F69-0187-E313-DCB1-A81AF1613F1C}"/>
                  </a:ext>
                </a:extLst>
              </p14:cNvPr>
              <p14:cNvContentPartPr/>
              <p14:nvPr/>
            </p14:nvContentPartPr>
            <p14:xfrm>
              <a:off x="2820765" y="5754550"/>
              <a:ext cx="59760" cy="240120"/>
            </p14:xfrm>
          </p:contentPart>
        </mc:Choice>
        <mc:Fallback xmlns="">
          <p:pic>
            <p:nvPicPr>
              <p:cNvPr id="147" name="Ink 146">
                <a:extLst>
                  <a:ext uri="{FF2B5EF4-FFF2-40B4-BE49-F238E27FC236}">
                    <a16:creationId xmlns:a16="http://schemas.microsoft.com/office/drawing/2014/main" id="{0ECA6F69-0187-E313-DCB1-A81AF1613F1C}"/>
                  </a:ext>
                </a:extLst>
              </p:cNvPr>
              <p:cNvPicPr/>
              <p:nvPr/>
            </p:nvPicPr>
            <p:blipFill>
              <a:blip r:embed="rId47"/>
              <a:stretch>
                <a:fillRect/>
              </a:stretch>
            </p:blipFill>
            <p:spPr>
              <a:xfrm>
                <a:off x="2812125" y="5745550"/>
                <a:ext cx="7740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8" name="Ink 147">
                <a:extLst>
                  <a:ext uri="{FF2B5EF4-FFF2-40B4-BE49-F238E27FC236}">
                    <a16:creationId xmlns:a16="http://schemas.microsoft.com/office/drawing/2014/main" id="{9F3D48F4-EF4B-A727-4457-BF1A4A6B5FEE}"/>
                  </a:ext>
                </a:extLst>
              </p14:cNvPr>
              <p14:cNvContentPartPr/>
              <p14:nvPr/>
            </p14:nvContentPartPr>
            <p14:xfrm>
              <a:off x="2809605" y="5888470"/>
              <a:ext cx="314640" cy="115560"/>
            </p14:xfrm>
          </p:contentPart>
        </mc:Choice>
        <mc:Fallback xmlns="">
          <p:pic>
            <p:nvPicPr>
              <p:cNvPr id="148" name="Ink 147">
                <a:extLst>
                  <a:ext uri="{FF2B5EF4-FFF2-40B4-BE49-F238E27FC236}">
                    <a16:creationId xmlns:a16="http://schemas.microsoft.com/office/drawing/2014/main" id="{9F3D48F4-EF4B-A727-4457-BF1A4A6B5FEE}"/>
                  </a:ext>
                </a:extLst>
              </p:cNvPr>
              <p:cNvPicPr/>
              <p:nvPr/>
            </p:nvPicPr>
            <p:blipFill>
              <a:blip r:embed="rId49"/>
              <a:stretch>
                <a:fillRect/>
              </a:stretch>
            </p:blipFill>
            <p:spPr>
              <a:xfrm>
                <a:off x="2800965" y="5879830"/>
                <a:ext cx="3322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49" name="Ink 148">
                <a:extLst>
                  <a:ext uri="{FF2B5EF4-FFF2-40B4-BE49-F238E27FC236}">
                    <a16:creationId xmlns:a16="http://schemas.microsoft.com/office/drawing/2014/main" id="{D284D670-141D-F8BB-E843-28D05B68655D}"/>
                  </a:ext>
                </a:extLst>
              </p14:cNvPr>
              <p14:cNvContentPartPr/>
              <p14:nvPr/>
            </p14:nvContentPartPr>
            <p14:xfrm>
              <a:off x="3286605" y="5710630"/>
              <a:ext cx="128160" cy="241560"/>
            </p14:xfrm>
          </p:contentPart>
        </mc:Choice>
        <mc:Fallback xmlns="">
          <p:pic>
            <p:nvPicPr>
              <p:cNvPr id="149" name="Ink 148">
                <a:extLst>
                  <a:ext uri="{FF2B5EF4-FFF2-40B4-BE49-F238E27FC236}">
                    <a16:creationId xmlns:a16="http://schemas.microsoft.com/office/drawing/2014/main" id="{D284D670-141D-F8BB-E843-28D05B68655D}"/>
                  </a:ext>
                </a:extLst>
              </p:cNvPr>
              <p:cNvPicPr/>
              <p:nvPr/>
            </p:nvPicPr>
            <p:blipFill>
              <a:blip r:embed="rId51"/>
              <a:stretch>
                <a:fillRect/>
              </a:stretch>
            </p:blipFill>
            <p:spPr>
              <a:xfrm>
                <a:off x="3277965" y="5701990"/>
                <a:ext cx="1458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50" name="Ink 149">
                <a:extLst>
                  <a:ext uri="{FF2B5EF4-FFF2-40B4-BE49-F238E27FC236}">
                    <a16:creationId xmlns:a16="http://schemas.microsoft.com/office/drawing/2014/main" id="{C01A5D20-F4D1-36AA-EEAE-BF44A019AC3D}"/>
                  </a:ext>
                </a:extLst>
              </p14:cNvPr>
              <p14:cNvContentPartPr/>
              <p14:nvPr/>
            </p14:nvContentPartPr>
            <p14:xfrm>
              <a:off x="3445365" y="5832310"/>
              <a:ext cx="232560" cy="120960"/>
            </p14:xfrm>
          </p:contentPart>
        </mc:Choice>
        <mc:Fallback xmlns="">
          <p:pic>
            <p:nvPicPr>
              <p:cNvPr id="150" name="Ink 149">
                <a:extLst>
                  <a:ext uri="{FF2B5EF4-FFF2-40B4-BE49-F238E27FC236}">
                    <a16:creationId xmlns:a16="http://schemas.microsoft.com/office/drawing/2014/main" id="{C01A5D20-F4D1-36AA-EEAE-BF44A019AC3D}"/>
                  </a:ext>
                </a:extLst>
              </p:cNvPr>
              <p:cNvPicPr/>
              <p:nvPr/>
            </p:nvPicPr>
            <p:blipFill>
              <a:blip r:embed="rId53"/>
              <a:stretch>
                <a:fillRect/>
              </a:stretch>
            </p:blipFill>
            <p:spPr>
              <a:xfrm>
                <a:off x="3436725" y="5823310"/>
                <a:ext cx="2502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51" name="Ink 150">
                <a:extLst>
                  <a:ext uri="{FF2B5EF4-FFF2-40B4-BE49-F238E27FC236}">
                    <a16:creationId xmlns:a16="http://schemas.microsoft.com/office/drawing/2014/main" id="{D4731460-E723-D70A-06E8-A48C7F8E0C35}"/>
                  </a:ext>
                </a:extLst>
              </p14:cNvPr>
              <p14:cNvContentPartPr/>
              <p14:nvPr/>
            </p14:nvContentPartPr>
            <p14:xfrm>
              <a:off x="3699525" y="5741590"/>
              <a:ext cx="186840" cy="210960"/>
            </p14:xfrm>
          </p:contentPart>
        </mc:Choice>
        <mc:Fallback xmlns="">
          <p:pic>
            <p:nvPicPr>
              <p:cNvPr id="151" name="Ink 150">
                <a:extLst>
                  <a:ext uri="{FF2B5EF4-FFF2-40B4-BE49-F238E27FC236}">
                    <a16:creationId xmlns:a16="http://schemas.microsoft.com/office/drawing/2014/main" id="{D4731460-E723-D70A-06E8-A48C7F8E0C35}"/>
                  </a:ext>
                </a:extLst>
              </p:cNvPr>
              <p:cNvPicPr/>
              <p:nvPr/>
            </p:nvPicPr>
            <p:blipFill>
              <a:blip r:embed="rId55"/>
              <a:stretch>
                <a:fillRect/>
              </a:stretch>
            </p:blipFill>
            <p:spPr>
              <a:xfrm>
                <a:off x="3690525" y="5732590"/>
                <a:ext cx="2044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52" name="Ink 151">
                <a:extLst>
                  <a:ext uri="{FF2B5EF4-FFF2-40B4-BE49-F238E27FC236}">
                    <a16:creationId xmlns:a16="http://schemas.microsoft.com/office/drawing/2014/main" id="{A7E65BA2-A43E-EB07-3CAC-A066CB5A81AE}"/>
                  </a:ext>
                </a:extLst>
              </p14:cNvPr>
              <p14:cNvContentPartPr/>
              <p14:nvPr/>
            </p14:nvContentPartPr>
            <p14:xfrm>
              <a:off x="3831285" y="5826190"/>
              <a:ext cx="146520" cy="146520"/>
            </p14:xfrm>
          </p:contentPart>
        </mc:Choice>
        <mc:Fallback xmlns="">
          <p:pic>
            <p:nvPicPr>
              <p:cNvPr id="152" name="Ink 151">
                <a:extLst>
                  <a:ext uri="{FF2B5EF4-FFF2-40B4-BE49-F238E27FC236}">
                    <a16:creationId xmlns:a16="http://schemas.microsoft.com/office/drawing/2014/main" id="{A7E65BA2-A43E-EB07-3CAC-A066CB5A81AE}"/>
                  </a:ext>
                </a:extLst>
              </p:cNvPr>
              <p:cNvPicPr/>
              <p:nvPr/>
            </p:nvPicPr>
            <p:blipFill>
              <a:blip r:embed="rId57"/>
              <a:stretch>
                <a:fillRect/>
              </a:stretch>
            </p:blipFill>
            <p:spPr>
              <a:xfrm>
                <a:off x="3822285" y="5817190"/>
                <a:ext cx="1641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53" name="Ink 152">
                <a:extLst>
                  <a:ext uri="{FF2B5EF4-FFF2-40B4-BE49-F238E27FC236}">
                    <a16:creationId xmlns:a16="http://schemas.microsoft.com/office/drawing/2014/main" id="{4B0513B7-E863-6C45-1455-8A998BF2B10F}"/>
                  </a:ext>
                </a:extLst>
              </p14:cNvPr>
              <p14:cNvContentPartPr/>
              <p14:nvPr/>
            </p14:nvContentPartPr>
            <p14:xfrm>
              <a:off x="3978885" y="5754910"/>
              <a:ext cx="32400" cy="24840"/>
            </p14:xfrm>
          </p:contentPart>
        </mc:Choice>
        <mc:Fallback xmlns="">
          <p:pic>
            <p:nvPicPr>
              <p:cNvPr id="153" name="Ink 152">
                <a:extLst>
                  <a:ext uri="{FF2B5EF4-FFF2-40B4-BE49-F238E27FC236}">
                    <a16:creationId xmlns:a16="http://schemas.microsoft.com/office/drawing/2014/main" id="{4B0513B7-E863-6C45-1455-8A998BF2B10F}"/>
                  </a:ext>
                </a:extLst>
              </p:cNvPr>
              <p:cNvPicPr/>
              <p:nvPr/>
            </p:nvPicPr>
            <p:blipFill>
              <a:blip r:embed="rId59"/>
              <a:stretch>
                <a:fillRect/>
              </a:stretch>
            </p:blipFill>
            <p:spPr>
              <a:xfrm>
                <a:off x="3970245" y="5746270"/>
                <a:ext cx="500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54" name="Ink 153">
                <a:extLst>
                  <a:ext uri="{FF2B5EF4-FFF2-40B4-BE49-F238E27FC236}">
                    <a16:creationId xmlns:a16="http://schemas.microsoft.com/office/drawing/2014/main" id="{BF1F27FC-B7E5-E181-CDFA-A0E80FC9EE60}"/>
                  </a:ext>
                </a:extLst>
              </p14:cNvPr>
              <p14:cNvContentPartPr/>
              <p14:nvPr/>
            </p14:nvContentPartPr>
            <p14:xfrm>
              <a:off x="4051245" y="5848510"/>
              <a:ext cx="292680" cy="129600"/>
            </p14:xfrm>
          </p:contentPart>
        </mc:Choice>
        <mc:Fallback xmlns="">
          <p:pic>
            <p:nvPicPr>
              <p:cNvPr id="154" name="Ink 153">
                <a:extLst>
                  <a:ext uri="{FF2B5EF4-FFF2-40B4-BE49-F238E27FC236}">
                    <a16:creationId xmlns:a16="http://schemas.microsoft.com/office/drawing/2014/main" id="{BF1F27FC-B7E5-E181-CDFA-A0E80FC9EE60}"/>
                  </a:ext>
                </a:extLst>
              </p:cNvPr>
              <p:cNvPicPr/>
              <p:nvPr/>
            </p:nvPicPr>
            <p:blipFill>
              <a:blip r:embed="rId61"/>
              <a:stretch>
                <a:fillRect/>
              </a:stretch>
            </p:blipFill>
            <p:spPr>
              <a:xfrm>
                <a:off x="4042605" y="5839510"/>
                <a:ext cx="3103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55" name="Ink 154">
                <a:extLst>
                  <a:ext uri="{FF2B5EF4-FFF2-40B4-BE49-F238E27FC236}">
                    <a16:creationId xmlns:a16="http://schemas.microsoft.com/office/drawing/2014/main" id="{EDEF1B70-50D4-5C26-D6F6-FEF5C80470EB}"/>
                  </a:ext>
                </a:extLst>
              </p14:cNvPr>
              <p14:cNvContentPartPr/>
              <p14:nvPr/>
            </p14:nvContentPartPr>
            <p14:xfrm>
              <a:off x="4484685" y="5857510"/>
              <a:ext cx="36360" cy="21240"/>
            </p14:xfrm>
          </p:contentPart>
        </mc:Choice>
        <mc:Fallback xmlns="">
          <p:pic>
            <p:nvPicPr>
              <p:cNvPr id="155" name="Ink 154">
                <a:extLst>
                  <a:ext uri="{FF2B5EF4-FFF2-40B4-BE49-F238E27FC236}">
                    <a16:creationId xmlns:a16="http://schemas.microsoft.com/office/drawing/2014/main" id="{EDEF1B70-50D4-5C26-D6F6-FEF5C80470EB}"/>
                  </a:ext>
                </a:extLst>
              </p:cNvPr>
              <p:cNvPicPr/>
              <p:nvPr/>
            </p:nvPicPr>
            <p:blipFill>
              <a:blip r:embed="rId63"/>
              <a:stretch>
                <a:fillRect/>
              </a:stretch>
            </p:blipFill>
            <p:spPr>
              <a:xfrm>
                <a:off x="4476045" y="5848510"/>
                <a:ext cx="540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56" name="Ink 155">
                <a:extLst>
                  <a:ext uri="{FF2B5EF4-FFF2-40B4-BE49-F238E27FC236}">
                    <a16:creationId xmlns:a16="http://schemas.microsoft.com/office/drawing/2014/main" id="{EE68A86A-74A4-93EF-7BEC-F95680B136C0}"/>
                  </a:ext>
                </a:extLst>
              </p14:cNvPr>
              <p14:cNvContentPartPr/>
              <p14:nvPr/>
            </p14:nvContentPartPr>
            <p14:xfrm>
              <a:off x="4459125" y="5938150"/>
              <a:ext cx="86400" cy="13320"/>
            </p14:xfrm>
          </p:contentPart>
        </mc:Choice>
        <mc:Fallback xmlns="">
          <p:pic>
            <p:nvPicPr>
              <p:cNvPr id="156" name="Ink 155">
                <a:extLst>
                  <a:ext uri="{FF2B5EF4-FFF2-40B4-BE49-F238E27FC236}">
                    <a16:creationId xmlns:a16="http://schemas.microsoft.com/office/drawing/2014/main" id="{EE68A86A-74A4-93EF-7BEC-F95680B136C0}"/>
                  </a:ext>
                </a:extLst>
              </p:cNvPr>
              <p:cNvPicPr/>
              <p:nvPr/>
            </p:nvPicPr>
            <p:blipFill>
              <a:blip r:embed="rId65"/>
              <a:stretch>
                <a:fillRect/>
              </a:stretch>
            </p:blipFill>
            <p:spPr>
              <a:xfrm>
                <a:off x="4450125" y="5929150"/>
                <a:ext cx="104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57" name="Ink 156">
                <a:extLst>
                  <a:ext uri="{FF2B5EF4-FFF2-40B4-BE49-F238E27FC236}">
                    <a16:creationId xmlns:a16="http://schemas.microsoft.com/office/drawing/2014/main" id="{15BA17FF-3587-ECAF-1869-6500FB4926B7}"/>
                  </a:ext>
                </a:extLst>
              </p14:cNvPr>
              <p14:cNvContentPartPr/>
              <p14:nvPr/>
            </p14:nvContentPartPr>
            <p14:xfrm>
              <a:off x="4721205" y="5806750"/>
              <a:ext cx="161280" cy="186840"/>
            </p14:xfrm>
          </p:contentPart>
        </mc:Choice>
        <mc:Fallback xmlns="">
          <p:pic>
            <p:nvPicPr>
              <p:cNvPr id="157" name="Ink 156">
                <a:extLst>
                  <a:ext uri="{FF2B5EF4-FFF2-40B4-BE49-F238E27FC236}">
                    <a16:creationId xmlns:a16="http://schemas.microsoft.com/office/drawing/2014/main" id="{15BA17FF-3587-ECAF-1869-6500FB4926B7}"/>
                  </a:ext>
                </a:extLst>
              </p:cNvPr>
              <p:cNvPicPr/>
              <p:nvPr/>
            </p:nvPicPr>
            <p:blipFill>
              <a:blip r:embed="rId67"/>
              <a:stretch>
                <a:fillRect/>
              </a:stretch>
            </p:blipFill>
            <p:spPr>
              <a:xfrm>
                <a:off x="4712205" y="5797750"/>
                <a:ext cx="1789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58" name="Ink 157">
                <a:extLst>
                  <a:ext uri="{FF2B5EF4-FFF2-40B4-BE49-F238E27FC236}">
                    <a16:creationId xmlns:a16="http://schemas.microsoft.com/office/drawing/2014/main" id="{1DA44674-A7E6-40B3-5CE4-67C23DCB0EF7}"/>
                  </a:ext>
                </a:extLst>
              </p14:cNvPr>
              <p14:cNvContentPartPr/>
              <p14:nvPr/>
            </p14:nvContentPartPr>
            <p14:xfrm>
              <a:off x="4932165" y="5864350"/>
              <a:ext cx="124920" cy="109440"/>
            </p14:xfrm>
          </p:contentPart>
        </mc:Choice>
        <mc:Fallback xmlns="">
          <p:pic>
            <p:nvPicPr>
              <p:cNvPr id="158" name="Ink 157">
                <a:extLst>
                  <a:ext uri="{FF2B5EF4-FFF2-40B4-BE49-F238E27FC236}">
                    <a16:creationId xmlns:a16="http://schemas.microsoft.com/office/drawing/2014/main" id="{1DA44674-A7E6-40B3-5CE4-67C23DCB0EF7}"/>
                  </a:ext>
                </a:extLst>
              </p:cNvPr>
              <p:cNvPicPr/>
              <p:nvPr/>
            </p:nvPicPr>
            <p:blipFill>
              <a:blip r:embed="rId69"/>
              <a:stretch>
                <a:fillRect/>
              </a:stretch>
            </p:blipFill>
            <p:spPr>
              <a:xfrm>
                <a:off x="4923525" y="5855350"/>
                <a:ext cx="142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59" name="Ink 158">
                <a:extLst>
                  <a:ext uri="{FF2B5EF4-FFF2-40B4-BE49-F238E27FC236}">
                    <a16:creationId xmlns:a16="http://schemas.microsoft.com/office/drawing/2014/main" id="{1DE9A968-D40E-B848-62F6-4C755652EAA9}"/>
                  </a:ext>
                </a:extLst>
              </p14:cNvPr>
              <p14:cNvContentPartPr/>
              <p14:nvPr/>
            </p14:nvContentPartPr>
            <p14:xfrm>
              <a:off x="5122965" y="5863630"/>
              <a:ext cx="133920" cy="99360"/>
            </p14:xfrm>
          </p:contentPart>
        </mc:Choice>
        <mc:Fallback xmlns="">
          <p:pic>
            <p:nvPicPr>
              <p:cNvPr id="159" name="Ink 158">
                <a:extLst>
                  <a:ext uri="{FF2B5EF4-FFF2-40B4-BE49-F238E27FC236}">
                    <a16:creationId xmlns:a16="http://schemas.microsoft.com/office/drawing/2014/main" id="{1DE9A968-D40E-B848-62F6-4C755652EAA9}"/>
                  </a:ext>
                </a:extLst>
              </p:cNvPr>
              <p:cNvPicPr/>
              <p:nvPr/>
            </p:nvPicPr>
            <p:blipFill>
              <a:blip r:embed="rId71"/>
              <a:stretch>
                <a:fillRect/>
              </a:stretch>
            </p:blipFill>
            <p:spPr>
              <a:xfrm>
                <a:off x="5114325" y="5854990"/>
                <a:ext cx="1515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60" name="Ink 159">
                <a:extLst>
                  <a:ext uri="{FF2B5EF4-FFF2-40B4-BE49-F238E27FC236}">
                    <a16:creationId xmlns:a16="http://schemas.microsoft.com/office/drawing/2014/main" id="{53F73EF2-4E43-EDFF-859C-055C0BAB1F5A}"/>
                  </a:ext>
                </a:extLst>
              </p14:cNvPr>
              <p14:cNvContentPartPr/>
              <p14:nvPr/>
            </p14:nvContentPartPr>
            <p14:xfrm>
              <a:off x="5346885" y="5800270"/>
              <a:ext cx="129240" cy="161280"/>
            </p14:xfrm>
          </p:contentPart>
        </mc:Choice>
        <mc:Fallback xmlns="">
          <p:pic>
            <p:nvPicPr>
              <p:cNvPr id="160" name="Ink 159">
                <a:extLst>
                  <a:ext uri="{FF2B5EF4-FFF2-40B4-BE49-F238E27FC236}">
                    <a16:creationId xmlns:a16="http://schemas.microsoft.com/office/drawing/2014/main" id="{53F73EF2-4E43-EDFF-859C-055C0BAB1F5A}"/>
                  </a:ext>
                </a:extLst>
              </p:cNvPr>
              <p:cNvPicPr/>
              <p:nvPr/>
            </p:nvPicPr>
            <p:blipFill>
              <a:blip r:embed="rId73"/>
              <a:stretch>
                <a:fillRect/>
              </a:stretch>
            </p:blipFill>
            <p:spPr>
              <a:xfrm>
                <a:off x="5337885" y="5791630"/>
                <a:ext cx="146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61" name="Ink 160">
                <a:extLst>
                  <a:ext uri="{FF2B5EF4-FFF2-40B4-BE49-F238E27FC236}">
                    <a16:creationId xmlns:a16="http://schemas.microsoft.com/office/drawing/2014/main" id="{DA6DD0B0-B996-423A-CFB2-CCF682F9D794}"/>
                  </a:ext>
                </a:extLst>
              </p14:cNvPr>
              <p14:cNvContentPartPr/>
              <p14:nvPr/>
            </p14:nvContentPartPr>
            <p14:xfrm>
              <a:off x="5364885" y="5884510"/>
              <a:ext cx="76680" cy="22680"/>
            </p14:xfrm>
          </p:contentPart>
        </mc:Choice>
        <mc:Fallback xmlns="">
          <p:pic>
            <p:nvPicPr>
              <p:cNvPr id="161" name="Ink 160">
                <a:extLst>
                  <a:ext uri="{FF2B5EF4-FFF2-40B4-BE49-F238E27FC236}">
                    <a16:creationId xmlns:a16="http://schemas.microsoft.com/office/drawing/2014/main" id="{DA6DD0B0-B996-423A-CFB2-CCF682F9D794}"/>
                  </a:ext>
                </a:extLst>
              </p:cNvPr>
              <p:cNvPicPr/>
              <p:nvPr/>
            </p:nvPicPr>
            <p:blipFill>
              <a:blip r:embed="rId75"/>
              <a:stretch>
                <a:fillRect/>
              </a:stretch>
            </p:blipFill>
            <p:spPr>
              <a:xfrm>
                <a:off x="5356245" y="5875870"/>
                <a:ext cx="943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62" name="Ink 161">
                <a:extLst>
                  <a:ext uri="{FF2B5EF4-FFF2-40B4-BE49-F238E27FC236}">
                    <a16:creationId xmlns:a16="http://schemas.microsoft.com/office/drawing/2014/main" id="{11021DDC-4AFD-BCBA-AF33-D1E7B6BC277E}"/>
                  </a:ext>
                </a:extLst>
              </p14:cNvPr>
              <p14:cNvContentPartPr/>
              <p14:nvPr/>
            </p14:nvContentPartPr>
            <p14:xfrm>
              <a:off x="5500965" y="5806390"/>
              <a:ext cx="236520" cy="165960"/>
            </p14:xfrm>
          </p:contentPart>
        </mc:Choice>
        <mc:Fallback xmlns="">
          <p:pic>
            <p:nvPicPr>
              <p:cNvPr id="162" name="Ink 161">
                <a:extLst>
                  <a:ext uri="{FF2B5EF4-FFF2-40B4-BE49-F238E27FC236}">
                    <a16:creationId xmlns:a16="http://schemas.microsoft.com/office/drawing/2014/main" id="{11021DDC-4AFD-BCBA-AF33-D1E7B6BC277E}"/>
                  </a:ext>
                </a:extLst>
              </p:cNvPr>
              <p:cNvPicPr/>
              <p:nvPr/>
            </p:nvPicPr>
            <p:blipFill>
              <a:blip r:embed="rId77"/>
              <a:stretch>
                <a:fillRect/>
              </a:stretch>
            </p:blipFill>
            <p:spPr>
              <a:xfrm>
                <a:off x="5492325" y="5797390"/>
                <a:ext cx="2541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2" name="Ink 81">
                <a:extLst>
                  <a:ext uri="{FF2B5EF4-FFF2-40B4-BE49-F238E27FC236}">
                    <a16:creationId xmlns:a16="http://schemas.microsoft.com/office/drawing/2014/main" id="{6374B192-F247-ADFD-8F3A-41224D02A51F}"/>
                  </a:ext>
                </a:extLst>
              </p14:cNvPr>
              <p14:cNvContentPartPr/>
              <p14:nvPr/>
            </p14:nvContentPartPr>
            <p14:xfrm>
              <a:off x="792885" y="4881910"/>
              <a:ext cx="20520" cy="208800"/>
            </p14:xfrm>
          </p:contentPart>
        </mc:Choice>
        <mc:Fallback xmlns="">
          <p:pic>
            <p:nvPicPr>
              <p:cNvPr id="82" name="Ink 81">
                <a:extLst>
                  <a:ext uri="{FF2B5EF4-FFF2-40B4-BE49-F238E27FC236}">
                    <a16:creationId xmlns:a16="http://schemas.microsoft.com/office/drawing/2014/main" id="{6374B192-F247-ADFD-8F3A-41224D02A51F}"/>
                  </a:ext>
                </a:extLst>
              </p:cNvPr>
              <p:cNvPicPr/>
              <p:nvPr/>
            </p:nvPicPr>
            <p:blipFill>
              <a:blip r:embed="rId79"/>
              <a:stretch>
                <a:fillRect/>
              </a:stretch>
            </p:blipFill>
            <p:spPr>
              <a:xfrm>
                <a:off x="783885" y="4873270"/>
                <a:ext cx="38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3" name="Ink 82">
                <a:extLst>
                  <a:ext uri="{FF2B5EF4-FFF2-40B4-BE49-F238E27FC236}">
                    <a16:creationId xmlns:a16="http://schemas.microsoft.com/office/drawing/2014/main" id="{84D175AA-9273-CCFC-7301-FBA3AB88A4F3}"/>
                  </a:ext>
                </a:extLst>
              </p14:cNvPr>
              <p14:cNvContentPartPr/>
              <p14:nvPr/>
            </p14:nvContentPartPr>
            <p14:xfrm>
              <a:off x="877485" y="4930150"/>
              <a:ext cx="120240" cy="118800"/>
            </p14:xfrm>
          </p:contentPart>
        </mc:Choice>
        <mc:Fallback xmlns="">
          <p:pic>
            <p:nvPicPr>
              <p:cNvPr id="83" name="Ink 82">
                <a:extLst>
                  <a:ext uri="{FF2B5EF4-FFF2-40B4-BE49-F238E27FC236}">
                    <a16:creationId xmlns:a16="http://schemas.microsoft.com/office/drawing/2014/main" id="{84D175AA-9273-CCFC-7301-FBA3AB88A4F3}"/>
                  </a:ext>
                </a:extLst>
              </p:cNvPr>
              <p:cNvPicPr/>
              <p:nvPr/>
            </p:nvPicPr>
            <p:blipFill>
              <a:blip r:embed="rId81"/>
              <a:stretch>
                <a:fillRect/>
              </a:stretch>
            </p:blipFill>
            <p:spPr>
              <a:xfrm>
                <a:off x="868845" y="4921150"/>
                <a:ext cx="1378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Ink 83">
                <a:extLst>
                  <a:ext uri="{FF2B5EF4-FFF2-40B4-BE49-F238E27FC236}">
                    <a16:creationId xmlns:a16="http://schemas.microsoft.com/office/drawing/2014/main" id="{8A8F6AFC-4B6F-7925-1E9D-C4530F4440EE}"/>
                  </a:ext>
                </a:extLst>
              </p14:cNvPr>
              <p14:cNvContentPartPr/>
              <p14:nvPr/>
            </p14:nvContentPartPr>
            <p14:xfrm>
              <a:off x="1057125" y="4934110"/>
              <a:ext cx="99360" cy="113400"/>
            </p14:xfrm>
          </p:contentPart>
        </mc:Choice>
        <mc:Fallback xmlns="">
          <p:pic>
            <p:nvPicPr>
              <p:cNvPr id="84" name="Ink 83">
                <a:extLst>
                  <a:ext uri="{FF2B5EF4-FFF2-40B4-BE49-F238E27FC236}">
                    <a16:creationId xmlns:a16="http://schemas.microsoft.com/office/drawing/2014/main" id="{8A8F6AFC-4B6F-7925-1E9D-C4530F4440EE}"/>
                  </a:ext>
                </a:extLst>
              </p:cNvPr>
              <p:cNvPicPr/>
              <p:nvPr/>
            </p:nvPicPr>
            <p:blipFill>
              <a:blip r:embed="rId83"/>
              <a:stretch>
                <a:fillRect/>
              </a:stretch>
            </p:blipFill>
            <p:spPr>
              <a:xfrm>
                <a:off x="1048485" y="4925110"/>
                <a:ext cx="1170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Ink 84">
                <a:extLst>
                  <a:ext uri="{FF2B5EF4-FFF2-40B4-BE49-F238E27FC236}">
                    <a16:creationId xmlns:a16="http://schemas.microsoft.com/office/drawing/2014/main" id="{7405CF7B-0165-3BEB-109C-A10FA3666718}"/>
                  </a:ext>
                </a:extLst>
              </p14:cNvPr>
              <p14:cNvContentPartPr/>
              <p14:nvPr/>
            </p14:nvContentPartPr>
            <p14:xfrm>
              <a:off x="1240365" y="4938070"/>
              <a:ext cx="137520" cy="108720"/>
            </p14:xfrm>
          </p:contentPart>
        </mc:Choice>
        <mc:Fallback xmlns="">
          <p:pic>
            <p:nvPicPr>
              <p:cNvPr id="85" name="Ink 84">
                <a:extLst>
                  <a:ext uri="{FF2B5EF4-FFF2-40B4-BE49-F238E27FC236}">
                    <a16:creationId xmlns:a16="http://schemas.microsoft.com/office/drawing/2014/main" id="{7405CF7B-0165-3BEB-109C-A10FA3666718}"/>
                  </a:ext>
                </a:extLst>
              </p:cNvPr>
              <p:cNvPicPr/>
              <p:nvPr/>
            </p:nvPicPr>
            <p:blipFill>
              <a:blip r:embed="rId85"/>
              <a:stretch>
                <a:fillRect/>
              </a:stretch>
            </p:blipFill>
            <p:spPr>
              <a:xfrm>
                <a:off x="1231725" y="4929070"/>
                <a:ext cx="1551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6" name="Ink 85">
                <a:extLst>
                  <a:ext uri="{FF2B5EF4-FFF2-40B4-BE49-F238E27FC236}">
                    <a16:creationId xmlns:a16="http://schemas.microsoft.com/office/drawing/2014/main" id="{A9680538-1E20-517B-C2CA-F6907F55DB84}"/>
                  </a:ext>
                </a:extLst>
              </p14:cNvPr>
              <p14:cNvContentPartPr/>
              <p14:nvPr/>
            </p14:nvContentPartPr>
            <p14:xfrm>
              <a:off x="1520445" y="4936990"/>
              <a:ext cx="161280" cy="114120"/>
            </p14:xfrm>
          </p:contentPart>
        </mc:Choice>
        <mc:Fallback xmlns="">
          <p:pic>
            <p:nvPicPr>
              <p:cNvPr id="86" name="Ink 85">
                <a:extLst>
                  <a:ext uri="{FF2B5EF4-FFF2-40B4-BE49-F238E27FC236}">
                    <a16:creationId xmlns:a16="http://schemas.microsoft.com/office/drawing/2014/main" id="{A9680538-1E20-517B-C2CA-F6907F55DB84}"/>
                  </a:ext>
                </a:extLst>
              </p:cNvPr>
              <p:cNvPicPr/>
              <p:nvPr/>
            </p:nvPicPr>
            <p:blipFill>
              <a:blip r:embed="rId87"/>
              <a:stretch>
                <a:fillRect/>
              </a:stretch>
            </p:blipFill>
            <p:spPr>
              <a:xfrm>
                <a:off x="1511805" y="4928350"/>
                <a:ext cx="178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7" name="Ink 86">
                <a:extLst>
                  <a:ext uri="{FF2B5EF4-FFF2-40B4-BE49-F238E27FC236}">
                    <a16:creationId xmlns:a16="http://schemas.microsoft.com/office/drawing/2014/main" id="{DC99A04E-478C-32ED-4100-13B1560A78D6}"/>
                  </a:ext>
                </a:extLst>
              </p14:cNvPr>
              <p14:cNvContentPartPr/>
              <p14:nvPr/>
            </p14:nvContentPartPr>
            <p14:xfrm>
              <a:off x="1807725" y="4962910"/>
              <a:ext cx="51480" cy="10800"/>
            </p14:xfrm>
          </p:contentPart>
        </mc:Choice>
        <mc:Fallback xmlns="">
          <p:pic>
            <p:nvPicPr>
              <p:cNvPr id="87" name="Ink 86">
                <a:extLst>
                  <a:ext uri="{FF2B5EF4-FFF2-40B4-BE49-F238E27FC236}">
                    <a16:creationId xmlns:a16="http://schemas.microsoft.com/office/drawing/2014/main" id="{DC99A04E-478C-32ED-4100-13B1560A78D6}"/>
                  </a:ext>
                </a:extLst>
              </p:cNvPr>
              <p:cNvPicPr/>
              <p:nvPr/>
            </p:nvPicPr>
            <p:blipFill>
              <a:blip r:embed="rId89"/>
              <a:stretch>
                <a:fillRect/>
              </a:stretch>
            </p:blipFill>
            <p:spPr>
              <a:xfrm>
                <a:off x="1799085" y="4953910"/>
                <a:ext cx="691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8" name="Ink 87">
                <a:extLst>
                  <a:ext uri="{FF2B5EF4-FFF2-40B4-BE49-F238E27FC236}">
                    <a16:creationId xmlns:a16="http://schemas.microsoft.com/office/drawing/2014/main" id="{F7EB3E12-B8DC-28D2-8C01-E22098F65623}"/>
                  </a:ext>
                </a:extLst>
              </p14:cNvPr>
              <p14:cNvContentPartPr/>
              <p14:nvPr/>
            </p14:nvContentPartPr>
            <p14:xfrm>
              <a:off x="1818525" y="5037790"/>
              <a:ext cx="66600" cy="10800"/>
            </p14:xfrm>
          </p:contentPart>
        </mc:Choice>
        <mc:Fallback xmlns="">
          <p:pic>
            <p:nvPicPr>
              <p:cNvPr id="88" name="Ink 87">
                <a:extLst>
                  <a:ext uri="{FF2B5EF4-FFF2-40B4-BE49-F238E27FC236}">
                    <a16:creationId xmlns:a16="http://schemas.microsoft.com/office/drawing/2014/main" id="{F7EB3E12-B8DC-28D2-8C01-E22098F65623}"/>
                  </a:ext>
                </a:extLst>
              </p:cNvPr>
              <p:cNvPicPr/>
              <p:nvPr/>
            </p:nvPicPr>
            <p:blipFill>
              <a:blip r:embed="rId91"/>
              <a:stretch>
                <a:fillRect/>
              </a:stretch>
            </p:blipFill>
            <p:spPr>
              <a:xfrm>
                <a:off x="1809525" y="5029150"/>
                <a:ext cx="842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9" name="Ink 88">
                <a:extLst>
                  <a:ext uri="{FF2B5EF4-FFF2-40B4-BE49-F238E27FC236}">
                    <a16:creationId xmlns:a16="http://schemas.microsoft.com/office/drawing/2014/main" id="{63FF587A-36AD-BF13-4DD7-ACDA56C1E69C}"/>
                  </a:ext>
                </a:extLst>
              </p14:cNvPr>
              <p14:cNvContentPartPr/>
              <p14:nvPr/>
            </p14:nvContentPartPr>
            <p14:xfrm>
              <a:off x="2102205" y="4866430"/>
              <a:ext cx="150480" cy="159120"/>
            </p14:xfrm>
          </p:contentPart>
        </mc:Choice>
        <mc:Fallback xmlns="">
          <p:pic>
            <p:nvPicPr>
              <p:cNvPr id="89" name="Ink 88">
                <a:extLst>
                  <a:ext uri="{FF2B5EF4-FFF2-40B4-BE49-F238E27FC236}">
                    <a16:creationId xmlns:a16="http://schemas.microsoft.com/office/drawing/2014/main" id="{63FF587A-36AD-BF13-4DD7-ACDA56C1E69C}"/>
                  </a:ext>
                </a:extLst>
              </p:cNvPr>
              <p:cNvPicPr/>
              <p:nvPr/>
            </p:nvPicPr>
            <p:blipFill>
              <a:blip r:embed="rId93"/>
              <a:stretch>
                <a:fillRect/>
              </a:stretch>
            </p:blipFill>
            <p:spPr>
              <a:xfrm>
                <a:off x="2093565" y="4857790"/>
                <a:ext cx="1681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0" name="Ink 89">
                <a:extLst>
                  <a:ext uri="{FF2B5EF4-FFF2-40B4-BE49-F238E27FC236}">
                    <a16:creationId xmlns:a16="http://schemas.microsoft.com/office/drawing/2014/main" id="{80C414E0-5626-1B86-E865-A71825AE5592}"/>
                  </a:ext>
                </a:extLst>
              </p14:cNvPr>
              <p14:cNvContentPartPr/>
              <p14:nvPr/>
            </p14:nvContentPartPr>
            <p14:xfrm>
              <a:off x="2290125" y="4919350"/>
              <a:ext cx="114840" cy="101880"/>
            </p14:xfrm>
          </p:contentPart>
        </mc:Choice>
        <mc:Fallback xmlns="">
          <p:pic>
            <p:nvPicPr>
              <p:cNvPr id="90" name="Ink 89">
                <a:extLst>
                  <a:ext uri="{FF2B5EF4-FFF2-40B4-BE49-F238E27FC236}">
                    <a16:creationId xmlns:a16="http://schemas.microsoft.com/office/drawing/2014/main" id="{80C414E0-5626-1B86-E865-A71825AE5592}"/>
                  </a:ext>
                </a:extLst>
              </p:cNvPr>
              <p:cNvPicPr/>
              <p:nvPr/>
            </p:nvPicPr>
            <p:blipFill>
              <a:blip r:embed="rId95"/>
              <a:stretch>
                <a:fillRect/>
              </a:stretch>
            </p:blipFill>
            <p:spPr>
              <a:xfrm>
                <a:off x="2281125" y="4910710"/>
                <a:ext cx="1324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1" name="Ink 90">
                <a:extLst>
                  <a:ext uri="{FF2B5EF4-FFF2-40B4-BE49-F238E27FC236}">
                    <a16:creationId xmlns:a16="http://schemas.microsoft.com/office/drawing/2014/main" id="{A6FEDB5E-0718-D6A7-F9F7-D91C860063BE}"/>
                  </a:ext>
                </a:extLst>
              </p14:cNvPr>
              <p14:cNvContentPartPr/>
              <p14:nvPr/>
            </p14:nvContentPartPr>
            <p14:xfrm>
              <a:off x="2431965" y="4925110"/>
              <a:ext cx="110160" cy="82800"/>
            </p14:xfrm>
          </p:contentPart>
        </mc:Choice>
        <mc:Fallback xmlns="">
          <p:pic>
            <p:nvPicPr>
              <p:cNvPr id="91" name="Ink 90">
                <a:extLst>
                  <a:ext uri="{FF2B5EF4-FFF2-40B4-BE49-F238E27FC236}">
                    <a16:creationId xmlns:a16="http://schemas.microsoft.com/office/drawing/2014/main" id="{A6FEDB5E-0718-D6A7-F9F7-D91C860063BE}"/>
                  </a:ext>
                </a:extLst>
              </p:cNvPr>
              <p:cNvPicPr/>
              <p:nvPr/>
            </p:nvPicPr>
            <p:blipFill>
              <a:blip r:embed="rId97"/>
              <a:stretch>
                <a:fillRect/>
              </a:stretch>
            </p:blipFill>
            <p:spPr>
              <a:xfrm>
                <a:off x="2422965" y="4916110"/>
                <a:ext cx="1278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2" name="Ink 91">
                <a:extLst>
                  <a:ext uri="{FF2B5EF4-FFF2-40B4-BE49-F238E27FC236}">
                    <a16:creationId xmlns:a16="http://schemas.microsoft.com/office/drawing/2014/main" id="{CB77A4AB-33A2-ABC4-7035-140387C7E30E}"/>
                  </a:ext>
                </a:extLst>
              </p14:cNvPr>
              <p14:cNvContentPartPr/>
              <p14:nvPr/>
            </p14:nvContentPartPr>
            <p14:xfrm>
              <a:off x="2586765" y="4958230"/>
              <a:ext cx="7200" cy="7920"/>
            </p14:xfrm>
          </p:contentPart>
        </mc:Choice>
        <mc:Fallback xmlns="">
          <p:pic>
            <p:nvPicPr>
              <p:cNvPr id="92" name="Ink 91">
                <a:extLst>
                  <a:ext uri="{FF2B5EF4-FFF2-40B4-BE49-F238E27FC236}">
                    <a16:creationId xmlns:a16="http://schemas.microsoft.com/office/drawing/2014/main" id="{CB77A4AB-33A2-ABC4-7035-140387C7E30E}"/>
                  </a:ext>
                </a:extLst>
              </p:cNvPr>
              <p:cNvPicPr/>
              <p:nvPr/>
            </p:nvPicPr>
            <p:blipFill>
              <a:blip r:embed="rId99"/>
              <a:stretch>
                <a:fillRect/>
              </a:stretch>
            </p:blipFill>
            <p:spPr>
              <a:xfrm>
                <a:off x="2577765" y="4949590"/>
                <a:ext cx="248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3" name="Ink 92">
                <a:extLst>
                  <a:ext uri="{FF2B5EF4-FFF2-40B4-BE49-F238E27FC236}">
                    <a16:creationId xmlns:a16="http://schemas.microsoft.com/office/drawing/2014/main" id="{E0A39A5C-8CDE-FDE0-E35F-81D9AEDA565D}"/>
                  </a:ext>
                </a:extLst>
              </p14:cNvPr>
              <p14:cNvContentPartPr/>
              <p14:nvPr/>
            </p14:nvContentPartPr>
            <p14:xfrm>
              <a:off x="2574885" y="4925830"/>
              <a:ext cx="114480" cy="70200"/>
            </p14:xfrm>
          </p:contentPart>
        </mc:Choice>
        <mc:Fallback xmlns="">
          <p:pic>
            <p:nvPicPr>
              <p:cNvPr id="93" name="Ink 92">
                <a:extLst>
                  <a:ext uri="{FF2B5EF4-FFF2-40B4-BE49-F238E27FC236}">
                    <a16:creationId xmlns:a16="http://schemas.microsoft.com/office/drawing/2014/main" id="{E0A39A5C-8CDE-FDE0-E35F-81D9AEDA565D}"/>
                  </a:ext>
                </a:extLst>
              </p:cNvPr>
              <p:cNvPicPr/>
              <p:nvPr/>
            </p:nvPicPr>
            <p:blipFill>
              <a:blip r:embed="rId101"/>
              <a:stretch>
                <a:fillRect/>
              </a:stretch>
            </p:blipFill>
            <p:spPr>
              <a:xfrm>
                <a:off x="2565885" y="4917190"/>
                <a:ext cx="1321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4" name="Ink 93">
                <a:extLst>
                  <a:ext uri="{FF2B5EF4-FFF2-40B4-BE49-F238E27FC236}">
                    <a16:creationId xmlns:a16="http://schemas.microsoft.com/office/drawing/2014/main" id="{8DA92E5C-52EC-7FE9-B0D2-D3F8C19C10D7}"/>
                  </a:ext>
                </a:extLst>
              </p14:cNvPr>
              <p14:cNvContentPartPr/>
              <p14:nvPr/>
            </p14:nvContentPartPr>
            <p14:xfrm>
              <a:off x="2722125" y="4865710"/>
              <a:ext cx="254160" cy="176040"/>
            </p14:xfrm>
          </p:contentPart>
        </mc:Choice>
        <mc:Fallback xmlns="">
          <p:pic>
            <p:nvPicPr>
              <p:cNvPr id="94" name="Ink 93">
                <a:extLst>
                  <a:ext uri="{FF2B5EF4-FFF2-40B4-BE49-F238E27FC236}">
                    <a16:creationId xmlns:a16="http://schemas.microsoft.com/office/drawing/2014/main" id="{8DA92E5C-52EC-7FE9-B0D2-D3F8C19C10D7}"/>
                  </a:ext>
                </a:extLst>
              </p:cNvPr>
              <p:cNvPicPr/>
              <p:nvPr/>
            </p:nvPicPr>
            <p:blipFill>
              <a:blip r:embed="rId103"/>
              <a:stretch>
                <a:fillRect/>
              </a:stretch>
            </p:blipFill>
            <p:spPr>
              <a:xfrm>
                <a:off x="2713485" y="4857070"/>
                <a:ext cx="2718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5" name="Ink 94">
                <a:extLst>
                  <a:ext uri="{FF2B5EF4-FFF2-40B4-BE49-F238E27FC236}">
                    <a16:creationId xmlns:a16="http://schemas.microsoft.com/office/drawing/2014/main" id="{F81DBDDC-8560-A101-E43F-EEB8FE4D6EBE}"/>
                  </a:ext>
                </a:extLst>
              </p14:cNvPr>
              <p14:cNvContentPartPr/>
              <p14:nvPr/>
            </p14:nvContentPartPr>
            <p14:xfrm>
              <a:off x="3120645" y="4946350"/>
              <a:ext cx="51480" cy="5760"/>
            </p14:xfrm>
          </p:contentPart>
        </mc:Choice>
        <mc:Fallback xmlns="">
          <p:pic>
            <p:nvPicPr>
              <p:cNvPr id="95" name="Ink 94">
                <a:extLst>
                  <a:ext uri="{FF2B5EF4-FFF2-40B4-BE49-F238E27FC236}">
                    <a16:creationId xmlns:a16="http://schemas.microsoft.com/office/drawing/2014/main" id="{F81DBDDC-8560-A101-E43F-EEB8FE4D6EBE}"/>
                  </a:ext>
                </a:extLst>
              </p:cNvPr>
              <p:cNvPicPr/>
              <p:nvPr/>
            </p:nvPicPr>
            <p:blipFill>
              <a:blip r:embed="rId105"/>
              <a:stretch>
                <a:fillRect/>
              </a:stretch>
            </p:blipFill>
            <p:spPr>
              <a:xfrm>
                <a:off x="3112005" y="4937350"/>
                <a:ext cx="691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6" name="Ink 95">
                <a:extLst>
                  <a:ext uri="{FF2B5EF4-FFF2-40B4-BE49-F238E27FC236}">
                    <a16:creationId xmlns:a16="http://schemas.microsoft.com/office/drawing/2014/main" id="{9BFD9370-26D4-C9E8-593C-A3F7235814EC}"/>
                  </a:ext>
                </a:extLst>
              </p14:cNvPr>
              <p14:cNvContentPartPr/>
              <p14:nvPr/>
            </p14:nvContentPartPr>
            <p14:xfrm>
              <a:off x="3126045" y="5003950"/>
              <a:ext cx="57600" cy="1440"/>
            </p14:xfrm>
          </p:contentPart>
        </mc:Choice>
        <mc:Fallback xmlns="">
          <p:pic>
            <p:nvPicPr>
              <p:cNvPr id="96" name="Ink 95">
                <a:extLst>
                  <a:ext uri="{FF2B5EF4-FFF2-40B4-BE49-F238E27FC236}">
                    <a16:creationId xmlns:a16="http://schemas.microsoft.com/office/drawing/2014/main" id="{9BFD9370-26D4-C9E8-593C-A3F7235814EC}"/>
                  </a:ext>
                </a:extLst>
              </p:cNvPr>
              <p:cNvPicPr/>
              <p:nvPr/>
            </p:nvPicPr>
            <p:blipFill>
              <a:blip r:embed="rId107"/>
              <a:stretch>
                <a:fillRect/>
              </a:stretch>
            </p:blipFill>
            <p:spPr>
              <a:xfrm>
                <a:off x="3117045" y="4995310"/>
                <a:ext cx="752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7" name="Ink 96">
                <a:extLst>
                  <a:ext uri="{FF2B5EF4-FFF2-40B4-BE49-F238E27FC236}">
                    <a16:creationId xmlns:a16="http://schemas.microsoft.com/office/drawing/2014/main" id="{0844E19B-23EC-D737-B9C0-E37903384FBA}"/>
                  </a:ext>
                </a:extLst>
              </p14:cNvPr>
              <p14:cNvContentPartPr/>
              <p14:nvPr/>
            </p14:nvContentPartPr>
            <p14:xfrm>
              <a:off x="3306765" y="4906750"/>
              <a:ext cx="37440" cy="145800"/>
            </p14:xfrm>
          </p:contentPart>
        </mc:Choice>
        <mc:Fallback xmlns="">
          <p:pic>
            <p:nvPicPr>
              <p:cNvPr id="97" name="Ink 96">
                <a:extLst>
                  <a:ext uri="{FF2B5EF4-FFF2-40B4-BE49-F238E27FC236}">
                    <a16:creationId xmlns:a16="http://schemas.microsoft.com/office/drawing/2014/main" id="{0844E19B-23EC-D737-B9C0-E37903384FBA}"/>
                  </a:ext>
                </a:extLst>
              </p:cNvPr>
              <p:cNvPicPr/>
              <p:nvPr/>
            </p:nvPicPr>
            <p:blipFill>
              <a:blip r:embed="rId109"/>
              <a:stretch>
                <a:fillRect/>
              </a:stretch>
            </p:blipFill>
            <p:spPr>
              <a:xfrm>
                <a:off x="3298125" y="4897750"/>
                <a:ext cx="550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8" name="Ink 97">
                <a:extLst>
                  <a:ext uri="{FF2B5EF4-FFF2-40B4-BE49-F238E27FC236}">
                    <a16:creationId xmlns:a16="http://schemas.microsoft.com/office/drawing/2014/main" id="{46DAAC02-8AC4-F8AD-D1AF-D5EEEE5CC055}"/>
                  </a:ext>
                </a:extLst>
              </p14:cNvPr>
              <p14:cNvContentPartPr/>
              <p14:nvPr/>
            </p14:nvContentPartPr>
            <p14:xfrm>
              <a:off x="3295965" y="4820710"/>
              <a:ext cx="125280" cy="145440"/>
            </p14:xfrm>
          </p:contentPart>
        </mc:Choice>
        <mc:Fallback xmlns="">
          <p:pic>
            <p:nvPicPr>
              <p:cNvPr id="98" name="Ink 97">
                <a:extLst>
                  <a:ext uri="{FF2B5EF4-FFF2-40B4-BE49-F238E27FC236}">
                    <a16:creationId xmlns:a16="http://schemas.microsoft.com/office/drawing/2014/main" id="{46DAAC02-8AC4-F8AD-D1AF-D5EEEE5CC055}"/>
                  </a:ext>
                </a:extLst>
              </p:cNvPr>
              <p:cNvPicPr/>
              <p:nvPr/>
            </p:nvPicPr>
            <p:blipFill>
              <a:blip r:embed="rId111"/>
              <a:stretch>
                <a:fillRect/>
              </a:stretch>
            </p:blipFill>
            <p:spPr>
              <a:xfrm>
                <a:off x="3286965" y="4812070"/>
                <a:ext cx="1429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9" name="Ink 98">
                <a:extLst>
                  <a:ext uri="{FF2B5EF4-FFF2-40B4-BE49-F238E27FC236}">
                    <a16:creationId xmlns:a16="http://schemas.microsoft.com/office/drawing/2014/main" id="{4C60DCD3-8208-43BF-6978-40B10E2EF205}"/>
                  </a:ext>
                </a:extLst>
              </p14:cNvPr>
              <p14:cNvContentPartPr/>
              <p14:nvPr/>
            </p14:nvContentPartPr>
            <p14:xfrm>
              <a:off x="3446805" y="4901710"/>
              <a:ext cx="130320" cy="96480"/>
            </p14:xfrm>
          </p:contentPart>
        </mc:Choice>
        <mc:Fallback xmlns="">
          <p:pic>
            <p:nvPicPr>
              <p:cNvPr id="99" name="Ink 98">
                <a:extLst>
                  <a:ext uri="{FF2B5EF4-FFF2-40B4-BE49-F238E27FC236}">
                    <a16:creationId xmlns:a16="http://schemas.microsoft.com/office/drawing/2014/main" id="{4C60DCD3-8208-43BF-6978-40B10E2EF205}"/>
                  </a:ext>
                </a:extLst>
              </p:cNvPr>
              <p:cNvPicPr/>
              <p:nvPr/>
            </p:nvPicPr>
            <p:blipFill>
              <a:blip r:embed="rId113"/>
              <a:stretch>
                <a:fillRect/>
              </a:stretch>
            </p:blipFill>
            <p:spPr>
              <a:xfrm>
                <a:off x="3437805" y="4892710"/>
                <a:ext cx="1479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0" name="Ink 99">
                <a:extLst>
                  <a:ext uri="{FF2B5EF4-FFF2-40B4-BE49-F238E27FC236}">
                    <a16:creationId xmlns:a16="http://schemas.microsoft.com/office/drawing/2014/main" id="{AF86A242-097F-16D3-CD9B-DD9090B7AAA2}"/>
                  </a:ext>
                </a:extLst>
              </p14:cNvPr>
              <p14:cNvContentPartPr/>
              <p14:nvPr/>
            </p14:nvContentPartPr>
            <p14:xfrm>
              <a:off x="3597285" y="4888750"/>
              <a:ext cx="99000" cy="115200"/>
            </p14:xfrm>
          </p:contentPart>
        </mc:Choice>
        <mc:Fallback xmlns="">
          <p:pic>
            <p:nvPicPr>
              <p:cNvPr id="100" name="Ink 99">
                <a:extLst>
                  <a:ext uri="{FF2B5EF4-FFF2-40B4-BE49-F238E27FC236}">
                    <a16:creationId xmlns:a16="http://schemas.microsoft.com/office/drawing/2014/main" id="{AF86A242-097F-16D3-CD9B-DD9090B7AAA2}"/>
                  </a:ext>
                </a:extLst>
              </p:cNvPr>
              <p:cNvPicPr/>
              <p:nvPr/>
            </p:nvPicPr>
            <p:blipFill>
              <a:blip r:embed="rId115"/>
              <a:stretch>
                <a:fillRect/>
              </a:stretch>
            </p:blipFill>
            <p:spPr>
              <a:xfrm>
                <a:off x="3588285" y="4879750"/>
                <a:ext cx="1166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1" name="Ink 100">
                <a:extLst>
                  <a:ext uri="{FF2B5EF4-FFF2-40B4-BE49-F238E27FC236}">
                    <a16:creationId xmlns:a16="http://schemas.microsoft.com/office/drawing/2014/main" id="{223C7544-6B59-F454-64EC-8EA56614385B}"/>
                  </a:ext>
                </a:extLst>
              </p14:cNvPr>
              <p14:cNvContentPartPr/>
              <p14:nvPr/>
            </p14:nvContentPartPr>
            <p14:xfrm>
              <a:off x="3704205" y="4882270"/>
              <a:ext cx="93600" cy="145080"/>
            </p14:xfrm>
          </p:contentPart>
        </mc:Choice>
        <mc:Fallback xmlns="">
          <p:pic>
            <p:nvPicPr>
              <p:cNvPr id="101" name="Ink 100">
                <a:extLst>
                  <a:ext uri="{FF2B5EF4-FFF2-40B4-BE49-F238E27FC236}">
                    <a16:creationId xmlns:a16="http://schemas.microsoft.com/office/drawing/2014/main" id="{223C7544-6B59-F454-64EC-8EA56614385B}"/>
                  </a:ext>
                </a:extLst>
              </p:cNvPr>
              <p:cNvPicPr/>
              <p:nvPr/>
            </p:nvPicPr>
            <p:blipFill>
              <a:blip r:embed="rId117"/>
              <a:stretch>
                <a:fillRect/>
              </a:stretch>
            </p:blipFill>
            <p:spPr>
              <a:xfrm>
                <a:off x="3695565" y="4873270"/>
                <a:ext cx="1112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2" name="Ink 101">
                <a:extLst>
                  <a:ext uri="{FF2B5EF4-FFF2-40B4-BE49-F238E27FC236}">
                    <a16:creationId xmlns:a16="http://schemas.microsoft.com/office/drawing/2014/main" id="{732CF678-96DE-D755-333A-F52389C92CEB}"/>
                  </a:ext>
                </a:extLst>
              </p14:cNvPr>
              <p14:cNvContentPartPr/>
              <p14:nvPr/>
            </p14:nvContentPartPr>
            <p14:xfrm>
              <a:off x="3842805" y="4895950"/>
              <a:ext cx="83520" cy="117720"/>
            </p14:xfrm>
          </p:contentPart>
        </mc:Choice>
        <mc:Fallback xmlns="">
          <p:pic>
            <p:nvPicPr>
              <p:cNvPr id="102" name="Ink 101">
                <a:extLst>
                  <a:ext uri="{FF2B5EF4-FFF2-40B4-BE49-F238E27FC236}">
                    <a16:creationId xmlns:a16="http://schemas.microsoft.com/office/drawing/2014/main" id="{732CF678-96DE-D755-333A-F52389C92CEB}"/>
                  </a:ext>
                </a:extLst>
              </p:cNvPr>
              <p:cNvPicPr/>
              <p:nvPr/>
            </p:nvPicPr>
            <p:blipFill>
              <a:blip r:embed="rId119"/>
              <a:stretch>
                <a:fillRect/>
              </a:stretch>
            </p:blipFill>
            <p:spPr>
              <a:xfrm>
                <a:off x="3833805" y="4887310"/>
                <a:ext cx="1011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3" name="Ink 102">
                <a:extLst>
                  <a:ext uri="{FF2B5EF4-FFF2-40B4-BE49-F238E27FC236}">
                    <a16:creationId xmlns:a16="http://schemas.microsoft.com/office/drawing/2014/main" id="{6F747D72-30BF-50BA-C120-36551B7FFC93}"/>
                  </a:ext>
                </a:extLst>
              </p14:cNvPr>
              <p14:cNvContentPartPr/>
              <p14:nvPr/>
            </p14:nvContentPartPr>
            <p14:xfrm>
              <a:off x="3952965" y="4904590"/>
              <a:ext cx="100800" cy="130680"/>
            </p14:xfrm>
          </p:contentPart>
        </mc:Choice>
        <mc:Fallback xmlns="">
          <p:pic>
            <p:nvPicPr>
              <p:cNvPr id="103" name="Ink 102">
                <a:extLst>
                  <a:ext uri="{FF2B5EF4-FFF2-40B4-BE49-F238E27FC236}">
                    <a16:creationId xmlns:a16="http://schemas.microsoft.com/office/drawing/2014/main" id="{6F747D72-30BF-50BA-C120-36551B7FFC93}"/>
                  </a:ext>
                </a:extLst>
              </p:cNvPr>
              <p:cNvPicPr/>
              <p:nvPr/>
            </p:nvPicPr>
            <p:blipFill>
              <a:blip r:embed="rId121"/>
              <a:stretch>
                <a:fillRect/>
              </a:stretch>
            </p:blipFill>
            <p:spPr>
              <a:xfrm>
                <a:off x="3944325" y="4895590"/>
                <a:ext cx="1184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4" name="Ink 103">
                <a:extLst>
                  <a:ext uri="{FF2B5EF4-FFF2-40B4-BE49-F238E27FC236}">
                    <a16:creationId xmlns:a16="http://schemas.microsoft.com/office/drawing/2014/main" id="{09E0BBE5-3DCF-D9DB-F002-8546CE77CCAA}"/>
                  </a:ext>
                </a:extLst>
              </p14:cNvPr>
              <p14:cNvContentPartPr/>
              <p14:nvPr/>
            </p14:nvContentPartPr>
            <p14:xfrm>
              <a:off x="4081485" y="4900630"/>
              <a:ext cx="117360" cy="299880"/>
            </p14:xfrm>
          </p:contentPart>
        </mc:Choice>
        <mc:Fallback xmlns="">
          <p:pic>
            <p:nvPicPr>
              <p:cNvPr id="104" name="Ink 103">
                <a:extLst>
                  <a:ext uri="{FF2B5EF4-FFF2-40B4-BE49-F238E27FC236}">
                    <a16:creationId xmlns:a16="http://schemas.microsoft.com/office/drawing/2014/main" id="{09E0BBE5-3DCF-D9DB-F002-8546CE77CCAA}"/>
                  </a:ext>
                </a:extLst>
              </p:cNvPr>
              <p:cNvPicPr/>
              <p:nvPr/>
            </p:nvPicPr>
            <p:blipFill>
              <a:blip r:embed="rId123"/>
              <a:stretch>
                <a:fillRect/>
              </a:stretch>
            </p:blipFill>
            <p:spPr>
              <a:xfrm>
                <a:off x="4072845" y="4891990"/>
                <a:ext cx="13500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5" name="Ink 104">
                <a:extLst>
                  <a:ext uri="{FF2B5EF4-FFF2-40B4-BE49-F238E27FC236}">
                    <a16:creationId xmlns:a16="http://schemas.microsoft.com/office/drawing/2014/main" id="{70785040-6060-F74B-2343-4AF1274D9976}"/>
                  </a:ext>
                </a:extLst>
              </p14:cNvPr>
              <p14:cNvContentPartPr/>
              <p14:nvPr/>
            </p14:nvContentPartPr>
            <p14:xfrm>
              <a:off x="4263285" y="4897750"/>
              <a:ext cx="92160" cy="92520"/>
            </p14:xfrm>
          </p:contentPart>
        </mc:Choice>
        <mc:Fallback xmlns="">
          <p:pic>
            <p:nvPicPr>
              <p:cNvPr id="105" name="Ink 104">
                <a:extLst>
                  <a:ext uri="{FF2B5EF4-FFF2-40B4-BE49-F238E27FC236}">
                    <a16:creationId xmlns:a16="http://schemas.microsoft.com/office/drawing/2014/main" id="{70785040-6060-F74B-2343-4AF1274D9976}"/>
                  </a:ext>
                </a:extLst>
              </p:cNvPr>
              <p:cNvPicPr/>
              <p:nvPr/>
            </p:nvPicPr>
            <p:blipFill>
              <a:blip r:embed="rId125"/>
              <a:stretch>
                <a:fillRect/>
              </a:stretch>
            </p:blipFill>
            <p:spPr>
              <a:xfrm>
                <a:off x="4254285" y="4889110"/>
                <a:ext cx="1098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6" name="Ink 105">
                <a:extLst>
                  <a:ext uri="{FF2B5EF4-FFF2-40B4-BE49-F238E27FC236}">
                    <a16:creationId xmlns:a16="http://schemas.microsoft.com/office/drawing/2014/main" id="{062CA81A-119A-A51A-93DF-DB89E63D9A8A}"/>
                  </a:ext>
                </a:extLst>
              </p14:cNvPr>
              <p14:cNvContentPartPr/>
              <p14:nvPr/>
            </p14:nvContentPartPr>
            <p14:xfrm>
              <a:off x="4397565" y="4872550"/>
              <a:ext cx="180000" cy="135720"/>
            </p14:xfrm>
          </p:contentPart>
        </mc:Choice>
        <mc:Fallback xmlns="">
          <p:pic>
            <p:nvPicPr>
              <p:cNvPr id="106" name="Ink 105">
                <a:extLst>
                  <a:ext uri="{FF2B5EF4-FFF2-40B4-BE49-F238E27FC236}">
                    <a16:creationId xmlns:a16="http://schemas.microsoft.com/office/drawing/2014/main" id="{062CA81A-119A-A51A-93DF-DB89E63D9A8A}"/>
                  </a:ext>
                </a:extLst>
              </p:cNvPr>
              <p:cNvPicPr/>
              <p:nvPr/>
            </p:nvPicPr>
            <p:blipFill>
              <a:blip r:embed="rId127"/>
              <a:stretch>
                <a:fillRect/>
              </a:stretch>
            </p:blipFill>
            <p:spPr>
              <a:xfrm>
                <a:off x="4388925" y="4863550"/>
                <a:ext cx="1976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8" name="Ink 107">
                <a:extLst>
                  <a:ext uri="{FF2B5EF4-FFF2-40B4-BE49-F238E27FC236}">
                    <a16:creationId xmlns:a16="http://schemas.microsoft.com/office/drawing/2014/main" id="{811CC116-FEB3-9B39-8835-441B2E65C3C2}"/>
                  </a:ext>
                </a:extLst>
              </p14:cNvPr>
              <p14:cNvContentPartPr/>
              <p14:nvPr/>
            </p14:nvContentPartPr>
            <p14:xfrm>
              <a:off x="4684485" y="4819630"/>
              <a:ext cx="110880" cy="180360"/>
            </p14:xfrm>
          </p:contentPart>
        </mc:Choice>
        <mc:Fallback xmlns="">
          <p:pic>
            <p:nvPicPr>
              <p:cNvPr id="108" name="Ink 107">
                <a:extLst>
                  <a:ext uri="{FF2B5EF4-FFF2-40B4-BE49-F238E27FC236}">
                    <a16:creationId xmlns:a16="http://schemas.microsoft.com/office/drawing/2014/main" id="{811CC116-FEB3-9B39-8835-441B2E65C3C2}"/>
                  </a:ext>
                </a:extLst>
              </p:cNvPr>
              <p:cNvPicPr/>
              <p:nvPr/>
            </p:nvPicPr>
            <p:blipFill>
              <a:blip r:embed="rId129"/>
              <a:stretch>
                <a:fillRect/>
              </a:stretch>
            </p:blipFill>
            <p:spPr>
              <a:xfrm>
                <a:off x="4675485" y="4810990"/>
                <a:ext cx="1285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9" name="Ink 108">
                <a:extLst>
                  <a:ext uri="{FF2B5EF4-FFF2-40B4-BE49-F238E27FC236}">
                    <a16:creationId xmlns:a16="http://schemas.microsoft.com/office/drawing/2014/main" id="{B3D3DB7C-52BA-D4C8-6462-C3B16D5C1C78}"/>
                  </a:ext>
                </a:extLst>
              </p14:cNvPr>
              <p14:cNvContentPartPr/>
              <p14:nvPr/>
            </p14:nvContentPartPr>
            <p14:xfrm>
              <a:off x="4692045" y="4908550"/>
              <a:ext cx="246240" cy="137880"/>
            </p14:xfrm>
          </p:contentPart>
        </mc:Choice>
        <mc:Fallback xmlns="">
          <p:pic>
            <p:nvPicPr>
              <p:cNvPr id="109" name="Ink 108">
                <a:extLst>
                  <a:ext uri="{FF2B5EF4-FFF2-40B4-BE49-F238E27FC236}">
                    <a16:creationId xmlns:a16="http://schemas.microsoft.com/office/drawing/2014/main" id="{B3D3DB7C-52BA-D4C8-6462-C3B16D5C1C78}"/>
                  </a:ext>
                </a:extLst>
              </p:cNvPr>
              <p:cNvPicPr/>
              <p:nvPr/>
            </p:nvPicPr>
            <p:blipFill>
              <a:blip r:embed="rId131"/>
              <a:stretch>
                <a:fillRect/>
              </a:stretch>
            </p:blipFill>
            <p:spPr>
              <a:xfrm>
                <a:off x="4683405" y="4899550"/>
                <a:ext cx="263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0" name="Ink 109">
                <a:extLst>
                  <a:ext uri="{FF2B5EF4-FFF2-40B4-BE49-F238E27FC236}">
                    <a16:creationId xmlns:a16="http://schemas.microsoft.com/office/drawing/2014/main" id="{2EDA4FB3-CF95-6CBE-D885-0A402E96FE68}"/>
                  </a:ext>
                </a:extLst>
              </p14:cNvPr>
              <p14:cNvContentPartPr/>
              <p14:nvPr/>
            </p14:nvContentPartPr>
            <p14:xfrm>
              <a:off x="4995885" y="4888390"/>
              <a:ext cx="139680" cy="165240"/>
            </p14:xfrm>
          </p:contentPart>
        </mc:Choice>
        <mc:Fallback xmlns="">
          <p:pic>
            <p:nvPicPr>
              <p:cNvPr id="110" name="Ink 109">
                <a:extLst>
                  <a:ext uri="{FF2B5EF4-FFF2-40B4-BE49-F238E27FC236}">
                    <a16:creationId xmlns:a16="http://schemas.microsoft.com/office/drawing/2014/main" id="{2EDA4FB3-CF95-6CBE-D885-0A402E96FE68}"/>
                  </a:ext>
                </a:extLst>
              </p:cNvPr>
              <p:cNvPicPr/>
              <p:nvPr/>
            </p:nvPicPr>
            <p:blipFill>
              <a:blip r:embed="rId133"/>
              <a:stretch>
                <a:fillRect/>
              </a:stretch>
            </p:blipFill>
            <p:spPr>
              <a:xfrm>
                <a:off x="4986885" y="4879390"/>
                <a:ext cx="15732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2" name="Ink 111">
                <a:extLst>
                  <a:ext uri="{FF2B5EF4-FFF2-40B4-BE49-F238E27FC236}">
                    <a16:creationId xmlns:a16="http://schemas.microsoft.com/office/drawing/2014/main" id="{7F4C6CA3-E97F-9C9E-CBDE-A300B94821DE}"/>
                  </a:ext>
                </a:extLst>
              </p14:cNvPr>
              <p14:cNvContentPartPr/>
              <p14:nvPr/>
            </p14:nvContentPartPr>
            <p14:xfrm>
              <a:off x="870645" y="5289790"/>
              <a:ext cx="155160" cy="230760"/>
            </p14:xfrm>
          </p:contentPart>
        </mc:Choice>
        <mc:Fallback xmlns="">
          <p:pic>
            <p:nvPicPr>
              <p:cNvPr id="112" name="Ink 111">
                <a:extLst>
                  <a:ext uri="{FF2B5EF4-FFF2-40B4-BE49-F238E27FC236}">
                    <a16:creationId xmlns:a16="http://schemas.microsoft.com/office/drawing/2014/main" id="{7F4C6CA3-E97F-9C9E-CBDE-A300B94821DE}"/>
                  </a:ext>
                </a:extLst>
              </p:cNvPr>
              <p:cNvPicPr/>
              <p:nvPr/>
            </p:nvPicPr>
            <p:blipFill>
              <a:blip r:embed="rId135"/>
              <a:stretch>
                <a:fillRect/>
              </a:stretch>
            </p:blipFill>
            <p:spPr>
              <a:xfrm>
                <a:off x="862005" y="5280790"/>
                <a:ext cx="17280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3" name="Ink 112">
                <a:extLst>
                  <a:ext uri="{FF2B5EF4-FFF2-40B4-BE49-F238E27FC236}">
                    <a16:creationId xmlns:a16="http://schemas.microsoft.com/office/drawing/2014/main" id="{4B5C800A-E681-5ADA-E8D6-97BBBD1128B5}"/>
                  </a:ext>
                </a:extLst>
              </p14:cNvPr>
              <p14:cNvContentPartPr/>
              <p14:nvPr/>
            </p14:nvContentPartPr>
            <p14:xfrm>
              <a:off x="1081965" y="5388790"/>
              <a:ext cx="106200" cy="115560"/>
            </p14:xfrm>
          </p:contentPart>
        </mc:Choice>
        <mc:Fallback xmlns="">
          <p:pic>
            <p:nvPicPr>
              <p:cNvPr id="113" name="Ink 112">
                <a:extLst>
                  <a:ext uri="{FF2B5EF4-FFF2-40B4-BE49-F238E27FC236}">
                    <a16:creationId xmlns:a16="http://schemas.microsoft.com/office/drawing/2014/main" id="{4B5C800A-E681-5ADA-E8D6-97BBBD1128B5}"/>
                  </a:ext>
                </a:extLst>
              </p:cNvPr>
              <p:cNvPicPr/>
              <p:nvPr/>
            </p:nvPicPr>
            <p:blipFill>
              <a:blip r:embed="rId137"/>
              <a:stretch>
                <a:fillRect/>
              </a:stretch>
            </p:blipFill>
            <p:spPr>
              <a:xfrm>
                <a:off x="1072965" y="5379790"/>
                <a:ext cx="1238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4" name="Ink 113">
                <a:extLst>
                  <a:ext uri="{FF2B5EF4-FFF2-40B4-BE49-F238E27FC236}">
                    <a16:creationId xmlns:a16="http://schemas.microsoft.com/office/drawing/2014/main" id="{4B9A02BD-58FF-830C-211F-F28D1CB4F99D}"/>
                  </a:ext>
                </a:extLst>
              </p14:cNvPr>
              <p14:cNvContentPartPr/>
              <p14:nvPr/>
            </p14:nvContentPartPr>
            <p14:xfrm>
              <a:off x="1240365" y="5402830"/>
              <a:ext cx="109440" cy="102960"/>
            </p14:xfrm>
          </p:contentPart>
        </mc:Choice>
        <mc:Fallback xmlns="">
          <p:pic>
            <p:nvPicPr>
              <p:cNvPr id="114" name="Ink 113">
                <a:extLst>
                  <a:ext uri="{FF2B5EF4-FFF2-40B4-BE49-F238E27FC236}">
                    <a16:creationId xmlns:a16="http://schemas.microsoft.com/office/drawing/2014/main" id="{4B9A02BD-58FF-830C-211F-F28D1CB4F99D}"/>
                  </a:ext>
                </a:extLst>
              </p:cNvPr>
              <p:cNvPicPr/>
              <p:nvPr/>
            </p:nvPicPr>
            <p:blipFill>
              <a:blip r:embed="rId139"/>
              <a:stretch>
                <a:fillRect/>
              </a:stretch>
            </p:blipFill>
            <p:spPr>
              <a:xfrm>
                <a:off x="1231365" y="5393830"/>
                <a:ext cx="1270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6" name="Ink 115">
                <a:extLst>
                  <a:ext uri="{FF2B5EF4-FFF2-40B4-BE49-F238E27FC236}">
                    <a16:creationId xmlns:a16="http://schemas.microsoft.com/office/drawing/2014/main" id="{39C90439-3EE0-2BF9-8E97-4BAF3AD1D32F}"/>
                  </a:ext>
                </a:extLst>
              </p14:cNvPr>
              <p14:cNvContentPartPr/>
              <p14:nvPr/>
            </p14:nvContentPartPr>
            <p14:xfrm>
              <a:off x="1497405" y="5429830"/>
              <a:ext cx="49320" cy="7200"/>
            </p14:xfrm>
          </p:contentPart>
        </mc:Choice>
        <mc:Fallback xmlns="">
          <p:pic>
            <p:nvPicPr>
              <p:cNvPr id="116" name="Ink 115">
                <a:extLst>
                  <a:ext uri="{FF2B5EF4-FFF2-40B4-BE49-F238E27FC236}">
                    <a16:creationId xmlns:a16="http://schemas.microsoft.com/office/drawing/2014/main" id="{39C90439-3EE0-2BF9-8E97-4BAF3AD1D32F}"/>
                  </a:ext>
                </a:extLst>
              </p:cNvPr>
              <p:cNvPicPr/>
              <p:nvPr/>
            </p:nvPicPr>
            <p:blipFill>
              <a:blip r:embed="rId141"/>
              <a:stretch>
                <a:fillRect/>
              </a:stretch>
            </p:blipFill>
            <p:spPr>
              <a:xfrm>
                <a:off x="1488405" y="5420830"/>
                <a:ext cx="669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7" name="Ink 116">
                <a:extLst>
                  <a:ext uri="{FF2B5EF4-FFF2-40B4-BE49-F238E27FC236}">
                    <a16:creationId xmlns:a16="http://schemas.microsoft.com/office/drawing/2014/main" id="{819D1F6A-180F-FEEE-0CC9-C371A0BA2784}"/>
                  </a:ext>
                </a:extLst>
              </p14:cNvPr>
              <p14:cNvContentPartPr/>
              <p14:nvPr/>
            </p14:nvContentPartPr>
            <p14:xfrm>
              <a:off x="1497405" y="5460430"/>
              <a:ext cx="40680" cy="24120"/>
            </p14:xfrm>
          </p:contentPart>
        </mc:Choice>
        <mc:Fallback xmlns="">
          <p:pic>
            <p:nvPicPr>
              <p:cNvPr id="117" name="Ink 116">
                <a:extLst>
                  <a:ext uri="{FF2B5EF4-FFF2-40B4-BE49-F238E27FC236}">
                    <a16:creationId xmlns:a16="http://schemas.microsoft.com/office/drawing/2014/main" id="{819D1F6A-180F-FEEE-0CC9-C371A0BA2784}"/>
                  </a:ext>
                </a:extLst>
              </p:cNvPr>
              <p:cNvPicPr/>
              <p:nvPr/>
            </p:nvPicPr>
            <p:blipFill>
              <a:blip r:embed="rId143"/>
              <a:stretch>
                <a:fillRect/>
              </a:stretch>
            </p:blipFill>
            <p:spPr>
              <a:xfrm>
                <a:off x="1488405" y="5451430"/>
                <a:ext cx="583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8" name="Ink 117">
                <a:extLst>
                  <a:ext uri="{FF2B5EF4-FFF2-40B4-BE49-F238E27FC236}">
                    <a16:creationId xmlns:a16="http://schemas.microsoft.com/office/drawing/2014/main" id="{AD83CB03-8E12-9DE0-6F53-65E93E0CA339}"/>
                  </a:ext>
                </a:extLst>
              </p14:cNvPr>
              <p14:cNvContentPartPr/>
              <p14:nvPr/>
            </p14:nvContentPartPr>
            <p14:xfrm>
              <a:off x="1839765" y="5292670"/>
              <a:ext cx="230040" cy="212400"/>
            </p14:xfrm>
          </p:contentPart>
        </mc:Choice>
        <mc:Fallback xmlns="">
          <p:pic>
            <p:nvPicPr>
              <p:cNvPr id="118" name="Ink 117">
                <a:extLst>
                  <a:ext uri="{FF2B5EF4-FFF2-40B4-BE49-F238E27FC236}">
                    <a16:creationId xmlns:a16="http://schemas.microsoft.com/office/drawing/2014/main" id="{AD83CB03-8E12-9DE0-6F53-65E93E0CA339}"/>
                  </a:ext>
                </a:extLst>
              </p:cNvPr>
              <p:cNvPicPr/>
              <p:nvPr/>
            </p:nvPicPr>
            <p:blipFill>
              <a:blip r:embed="rId145"/>
              <a:stretch>
                <a:fillRect/>
              </a:stretch>
            </p:blipFill>
            <p:spPr>
              <a:xfrm>
                <a:off x="1831125" y="5284030"/>
                <a:ext cx="2476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9" name="Ink 118">
                <a:extLst>
                  <a:ext uri="{FF2B5EF4-FFF2-40B4-BE49-F238E27FC236}">
                    <a16:creationId xmlns:a16="http://schemas.microsoft.com/office/drawing/2014/main" id="{321FB92C-0475-9832-7E5E-C9F1C0C6F5CA}"/>
                  </a:ext>
                </a:extLst>
              </p14:cNvPr>
              <p14:cNvContentPartPr/>
              <p14:nvPr/>
            </p14:nvContentPartPr>
            <p14:xfrm>
              <a:off x="2114085" y="5411830"/>
              <a:ext cx="110160" cy="76680"/>
            </p14:xfrm>
          </p:contentPart>
        </mc:Choice>
        <mc:Fallback xmlns="">
          <p:pic>
            <p:nvPicPr>
              <p:cNvPr id="119" name="Ink 118">
                <a:extLst>
                  <a:ext uri="{FF2B5EF4-FFF2-40B4-BE49-F238E27FC236}">
                    <a16:creationId xmlns:a16="http://schemas.microsoft.com/office/drawing/2014/main" id="{321FB92C-0475-9832-7E5E-C9F1C0C6F5CA}"/>
                  </a:ext>
                </a:extLst>
              </p:cNvPr>
              <p:cNvPicPr/>
              <p:nvPr/>
            </p:nvPicPr>
            <p:blipFill>
              <a:blip r:embed="rId147"/>
              <a:stretch>
                <a:fillRect/>
              </a:stretch>
            </p:blipFill>
            <p:spPr>
              <a:xfrm>
                <a:off x="2105445" y="5402830"/>
                <a:ext cx="1278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0" name="Ink 119">
                <a:extLst>
                  <a:ext uri="{FF2B5EF4-FFF2-40B4-BE49-F238E27FC236}">
                    <a16:creationId xmlns:a16="http://schemas.microsoft.com/office/drawing/2014/main" id="{772EC04C-313C-8BDB-C6CA-2C2833D30ACC}"/>
                  </a:ext>
                </a:extLst>
              </p14:cNvPr>
              <p14:cNvContentPartPr/>
              <p14:nvPr/>
            </p14:nvContentPartPr>
            <p14:xfrm>
              <a:off x="2295885" y="5399230"/>
              <a:ext cx="111960" cy="87120"/>
            </p14:xfrm>
          </p:contentPart>
        </mc:Choice>
        <mc:Fallback xmlns="">
          <p:pic>
            <p:nvPicPr>
              <p:cNvPr id="120" name="Ink 119">
                <a:extLst>
                  <a:ext uri="{FF2B5EF4-FFF2-40B4-BE49-F238E27FC236}">
                    <a16:creationId xmlns:a16="http://schemas.microsoft.com/office/drawing/2014/main" id="{772EC04C-313C-8BDB-C6CA-2C2833D30ACC}"/>
                  </a:ext>
                </a:extLst>
              </p:cNvPr>
              <p:cNvPicPr/>
              <p:nvPr/>
            </p:nvPicPr>
            <p:blipFill>
              <a:blip r:embed="rId149"/>
              <a:stretch>
                <a:fillRect/>
              </a:stretch>
            </p:blipFill>
            <p:spPr>
              <a:xfrm>
                <a:off x="2286885" y="5390590"/>
                <a:ext cx="1296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1" name="Ink 120">
                <a:extLst>
                  <a:ext uri="{FF2B5EF4-FFF2-40B4-BE49-F238E27FC236}">
                    <a16:creationId xmlns:a16="http://schemas.microsoft.com/office/drawing/2014/main" id="{D1AD8104-5000-A070-4087-B790F7DABD17}"/>
                  </a:ext>
                </a:extLst>
              </p14:cNvPr>
              <p14:cNvContentPartPr/>
              <p14:nvPr/>
            </p14:nvContentPartPr>
            <p14:xfrm>
              <a:off x="2429445" y="5322190"/>
              <a:ext cx="110160" cy="191520"/>
            </p14:xfrm>
          </p:contentPart>
        </mc:Choice>
        <mc:Fallback xmlns="">
          <p:pic>
            <p:nvPicPr>
              <p:cNvPr id="121" name="Ink 120">
                <a:extLst>
                  <a:ext uri="{FF2B5EF4-FFF2-40B4-BE49-F238E27FC236}">
                    <a16:creationId xmlns:a16="http://schemas.microsoft.com/office/drawing/2014/main" id="{D1AD8104-5000-A070-4087-B790F7DABD17}"/>
                  </a:ext>
                </a:extLst>
              </p:cNvPr>
              <p:cNvPicPr/>
              <p:nvPr/>
            </p:nvPicPr>
            <p:blipFill>
              <a:blip r:embed="rId151"/>
              <a:stretch>
                <a:fillRect/>
              </a:stretch>
            </p:blipFill>
            <p:spPr>
              <a:xfrm>
                <a:off x="2420445" y="5313190"/>
                <a:ext cx="1278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2" name="Ink 121">
                <a:extLst>
                  <a:ext uri="{FF2B5EF4-FFF2-40B4-BE49-F238E27FC236}">
                    <a16:creationId xmlns:a16="http://schemas.microsoft.com/office/drawing/2014/main" id="{BA249A53-7421-8FE8-E881-8C1252F6F602}"/>
                  </a:ext>
                </a:extLst>
              </p14:cNvPr>
              <p14:cNvContentPartPr/>
              <p14:nvPr/>
            </p14:nvContentPartPr>
            <p14:xfrm>
              <a:off x="2795565" y="5380510"/>
              <a:ext cx="41400" cy="18360"/>
            </p14:xfrm>
          </p:contentPart>
        </mc:Choice>
        <mc:Fallback xmlns="">
          <p:pic>
            <p:nvPicPr>
              <p:cNvPr id="122" name="Ink 121">
                <a:extLst>
                  <a:ext uri="{FF2B5EF4-FFF2-40B4-BE49-F238E27FC236}">
                    <a16:creationId xmlns:a16="http://schemas.microsoft.com/office/drawing/2014/main" id="{BA249A53-7421-8FE8-E881-8C1252F6F602}"/>
                  </a:ext>
                </a:extLst>
              </p:cNvPr>
              <p:cNvPicPr/>
              <p:nvPr/>
            </p:nvPicPr>
            <p:blipFill>
              <a:blip r:embed="rId153"/>
              <a:stretch>
                <a:fillRect/>
              </a:stretch>
            </p:blipFill>
            <p:spPr>
              <a:xfrm>
                <a:off x="2786925" y="5371870"/>
                <a:ext cx="59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3" name="Ink 122">
                <a:extLst>
                  <a:ext uri="{FF2B5EF4-FFF2-40B4-BE49-F238E27FC236}">
                    <a16:creationId xmlns:a16="http://schemas.microsoft.com/office/drawing/2014/main" id="{AFDE6B08-69DD-BBDD-DFB5-0437308BFAC3}"/>
                  </a:ext>
                </a:extLst>
              </p14:cNvPr>
              <p14:cNvContentPartPr/>
              <p14:nvPr/>
            </p14:nvContentPartPr>
            <p14:xfrm>
              <a:off x="2817165" y="5428750"/>
              <a:ext cx="41400" cy="10800"/>
            </p14:xfrm>
          </p:contentPart>
        </mc:Choice>
        <mc:Fallback xmlns="">
          <p:pic>
            <p:nvPicPr>
              <p:cNvPr id="123" name="Ink 122">
                <a:extLst>
                  <a:ext uri="{FF2B5EF4-FFF2-40B4-BE49-F238E27FC236}">
                    <a16:creationId xmlns:a16="http://schemas.microsoft.com/office/drawing/2014/main" id="{AFDE6B08-69DD-BBDD-DFB5-0437308BFAC3}"/>
                  </a:ext>
                </a:extLst>
              </p:cNvPr>
              <p:cNvPicPr/>
              <p:nvPr/>
            </p:nvPicPr>
            <p:blipFill>
              <a:blip r:embed="rId155"/>
              <a:stretch>
                <a:fillRect/>
              </a:stretch>
            </p:blipFill>
            <p:spPr>
              <a:xfrm>
                <a:off x="2808165" y="5420110"/>
                <a:ext cx="59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6" name="Ink 125">
                <a:extLst>
                  <a:ext uri="{FF2B5EF4-FFF2-40B4-BE49-F238E27FC236}">
                    <a16:creationId xmlns:a16="http://schemas.microsoft.com/office/drawing/2014/main" id="{002E5316-8335-F626-61A9-29058B9C83E9}"/>
                  </a:ext>
                </a:extLst>
              </p14:cNvPr>
              <p14:cNvContentPartPr/>
              <p14:nvPr/>
            </p14:nvContentPartPr>
            <p14:xfrm>
              <a:off x="3080685" y="5333350"/>
              <a:ext cx="67680" cy="143280"/>
            </p14:xfrm>
          </p:contentPart>
        </mc:Choice>
        <mc:Fallback xmlns="">
          <p:pic>
            <p:nvPicPr>
              <p:cNvPr id="126" name="Ink 125">
                <a:extLst>
                  <a:ext uri="{FF2B5EF4-FFF2-40B4-BE49-F238E27FC236}">
                    <a16:creationId xmlns:a16="http://schemas.microsoft.com/office/drawing/2014/main" id="{002E5316-8335-F626-61A9-29058B9C83E9}"/>
                  </a:ext>
                </a:extLst>
              </p:cNvPr>
              <p:cNvPicPr/>
              <p:nvPr/>
            </p:nvPicPr>
            <p:blipFill>
              <a:blip r:embed="rId157"/>
              <a:stretch>
                <a:fillRect/>
              </a:stretch>
            </p:blipFill>
            <p:spPr>
              <a:xfrm>
                <a:off x="3072045" y="5324710"/>
                <a:ext cx="853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7" name="Ink 126">
                <a:extLst>
                  <a:ext uri="{FF2B5EF4-FFF2-40B4-BE49-F238E27FC236}">
                    <a16:creationId xmlns:a16="http://schemas.microsoft.com/office/drawing/2014/main" id="{72C05457-0EE8-8F07-21FE-898A1ADE6567}"/>
                  </a:ext>
                </a:extLst>
              </p14:cNvPr>
              <p14:cNvContentPartPr/>
              <p14:nvPr/>
            </p14:nvContentPartPr>
            <p14:xfrm>
              <a:off x="2953965" y="5291950"/>
              <a:ext cx="296280" cy="186480"/>
            </p14:xfrm>
          </p:contentPart>
        </mc:Choice>
        <mc:Fallback xmlns="">
          <p:pic>
            <p:nvPicPr>
              <p:cNvPr id="127" name="Ink 126">
                <a:extLst>
                  <a:ext uri="{FF2B5EF4-FFF2-40B4-BE49-F238E27FC236}">
                    <a16:creationId xmlns:a16="http://schemas.microsoft.com/office/drawing/2014/main" id="{72C05457-0EE8-8F07-21FE-898A1ADE6567}"/>
                  </a:ext>
                </a:extLst>
              </p:cNvPr>
              <p:cNvPicPr/>
              <p:nvPr/>
            </p:nvPicPr>
            <p:blipFill>
              <a:blip r:embed="rId159"/>
              <a:stretch>
                <a:fillRect/>
              </a:stretch>
            </p:blipFill>
            <p:spPr>
              <a:xfrm>
                <a:off x="2945325" y="5282950"/>
                <a:ext cx="31392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8" name="Ink 127">
                <a:extLst>
                  <a:ext uri="{FF2B5EF4-FFF2-40B4-BE49-F238E27FC236}">
                    <a16:creationId xmlns:a16="http://schemas.microsoft.com/office/drawing/2014/main" id="{152A9469-4072-0AE0-8C0B-AA95EB56CEFF}"/>
                  </a:ext>
                </a:extLst>
              </p14:cNvPr>
              <p14:cNvContentPartPr/>
              <p14:nvPr/>
            </p14:nvContentPartPr>
            <p14:xfrm>
              <a:off x="3284805" y="5343790"/>
              <a:ext cx="166320" cy="113040"/>
            </p14:xfrm>
          </p:contentPart>
        </mc:Choice>
        <mc:Fallback xmlns="">
          <p:pic>
            <p:nvPicPr>
              <p:cNvPr id="128" name="Ink 127">
                <a:extLst>
                  <a:ext uri="{FF2B5EF4-FFF2-40B4-BE49-F238E27FC236}">
                    <a16:creationId xmlns:a16="http://schemas.microsoft.com/office/drawing/2014/main" id="{152A9469-4072-0AE0-8C0B-AA95EB56CEFF}"/>
                  </a:ext>
                </a:extLst>
              </p:cNvPr>
              <p:cNvPicPr/>
              <p:nvPr/>
            </p:nvPicPr>
            <p:blipFill>
              <a:blip r:embed="rId161"/>
              <a:stretch>
                <a:fillRect/>
              </a:stretch>
            </p:blipFill>
            <p:spPr>
              <a:xfrm>
                <a:off x="3276165" y="5334790"/>
                <a:ext cx="1839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9" name="Ink 128">
                <a:extLst>
                  <a:ext uri="{FF2B5EF4-FFF2-40B4-BE49-F238E27FC236}">
                    <a16:creationId xmlns:a16="http://schemas.microsoft.com/office/drawing/2014/main" id="{5268384C-2CFB-75D1-4C01-C41CB7315060}"/>
                  </a:ext>
                </a:extLst>
              </p14:cNvPr>
              <p14:cNvContentPartPr/>
              <p14:nvPr/>
            </p14:nvContentPartPr>
            <p14:xfrm>
              <a:off x="3508725" y="5333350"/>
              <a:ext cx="124920" cy="138960"/>
            </p14:xfrm>
          </p:contentPart>
        </mc:Choice>
        <mc:Fallback xmlns="">
          <p:pic>
            <p:nvPicPr>
              <p:cNvPr id="129" name="Ink 128">
                <a:extLst>
                  <a:ext uri="{FF2B5EF4-FFF2-40B4-BE49-F238E27FC236}">
                    <a16:creationId xmlns:a16="http://schemas.microsoft.com/office/drawing/2014/main" id="{5268384C-2CFB-75D1-4C01-C41CB7315060}"/>
                  </a:ext>
                </a:extLst>
              </p:cNvPr>
              <p:cNvPicPr/>
              <p:nvPr/>
            </p:nvPicPr>
            <p:blipFill>
              <a:blip r:embed="rId163"/>
              <a:stretch>
                <a:fillRect/>
              </a:stretch>
            </p:blipFill>
            <p:spPr>
              <a:xfrm>
                <a:off x="3499725" y="5324350"/>
                <a:ext cx="142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0" name="Ink 129">
                <a:extLst>
                  <a:ext uri="{FF2B5EF4-FFF2-40B4-BE49-F238E27FC236}">
                    <a16:creationId xmlns:a16="http://schemas.microsoft.com/office/drawing/2014/main" id="{9E99DAED-8942-FCC7-04A3-753D51223B4E}"/>
                  </a:ext>
                </a:extLst>
              </p14:cNvPr>
              <p14:cNvContentPartPr/>
              <p14:nvPr/>
            </p14:nvContentPartPr>
            <p14:xfrm>
              <a:off x="3457245" y="5255230"/>
              <a:ext cx="12600" cy="44280"/>
            </p14:xfrm>
          </p:contentPart>
        </mc:Choice>
        <mc:Fallback xmlns="">
          <p:pic>
            <p:nvPicPr>
              <p:cNvPr id="130" name="Ink 129">
                <a:extLst>
                  <a:ext uri="{FF2B5EF4-FFF2-40B4-BE49-F238E27FC236}">
                    <a16:creationId xmlns:a16="http://schemas.microsoft.com/office/drawing/2014/main" id="{9E99DAED-8942-FCC7-04A3-753D51223B4E}"/>
                  </a:ext>
                </a:extLst>
              </p:cNvPr>
              <p:cNvPicPr/>
              <p:nvPr/>
            </p:nvPicPr>
            <p:blipFill>
              <a:blip r:embed="rId165"/>
              <a:stretch>
                <a:fillRect/>
              </a:stretch>
            </p:blipFill>
            <p:spPr>
              <a:xfrm>
                <a:off x="3448245" y="5246590"/>
                <a:ext cx="302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1" name="Ink 130">
                <a:extLst>
                  <a:ext uri="{FF2B5EF4-FFF2-40B4-BE49-F238E27FC236}">
                    <a16:creationId xmlns:a16="http://schemas.microsoft.com/office/drawing/2014/main" id="{9A7972E0-F2C5-A29A-C576-F8DC8406921F}"/>
                  </a:ext>
                </a:extLst>
              </p14:cNvPr>
              <p14:cNvContentPartPr/>
              <p14:nvPr/>
            </p14:nvContentPartPr>
            <p14:xfrm>
              <a:off x="3562005" y="5346670"/>
              <a:ext cx="140400" cy="103680"/>
            </p14:xfrm>
          </p:contentPart>
        </mc:Choice>
        <mc:Fallback xmlns="">
          <p:pic>
            <p:nvPicPr>
              <p:cNvPr id="131" name="Ink 130">
                <a:extLst>
                  <a:ext uri="{FF2B5EF4-FFF2-40B4-BE49-F238E27FC236}">
                    <a16:creationId xmlns:a16="http://schemas.microsoft.com/office/drawing/2014/main" id="{9A7972E0-F2C5-A29A-C576-F8DC8406921F}"/>
                  </a:ext>
                </a:extLst>
              </p:cNvPr>
              <p:cNvPicPr/>
              <p:nvPr/>
            </p:nvPicPr>
            <p:blipFill>
              <a:blip r:embed="rId167"/>
              <a:stretch>
                <a:fillRect/>
              </a:stretch>
            </p:blipFill>
            <p:spPr>
              <a:xfrm>
                <a:off x="3553005" y="5338030"/>
                <a:ext cx="1580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2" name="Ink 131">
                <a:extLst>
                  <a:ext uri="{FF2B5EF4-FFF2-40B4-BE49-F238E27FC236}">
                    <a16:creationId xmlns:a16="http://schemas.microsoft.com/office/drawing/2014/main" id="{A34360DF-BFD3-8D84-C80C-394DB2ABADCC}"/>
                  </a:ext>
                </a:extLst>
              </p14:cNvPr>
              <p14:cNvContentPartPr/>
              <p14:nvPr/>
            </p14:nvContentPartPr>
            <p14:xfrm>
              <a:off x="3717885" y="5334430"/>
              <a:ext cx="296280" cy="133200"/>
            </p14:xfrm>
          </p:contentPart>
        </mc:Choice>
        <mc:Fallback xmlns="">
          <p:pic>
            <p:nvPicPr>
              <p:cNvPr id="132" name="Ink 131">
                <a:extLst>
                  <a:ext uri="{FF2B5EF4-FFF2-40B4-BE49-F238E27FC236}">
                    <a16:creationId xmlns:a16="http://schemas.microsoft.com/office/drawing/2014/main" id="{A34360DF-BFD3-8D84-C80C-394DB2ABADCC}"/>
                  </a:ext>
                </a:extLst>
              </p:cNvPr>
              <p:cNvPicPr/>
              <p:nvPr/>
            </p:nvPicPr>
            <p:blipFill>
              <a:blip r:embed="rId169"/>
              <a:stretch>
                <a:fillRect/>
              </a:stretch>
            </p:blipFill>
            <p:spPr>
              <a:xfrm>
                <a:off x="3708885" y="5325430"/>
                <a:ext cx="3139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4" name="Ink 133">
                <a:extLst>
                  <a:ext uri="{FF2B5EF4-FFF2-40B4-BE49-F238E27FC236}">
                    <a16:creationId xmlns:a16="http://schemas.microsoft.com/office/drawing/2014/main" id="{431ACC35-51C9-EB15-BFE1-A6EE9B1220D6}"/>
                  </a:ext>
                </a:extLst>
              </p14:cNvPr>
              <p14:cNvContentPartPr/>
              <p14:nvPr/>
            </p14:nvContentPartPr>
            <p14:xfrm>
              <a:off x="4132245" y="5312470"/>
              <a:ext cx="155160" cy="199440"/>
            </p14:xfrm>
          </p:contentPart>
        </mc:Choice>
        <mc:Fallback xmlns="">
          <p:pic>
            <p:nvPicPr>
              <p:cNvPr id="134" name="Ink 133">
                <a:extLst>
                  <a:ext uri="{FF2B5EF4-FFF2-40B4-BE49-F238E27FC236}">
                    <a16:creationId xmlns:a16="http://schemas.microsoft.com/office/drawing/2014/main" id="{431ACC35-51C9-EB15-BFE1-A6EE9B1220D6}"/>
                  </a:ext>
                </a:extLst>
              </p:cNvPr>
              <p:cNvPicPr/>
              <p:nvPr/>
            </p:nvPicPr>
            <p:blipFill>
              <a:blip r:embed="rId171"/>
              <a:stretch>
                <a:fillRect/>
              </a:stretch>
            </p:blipFill>
            <p:spPr>
              <a:xfrm>
                <a:off x="4123605" y="5303830"/>
                <a:ext cx="1728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5" name="Ink 134">
                <a:extLst>
                  <a:ext uri="{FF2B5EF4-FFF2-40B4-BE49-F238E27FC236}">
                    <a16:creationId xmlns:a16="http://schemas.microsoft.com/office/drawing/2014/main" id="{5176DCFC-8AF0-771C-8D01-DF81A9E3B636}"/>
                  </a:ext>
                </a:extLst>
              </p14:cNvPr>
              <p14:cNvContentPartPr/>
              <p14:nvPr/>
            </p14:nvContentPartPr>
            <p14:xfrm>
              <a:off x="4155285" y="5368630"/>
              <a:ext cx="325440" cy="178920"/>
            </p14:xfrm>
          </p:contentPart>
        </mc:Choice>
        <mc:Fallback xmlns="">
          <p:pic>
            <p:nvPicPr>
              <p:cNvPr id="135" name="Ink 134">
                <a:extLst>
                  <a:ext uri="{FF2B5EF4-FFF2-40B4-BE49-F238E27FC236}">
                    <a16:creationId xmlns:a16="http://schemas.microsoft.com/office/drawing/2014/main" id="{5176DCFC-8AF0-771C-8D01-DF81A9E3B636}"/>
                  </a:ext>
                </a:extLst>
              </p:cNvPr>
              <p:cNvPicPr/>
              <p:nvPr/>
            </p:nvPicPr>
            <p:blipFill>
              <a:blip r:embed="rId173"/>
              <a:stretch>
                <a:fillRect/>
              </a:stretch>
            </p:blipFill>
            <p:spPr>
              <a:xfrm>
                <a:off x="4146285" y="5359630"/>
                <a:ext cx="3430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6" name="Ink 135">
                <a:extLst>
                  <a:ext uri="{FF2B5EF4-FFF2-40B4-BE49-F238E27FC236}">
                    <a16:creationId xmlns:a16="http://schemas.microsoft.com/office/drawing/2014/main" id="{F9728175-1BF7-84A0-006A-3583E45A5DA0}"/>
                  </a:ext>
                </a:extLst>
              </p14:cNvPr>
              <p14:cNvContentPartPr/>
              <p14:nvPr/>
            </p14:nvContentPartPr>
            <p14:xfrm>
              <a:off x="4512765" y="5369350"/>
              <a:ext cx="141840" cy="210240"/>
            </p14:xfrm>
          </p:contentPart>
        </mc:Choice>
        <mc:Fallback xmlns="">
          <p:pic>
            <p:nvPicPr>
              <p:cNvPr id="136" name="Ink 135">
                <a:extLst>
                  <a:ext uri="{FF2B5EF4-FFF2-40B4-BE49-F238E27FC236}">
                    <a16:creationId xmlns:a16="http://schemas.microsoft.com/office/drawing/2014/main" id="{F9728175-1BF7-84A0-006A-3583E45A5DA0}"/>
                  </a:ext>
                </a:extLst>
              </p:cNvPr>
              <p:cNvPicPr/>
              <p:nvPr/>
            </p:nvPicPr>
            <p:blipFill>
              <a:blip r:embed="rId175"/>
              <a:stretch>
                <a:fillRect/>
              </a:stretch>
            </p:blipFill>
            <p:spPr>
              <a:xfrm>
                <a:off x="4504125" y="5360350"/>
                <a:ext cx="1594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7" name="Ink 6">
                <a:extLst>
                  <a:ext uri="{FF2B5EF4-FFF2-40B4-BE49-F238E27FC236}">
                    <a16:creationId xmlns:a16="http://schemas.microsoft.com/office/drawing/2014/main" id="{7747357B-C45B-D562-85B3-4595DBA82B27}"/>
                  </a:ext>
                </a:extLst>
              </p14:cNvPr>
              <p14:cNvContentPartPr/>
              <p14:nvPr/>
            </p14:nvContentPartPr>
            <p14:xfrm>
              <a:off x="913125" y="969070"/>
              <a:ext cx="338040" cy="198000"/>
            </p14:xfrm>
          </p:contentPart>
        </mc:Choice>
        <mc:Fallback xmlns="">
          <p:pic>
            <p:nvPicPr>
              <p:cNvPr id="7" name="Ink 6">
                <a:extLst>
                  <a:ext uri="{FF2B5EF4-FFF2-40B4-BE49-F238E27FC236}">
                    <a16:creationId xmlns:a16="http://schemas.microsoft.com/office/drawing/2014/main" id="{7747357B-C45B-D562-85B3-4595DBA82B27}"/>
                  </a:ext>
                </a:extLst>
              </p:cNvPr>
              <p:cNvPicPr/>
              <p:nvPr/>
            </p:nvPicPr>
            <p:blipFill>
              <a:blip r:embed="rId177"/>
              <a:stretch>
                <a:fillRect/>
              </a:stretch>
            </p:blipFill>
            <p:spPr>
              <a:xfrm>
                <a:off x="904125" y="960070"/>
                <a:ext cx="3556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 name="Ink 7">
                <a:extLst>
                  <a:ext uri="{FF2B5EF4-FFF2-40B4-BE49-F238E27FC236}">
                    <a16:creationId xmlns:a16="http://schemas.microsoft.com/office/drawing/2014/main" id="{17A3F90D-D10D-D318-E87A-C6493E08FBE0}"/>
                  </a:ext>
                </a:extLst>
              </p14:cNvPr>
              <p14:cNvContentPartPr/>
              <p14:nvPr/>
            </p14:nvContentPartPr>
            <p14:xfrm>
              <a:off x="1312725" y="964030"/>
              <a:ext cx="78840" cy="140400"/>
            </p14:xfrm>
          </p:contentPart>
        </mc:Choice>
        <mc:Fallback xmlns="">
          <p:pic>
            <p:nvPicPr>
              <p:cNvPr id="8" name="Ink 7">
                <a:extLst>
                  <a:ext uri="{FF2B5EF4-FFF2-40B4-BE49-F238E27FC236}">
                    <a16:creationId xmlns:a16="http://schemas.microsoft.com/office/drawing/2014/main" id="{17A3F90D-D10D-D318-E87A-C6493E08FBE0}"/>
                  </a:ext>
                </a:extLst>
              </p:cNvPr>
              <p:cNvPicPr/>
              <p:nvPr/>
            </p:nvPicPr>
            <p:blipFill>
              <a:blip r:embed="rId179"/>
              <a:stretch>
                <a:fillRect/>
              </a:stretch>
            </p:blipFill>
            <p:spPr>
              <a:xfrm>
                <a:off x="1303725" y="955390"/>
                <a:ext cx="964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 name="Ink 8">
                <a:extLst>
                  <a:ext uri="{FF2B5EF4-FFF2-40B4-BE49-F238E27FC236}">
                    <a16:creationId xmlns:a16="http://schemas.microsoft.com/office/drawing/2014/main" id="{6C9EB746-8E28-F96D-08E7-19750F23BCCF}"/>
                  </a:ext>
                </a:extLst>
              </p14:cNvPr>
              <p14:cNvContentPartPr/>
              <p14:nvPr/>
            </p14:nvContentPartPr>
            <p14:xfrm>
              <a:off x="1449165" y="929470"/>
              <a:ext cx="160920" cy="178920"/>
            </p14:xfrm>
          </p:contentPart>
        </mc:Choice>
        <mc:Fallback xmlns="">
          <p:pic>
            <p:nvPicPr>
              <p:cNvPr id="9" name="Ink 8">
                <a:extLst>
                  <a:ext uri="{FF2B5EF4-FFF2-40B4-BE49-F238E27FC236}">
                    <a16:creationId xmlns:a16="http://schemas.microsoft.com/office/drawing/2014/main" id="{6C9EB746-8E28-F96D-08E7-19750F23BCCF}"/>
                  </a:ext>
                </a:extLst>
              </p:cNvPr>
              <p:cNvPicPr/>
              <p:nvPr/>
            </p:nvPicPr>
            <p:blipFill>
              <a:blip r:embed="rId181"/>
              <a:stretch>
                <a:fillRect/>
              </a:stretch>
            </p:blipFill>
            <p:spPr>
              <a:xfrm>
                <a:off x="1440165" y="920830"/>
                <a:ext cx="1785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 name="Ink 9">
                <a:extLst>
                  <a:ext uri="{FF2B5EF4-FFF2-40B4-BE49-F238E27FC236}">
                    <a16:creationId xmlns:a16="http://schemas.microsoft.com/office/drawing/2014/main" id="{76682C7D-21F6-64E1-CE8B-1A77157F8819}"/>
                  </a:ext>
                </a:extLst>
              </p14:cNvPr>
              <p14:cNvContentPartPr/>
              <p14:nvPr/>
            </p14:nvContentPartPr>
            <p14:xfrm>
              <a:off x="1654365" y="906070"/>
              <a:ext cx="141840" cy="185760"/>
            </p14:xfrm>
          </p:contentPart>
        </mc:Choice>
        <mc:Fallback xmlns="">
          <p:pic>
            <p:nvPicPr>
              <p:cNvPr id="10" name="Ink 9">
                <a:extLst>
                  <a:ext uri="{FF2B5EF4-FFF2-40B4-BE49-F238E27FC236}">
                    <a16:creationId xmlns:a16="http://schemas.microsoft.com/office/drawing/2014/main" id="{76682C7D-21F6-64E1-CE8B-1A77157F8819}"/>
                  </a:ext>
                </a:extLst>
              </p:cNvPr>
              <p:cNvPicPr/>
              <p:nvPr/>
            </p:nvPicPr>
            <p:blipFill>
              <a:blip r:embed="rId183"/>
              <a:stretch>
                <a:fillRect/>
              </a:stretch>
            </p:blipFill>
            <p:spPr>
              <a:xfrm>
                <a:off x="1645725" y="897430"/>
                <a:ext cx="15948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 name="Ink 10">
                <a:extLst>
                  <a:ext uri="{FF2B5EF4-FFF2-40B4-BE49-F238E27FC236}">
                    <a16:creationId xmlns:a16="http://schemas.microsoft.com/office/drawing/2014/main" id="{4908B86A-E108-2639-7B1F-4A03750C6086}"/>
                  </a:ext>
                </a:extLst>
              </p14:cNvPr>
              <p14:cNvContentPartPr/>
              <p14:nvPr/>
            </p14:nvContentPartPr>
            <p14:xfrm>
              <a:off x="1817085" y="771070"/>
              <a:ext cx="39960" cy="334800"/>
            </p14:xfrm>
          </p:contentPart>
        </mc:Choice>
        <mc:Fallback xmlns="">
          <p:pic>
            <p:nvPicPr>
              <p:cNvPr id="11" name="Ink 10">
                <a:extLst>
                  <a:ext uri="{FF2B5EF4-FFF2-40B4-BE49-F238E27FC236}">
                    <a16:creationId xmlns:a16="http://schemas.microsoft.com/office/drawing/2014/main" id="{4908B86A-E108-2639-7B1F-4A03750C6086}"/>
                  </a:ext>
                </a:extLst>
              </p:cNvPr>
              <p:cNvPicPr/>
              <p:nvPr/>
            </p:nvPicPr>
            <p:blipFill>
              <a:blip r:embed="rId185"/>
              <a:stretch>
                <a:fillRect/>
              </a:stretch>
            </p:blipFill>
            <p:spPr>
              <a:xfrm>
                <a:off x="1808445" y="762070"/>
                <a:ext cx="5760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 name="Ink 11">
                <a:extLst>
                  <a:ext uri="{FF2B5EF4-FFF2-40B4-BE49-F238E27FC236}">
                    <a16:creationId xmlns:a16="http://schemas.microsoft.com/office/drawing/2014/main" id="{F0F8FE66-356B-5037-CADB-E555954C7E64}"/>
                  </a:ext>
                </a:extLst>
              </p14:cNvPr>
              <p14:cNvContentPartPr/>
              <p14:nvPr/>
            </p14:nvContentPartPr>
            <p14:xfrm>
              <a:off x="1922205" y="786910"/>
              <a:ext cx="182520" cy="290520"/>
            </p14:xfrm>
          </p:contentPart>
        </mc:Choice>
        <mc:Fallback xmlns="">
          <p:pic>
            <p:nvPicPr>
              <p:cNvPr id="12" name="Ink 11">
                <a:extLst>
                  <a:ext uri="{FF2B5EF4-FFF2-40B4-BE49-F238E27FC236}">
                    <a16:creationId xmlns:a16="http://schemas.microsoft.com/office/drawing/2014/main" id="{F0F8FE66-356B-5037-CADB-E555954C7E64}"/>
                  </a:ext>
                </a:extLst>
              </p:cNvPr>
              <p:cNvPicPr/>
              <p:nvPr/>
            </p:nvPicPr>
            <p:blipFill>
              <a:blip r:embed="rId187"/>
              <a:stretch>
                <a:fillRect/>
              </a:stretch>
            </p:blipFill>
            <p:spPr>
              <a:xfrm>
                <a:off x="1913565" y="778270"/>
                <a:ext cx="2001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 name="Ink 12">
                <a:extLst>
                  <a:ext uri="{FF2B5EF4-FFF2-40B4-BE49-F238E27FC236}">
                    <a16:creationId xmlns:a16="http://schemas.microsoft.com/office/drawing/2014/main" id="{301066A9-50D9-6728-ADF6-244ECA204A43}"/>
                  </a:ext>
                </a:extLst>
              </p14:cNvPr>
              <p14:cNvContentPartPr/>
              <p14:nvPr/>
            </p14:nvContentPartPr>
            <p14:xfrm>
              <a:off x="2064405" y="857470"/>
              <a:ext cx="324360" cy="191880"/>
            </p14:xfrm>
          </p:contentPart>
        </mc:Choice>
        <mc:Fallback xmlns="">
          <p:pic>
            <p:nvPicPr>
              <p:cNvPr id="13" name="Ink 12">
                <a:extLst>
                  <a:ext uri="{FF2B5EF4-FFF2-40B4-BE49-F238E27FC236}">
                    <a16:creationId xmlns:a16="http://schemas.microsoft.com/office/drawing/2014/main" id="{301066A9-50D9-6728-ADF6-244ECA204A43}"/>
                  </a:ext>
                </a:extLst>
              </p:cNvPr>
              <p:cNvPicPr/>
              <p:nvPr/>
            </p:nvPicPr>
            <p:blipFill>
              <a:blip r:embed="rId189"/>
              <a:stretch>
                <a:fillRect/>
              </a:stretch>
            </p:blipFill>
            <p:spPr>
              <a:xfrm>
                <a:off x="2055405" y="848830"/>
                <a:ext cx="3420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 name="Ink 13">
                <a:extLst>
                  <a:ext uri="{FF2B5EF4-FFF2-40B4-BE49-F238E27FC236}">
                    <a16:creationId xmlns:a16="http://schemas.microsoft.com/office/drawing/2014/main" id="{EC7D4530-1521-6690-994B-6A2640D1DDD4}"/>
                  </a:ext>
                </a:extLst>
              </p14:cNvPr>
              <p14:cNvContentPartPr/>
              <p14:nvPr/>
            </p14:nvContentPartPr>
            <p14:xfrm>
              <a:off x="2317125" y="841990"/>
              <a:ext cx="37800" cy="32400"/>
            </p14:xfrm>
          </p:contentPart>
        </mc:Choice>
        <mc:Fallback xmlns="">
          <p:pic>
            <p:nvPicPr>
              <p:cNvPr id="14" name="Ink 13">
                <a:extLst>
                  <a:ext uri="{FF2B5EF4-FFF2-40B4-BE49-F238E27FC236}">
                    <a16:creationId xmlns:a16="http://schemas.microsoft.com/office/drawing/2014/main" id="{EC7D4530-1521-6690-994B-6A2640D1DDD4}"/>
                  </a:ext>
                </a:extLst>
              </p:cNvPr>
              <p:cNvPicPr/>
              <p:nvPr/>
            </p:nvPicPr>
            <p:blipFill>
              <a:blip r:embed="rId191"/>
              <a:stretch>
                <a:fillRect/>
              </a:stretch>
            </p:blipFill>
            <p:spPr>
              <a:xfrm>
                <a:off x="2308485" y="832990"/>
                <a:ext cx="554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 name="Ink 14">
                <a:extLst>
                  <a:ext uri="{FF2B5EF4-FFF2-40B4-BE49-F238E27FC236}">
                    <a16:creationId xmlns:a16="http://schemas.microsoft.com/office/drawing/2014/main" id="{4585083D-6429-C690-ECF2-9C6A5FC7CEEB}"/>
                  </a:ext>
                </a:extLst>
              </p14:cNvPr>
              <p14:cNvContentPartPr/>
              <p14:nvPr/>
            </p14:nvContentPartPr>
            <p14:xfrm>
              <a:off x="2463645" y="912190"/>
              <a:ext cx="174600" cy="156960"/>
            </p14:xfrm>
          </p:contentPart>
        </mc:Choice>
        <mc:Fallback xmlns="">
          <p:pic>
            <p:nvPicPr>
              <p:cNvPr id="15" name="Ink 14">
                <a:extLst>
                  <a:ext uri="{FF2B5EF4-FFF2-40B4-BE49-F238E27FC236}">
                    <a16:creationId xmlns:a16="http://schemas.microsoft.com/office/drawing/2014/main" id="{4585083D-6429-C690-ECF2-9C6A5FC7CEEB}"/>
                  </a:ext>
                </a:extLst>
              </p:cNvPr>
              <p:cNvPicPr/>
              <p:nvPr/>
            </p:nvPicPr>
            <p:blipFill>
              <a:blip r:embed="rId193"/>
              <a:stretch>
                <a:fillRect/>
              </a:stretch>
            </p:blipFill>
            <p:spPr>
              <a:xfrm>
                <a:off x="2454645" y="903190"/>
                <a:ext cx="1922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4" name="Ink 3">
                <a:extLst>
                  <a:ext uri="{FF2B5EF4-FFF2-40B4-BE49-F238E27FC236}">
                    <a16:creationId xmlns:a16="http://schemas.microsoft.com/office/drawing/2014/main" id="{4DF5C279-F7FD-E06C-49AE-9266BE134DD8}"/>
                  </a:ext>
                </a:extLst>
              </p14:cNvPr>
              <p14:cNvContentPartPr/>
              <p14:nvPr/>
            </p14:nvContentPartPr>
            <p14:xfrm>
              <a:off x="629805" y="1329070"/>
              <a:ext cx="4800960" cy="3251160"/>
            </p14:xfrm>
          </p:contentPart>
        </mc:Choice>
        <mc:Fallback xmlns="">
          <p:pic>
            <p:nvPicPr>
              <p:cNvPr id="4" name="Ink 3">
                <a:extLst>
                  <a:ext uri="{FF2B5EF4-FFF2-40B4-BE49-F238E27FC236}">
                    <a16:creationId xmlns:a16="http://schemas.microsoft.com/office/drawing/2014/main" id="{4DF5C279-F7FD-E06C-49AE-9266BE134DD8}"/>
                  </a:ext>
                </a:extLst>
              </p:cNvPr>
              <p:cNvPicPr/>
              <p:nvPr/>
            </p:nvPicPr>
            <p:blipFill>
              <a:blip r:embed="rId195"/>
              <a:stretch>
                <a:fillRect/>
              </a:stretch>
            </p:blipFill>
            <p:spPr>
              <a:xfrm>
                <a:off x="621165" y="1320430"/>
                <a:ext cx="4818600" cy="32688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5" name="Ink 4">
                <a:extLst>
                  <a:ext uri="{FF2B5EF4-FFF2-40B4-BE49-F238E27FC236}">
                    <a16:creationId xmlns:a16="http://schemas.microsoft.com/office/drawing/2014/main" id="{AD571D62-FAC9-F701-8C19-2FC40FED06CB}"/>
                  </a:ext>
                </a:extLst>
              </p14:cNvPr>
              <p14:cNvContentPartPr/>
              <p14:nvPr/>
            </p14:nvContentPartPr>
            <p14:xfrm>
              <a:off x="661125" y="1310710"/>
              <a:ext cx="4911120" cy="3296880"/>
            </p14:xfrm>
          </p:contentPart>
        </mc:Choice>
        <mc:Fallback xmlns="">
          <p:pic>
            <p:nvPicPr>
              <p:cNvPr id="5" name="Ink 4">
                <a:extLst>
                  <a:ext uri="{FF2B5EF4-FFF2-40B4-BE49-F238E27FC236}">
                    <a16:creationId xmlns:a16="http://schemas.microsoft.com/office/drawing/2014/main" id="{AD571D62-FAC9-F701-8C19-2FC40FED06CB}"/>
                  </a:ext>
                </a:extLst>
              </p:cNvPr>
              <p:cNvPicPr/>
              <p:nvPr/>
            </p:nvPicPr>
            <p:blipFill>
              <a:blip r:embed="rId197"/>
              <a:stretch>
                <a:fillRect/>
              </a:stretch>
            </p:blipFill>
            <p:spPr>
              <a:xfrm>
                <a:off x="652485" y="1301710"/>
                <a:ext cx="4928760" cy="33145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7" name="Ink 16">
                <a:extLst>
                  <a:ext uri="{FF2B5EF4-FFF2-40B4-BE49-F238E27FC236}">
                    <a16:creationId xmlns:a16="http://schemas.microsoft.com/office/drawing/2014/main" id="{37D9E349-CA89-FD74-AD68-CD3A8AD18F6E}"/>
                  </a:ext>
                </a:extLst>
              </p14:cNvPr>
              <p14:cNvContentPartPr/>
              <p14:nvPr/>
            </p14:nvContentPartPr>
            <p14:xfrm>
              <a:off x="931125" y="1674670"/>
              <a:ext cx="70560" cy="939600"/>
            </p14:xfrm>
          </p:contentPart>
        </mc:Choice>
        <mc:Fallback xmlns="">
          <p:pic>
            <p:nvPicPr>
              <p:cNvPr id="17" name="Ink 16">
                <a:extLst>
                  <a:ext uri="{FF2B5EF4-FFF2-40B4-BE49-F238E27FC236}">
                    <a16:creationId xmlns:a16="http://schemas.microsoft.com/office/drawing/2014/main" id="{37D9E349-CA89-FD74-AD68-CD3A8AD18F6E}"/>
                  </a:ext>
                </a:extLst>
              </p:cNvPr>
              <p:cNvPicPr/>
              <p:nvPr/>
            </p:nvPicPr>
            <p:blipFill>
              <a:blip r:embed="rId199"/>
              <a:stretch>
                <a:fillRect/>
              </a:stretch>
            </p:blipFill>
            <p:spPr>
              <a:xfrm>
                <a:off x="922485" y="1665670"/>
                <a:ext cx="88200" cy="9572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8" name="Ink 17">
                <a:extLst>
                  <a:ext uri="{FF2B5EF4-FFF2-40B4-BE49-F238E27FC236}">
                    <a16:creationId xmlns:a16="http://schemas.microsoft.com/office/drawing/2014/main" id="{D83C44F1-6BB2-E366-F824-20B695ACE1A3}"/>
                  </a:ext>
                </a:extLst>
              </p14:cNvPr>
              <p14:cNvContentPartPr/>
              <p14:nvPr/>
            </p14:nvContentPartPr>
            <p14:xfrm>
              <a:off x="941925" y="2557390"/>
              <a:ext cx="1960920" cy="95040"/>
            </p14:xfrm>
          </p:contentPart>
        </mc:Choice>
        <mc:Fallback xmlns="">
          <p:pic>
            <p:nvPicPr>
              <p:cNvPr id="18" name="Ink 17">
                <a:extLst>
                  <a:ext uri="{FF2B5EF4-FFF2-40B4-BE49-F238E27FC236}">
                    <a16:creationId xmlns:a16="http://schemas.microsoft.com/office/drawing/2014/main" id="{D83C44F1-6BB2-E366-F824-20B695ACE1A3}"/>
                  </a:ext>
                </a:extLst>
              </p:cNvPr>
              <p:cNvPicPr/>
              <p:nvPr/>
            </p:nvPicPr>
            <p:blipFill>
              <a:blip r:embed="rId201"/>
              <a:stretch>
                <a:fillRect/>
              </a:stretch>
            </p:blipFill>
            <p:spPr>
              <a:xfrm>
                <a:off x="933285" y="2548750"/>
                <a:ext cx="19785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9" name="Ink 18">
                <a:extLst>
                  <a:ext uri="{FF2B5EF4-FFF2-40B4-BE49-F238E27FC236}">
                    <a16:creationId xmlns:a16="http://schemas.microsoft.com/office/drawing/2014/main" id="{0BB4CF4E-90A4-15FD-6F91-D7290A9B89C9}"/>
                  </a:ext>
                </a:extLst>
              </p14:cNvPr>
              <p14:cNvContentPartPr/>
              <p14:nvPr/>
            </p14:nvContentPartPr>
            <p14:xfrm>
              <a:off x="1053885" y="1641910"/>
              <a:ext cx="1989720" cy="963000"/>
            </p14:xfrm>
          </p:contentPart>
        </mc:Choice>
        <mc:Fallback xmlns="">
          <p:pic>
            <p:nvPicPr>
              <p:cNvPr id="19" name="Ink 18">
                <a:extLst>
                  <a:ext uri="{FF2B5EF4-FFF2-40B4-BE49-F238E27FC236}">
                    <a16:creationId xmlns:a16="http://schemas.microsoft.com/office/drawing/2014/main" id="{0BB4CF4E-90A4-15FD-6F91-D7290A9B89C9}"/>
                  </a:ext>
                </a:extLst>
              </p:cNvPr>
              <p:cNvPicPr/>
              <p:nvPr/>
            </p:nvPicPr>
            <p:blipFill>
              <a:blip r:embed="rId203"/>
              <a:stretch>
                <a:fillRect/>
              </a:stretch>
            </p:blipFill>
            <p:spPr>
              <a:xfrm>
                <a:off x="1045245" y="1633270"/>
                <a:ext cx="2007360" cy="9806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0" name="Ink 19">
                <a:extLst>
                  <a:ext uri="{FF2B5EF4-FFF2-40B4-BE49-F238E27FC236}">
                    <a16:creationId xmlns:a16="http://schemas.microsoft.com/office/drawing/2014/main" id="{2BC29D32-B3C2-8CB2-78D8-8C3E577A16A9}"/>
                  </a:ext>
                </a:extLst>
              </p14:cNvPr>
              <p14:cNvContentPartPr/>
              <p14:nvPr/>
            </p14:nvContentPartPr>
            <p14:xfrm>
              <a:off x="1202925" y="1913350"/>
              <a:ext cx="29880" cy="237960"/>
            </p14:xfrm>
          </p:contentPart>
        </mc:Choice>
        <mc:Fallback xmlns="">
          <p:pic>
            <p:nvPicPr>
              <p:cNvPr id="20" name="Ink 19">
                <a:extLst>
                  <a:ext uri="{FF2B5EF4-FFF2-40B4-BE49-F238E27FC236}">
                    <a16:creationId xmlns:a16="http://schemas.microsoft.com/office/drawing/2014/main" id="{2BC29D32-B3C2-8CB2-78D8-8C3E577A16A9}"/>
                  </a:ext>
                </a:extLst>
              </p:cNvPr>
              <p:cNvPicPr/>
              <p:nvPr/>
            </p:nvPicPr>
            <p:blipFill>
              <a:blip r:embed="rId205"/>
              <a:stretch>
                <a:fillRect/>
              </a:stretch>
            </p:blipFill>
            <p:spPr>
              <a:xfrm>
                <a:off x="1194285" y="1904350"/>
                <a:ext cx="475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1" name="Ink 20">
                <a:extLst>
                  <a:ext uri="{FF2B5EF4-FFF2-40B4-BE49-F238E27FC236}">
                    <a16:creationId xmlns:a16="http://schemas.microsoft.com/office/drawing/2014/main" id="{26551296-2D7D-E050-F0F4-D43AD21BB31C}"/>
                  </a:ext>
                </a:extLst>
              </p14:cNvPr>
              <p14:cNvContentPartPr/>
              <p14:nvPr/>
            </p14:nvContentPartPr>
            <p14:xfrm>
              <a:off x="1151085" y="1792390"/>
              <a:ext cx="207000" cy="161280"/>
            </p14:xfrm>
          </p:contentPart>
        </mc:Choice>
        <mc:Fallback xmlns="">
          <p:pic>
            <p:nvPicPr>
              <p:cNvPr id="21" name="Ink 20">
                <a:extLst>
                  <a:ext uri="{FF2B5EF4-FFF2-40B4-BE49-F238E27FC236}">
                    <a16:creationId xmlns:a16="http://schemas.microsoft.com/office/drawing/2014/main" id="{26551296-2D7D-E050-F0F4-D43AD21BB31C}"/>
                  </a:ext>
                </a:extLst>
              </p:cNvPr>
              <p:cNvPicPr/>
              <p:nvPr/>
            </p:nvPicPr>
            <p:blipFill>
              <a:blip r:embed="rId207"/>
              <a:stretch>
                <a:fillRect/>
              </a:stretch>
            </p:blipFill>
            <p:spPr>
              <a:xfrm>
                <a:off x="1142085" y="1783750"/>
                <a:ext cx="2246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2" name="Ink 21">
                <a:extLst>
                  <a:ext uri="{FF2B5EF4-FFF2-40B4-BE49-F238E27FC236}">
                    <a16:creationId xmlns:a16="http://schemas.microsoft.com/office/drawing/2014/main" id="{66C53074-3001-9E83-4957-DC32290AD5D6}"/>
                  </a:ext>
                </a:extLst>
              </p14:cNvPr>
              <p14:cNvContentPartPr/>
              <p14:nvPr/>
            </p14:nvContentPartPr>
            <p14:xfrm>
              <a:off x="1352325" y="1953310"/>
              <a:ext cx="113400" cy="172440"/>
            </p14:xfrm>
          </p:contentPart>
        </mc:Choice>
        <mc:Fallback xmlns="">
          <p:pic>
            <p:nvPicPr>
              <p:cNvPr id="22" name="Ink 21">
                <a:extLst>
                  <a:ext uri="{FF2B5EF4-FFF2-40B4-BE49-F238E27FC236}">
                    <a16:creationId xmlns:a16="http://schemas.microsoft.com/office/drawing/2014/main" id="{66C53074-3001-9E83-4957-DC32290AD5D6}"/>
                  </a:ext>
                </a:extLst>
              </p:cNvPr>
              <p:cNvPicPr/>
              <p:nvPr/>
            </p:nvPicPr>
            <p:blipFill>
              <a:blip r:embed="rId209"/>
              <a:stretch>
                <a:fillRect/>
              </a:stretch>
            </p:blipFill>
            <p:spPr>
              <a:xfrm>
                <a:off x="1343325" y="1944670"/>
                <a:ext cx="13104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3" name="Ink 22">
                <a:extLst>
                  <a:ext uri="{FF2B5EF4-FFF2-40B4-BE49-F238E27FC236}">
                    <a16:creationId xmlns:a16="http://schemas.microsoft.com/office/drawing/2014/main" id="{7A30F338-0A5B-B3E5-ACE4-D6EFFA347A75}"/>
                  </a:ext>
                </a:extLst>
              </p14:cNvPr>
              <p14:cNvContentPartPr/>
              <p14:nvPr/>
            </p14:nvContentPartPr>
            <p14:xfrm>
              <a:off x="1510725" y="1966630"/>
              <a:ext cx="125280" cy="163080"/>
            </p14:xfrm>
          </p:contentPart>
        </mc:Choice>
        <mc:Fallback xmlns="">
          <p:pic>
            <p:nvPicPr>
              <p:cNvPr id="23" name="Ink 22">
                <a:extLst>
                  <a:ext uri="{FF2B5EF4-FFF2-40B4-BE49-F238E27FC236}">
                    <a16:creationId xmlns:a16="http://schemas.microsoft.com/office/drawing/2014/main" id="{7A30F338-0A5B-B3E5-ACE4-D6EFFA347A75}"/>
                  </a:ext>
                </a:extLst>
              </p:cNvPr>
              <p:cNvPicPr/>
              <p:nvPr/>
            </p:nvPicPr>
            <p:blipFill>
              <a:blip r:embed="rId211"/>
              <a:stretch>
                <a:fillRect/>
              </a:stretch>
            </p:blipFill>
            <p:spPr>
              <a:xfrm>
                <a:off x="1502085" y="1957990"/>
                <a:ext cx="1429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4" name="Ink 23">
                <a:extLst>
                  <a:ext uri="{FF2B5EF4-FFF2-40B4-BE49-F238E27FC236}">
                    <a16:creationId xmlns:a16="http://schemas.microsoft.com/office/drawing/2014/main" id="{F2D72F95-741C-4B4B-11F6-527F7A572110}"/>
                  </a:ext>
                </a:extLst>
              </p14:cNvPr>
              <p14:cNvContentPartPr/>
              <p14:nvPr/>
            </p14:nvContentPartPr>
            <p14:xfrm>
              <a:off x="1665885" y="1990030"/>
              <a:ext cx="103320" cy="146520"/>
            </p14:xfrm>
          </p:contentPart>
        </mc:Choice>
        <mc:Fallback xmlns="">
          <p:pic>
            <p:nvPicPr>
              <p:cNvPr id="24" name="Ink 23">
                <a:extLst>
                  <a:ext uri="{FF2B5EF4-FFF2-40B4-BE49-F238E27FC236}">
                    <a16:creationId xmlns:a16="http://schemas.microsoft.com/office/drawing/2014/main" id="{F2D72F95-741C-4B4B-11F6-527F7A572110}"/>
                  </a:ext>
                </a:extLst>
              </p:cNvPr>
              <p:cNvPicPr/>
              <p:nvPr/>
            </p:nvPicPr>
            <p:blipFill>
              <a:blip r:embed="rId213"/>
              <a:stretch>
                <a:fillRect/>
              </a:stretch>
            </p:blipFill>
            <p:spPr>
              <a:xfrm>
                <a:off x="1656885" y="1981390"/>
                <a:ext cx="1209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5" name="Ink 24">
                <a:extLst>
                  <a:ext uri="{FF2B5EF4-FFF2-40B4-BE49-F238E27FC236}">
                    <a16:creationId xmlns:a16="http://schemas.microsoft.com/office/drawing/2014/main" id="{F09024C1-0BDF-0325-D225-366C47B4AA4D}"/>
                  </a:ext>
                </a:extLst>
              </p14:cNvPr>
              <p14:cNvContentPartPr/>
              <p14:nvPr/>
            </p14:nvContentPartPr>
            <p14:xfrm>
              <a:off x="1813845" y="2019190"/>
              <a:ext cx="97920" cy="114840"/>
            </p14:xfrm>
          </p:contentPart>
        </mc:Choice>
        <mc:Fallback xmlns="">
          <p:pic>
            <p:nvPicPr>
              <p:cNvPr id="25" name="Ink 24">
                <a:extLst>
                  <a:ext uri="{FF2B5EF4-FFF2-40B4-BE49-F238E27FC236}">
                    <a16:creationId xmlns:a16="http://schemas.microsoft.com/office/drawing/2014/main" id="{F09024C1-0BDF-0325-D225-366C47B4AA4D}"/>
                  </a:ext>
                </a:extLst>
              </p:cNvPr>
              <p:cNvPicPr/>
              <p:nvPr/>
            </p:nvPicPr>
            <p:blipFill>
              <a:blip r:embed="rId215"/>
              <a:stretch>
                <a:fillRect/>
              </a:stretch>
            </p:blipFill>
            <p:spPr>
              <a:xfrm>
                <a:off x="1805205" y="2010550"/>
                <a:ext cx="1155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6" name="Ink 25">
                <a:extLst>
                  <a:ext uri="{FF2B5EF4-FFF2-40B4-BE49-F238E27FC236}">
                    <a16:creationId xmlns:a16="http://schemas.microsoft.com/office/drawing/2014/main" id="{2F7AF9DF-2D73-74B4-2326-6A09AC37609E}"/>
                  </a:ext>
                </a:extLst>
              </p14:cNvPr>
              <p14:cNvContentPartPr/>
              <p14:nvPr/>
            </p14:nvContentPartPr>
            <p14:xfrm>
              <a:off x="1942725" y="2007310"/>
              <a:ext cx="109440" cy="154440"/>
            </p14:xfrm>
          </p:contentPart>
        </mc:Choice>
        <mc:Fallback xmlns="">
          <p:pic>
            <p:nvPicPr>
              <p:cNvPr id="26" name="Ink 25">
                <a:extLst>
                  <a:ext uri="{FF2B5EF4-FFF2-40B4-BE49-F238E27FC236}">
                    <a16:creationId xmlns:a16="http://schemas.microsoft.com/office/drawing/2014/main" id="{2F7AF9DF-2D73-74B4-2326-6A09AC37609E}"/>
                  </a:ext>
                </a:extLst>
              </p:cNvPr>
              <p:cNvPicPr/>
              <p:nvPr/>
            </p:nvPicPr>
            <p:blipFill>
              <a:blip r:embed="rId217"/>
              <a:stretch>
                <a:fillRect/>
              </a:stretch>
            </p:blipFill>
            <p:spPr>
              <a:xfrm>
                <a:off x="1933725" y="1998670"/>
                <a:ext cx="1270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7" name="Ink 26">
                <a:extLst>
                  <a:ext uri="{FF2B5EF4-FFF2-40B4-BE49-F238E27FC236}">
                    <a16:creationId xmlns:a16="http://schemas.microsoft.com/office/drawing/2014/main" id="{61B4AD2D-AE66-EB19-2ECA-1C0043B9DF09}"/>
                  </a:ext>
                </a:extLst>
              </p14:cNvPr>
              <p14:cNvContentPartPr/>
              <p14:nvPr/>
            </p14:nvContentPartPr>
            <p14:xfrm>
              <a:off x="2149005" y="2015590"/>
              <a:ext cx="122760" cy="286200"/>
            </p14:xfrm>
          </p:contentPart>
        </mc:Choice>
        <mc:Fallback xmlns="">
          <p:pic>
            <p:nvPicPr>
              <p:cNvPr id="27" name="Ink 26">
                <a:extLst>
                  <a:ext uri="{FF2B5EF4-FFF2-40B4-BE49-F238E27FC236}">
                    <a16:creationId xmlns:a16="http://schemas.microsoft.com/office/drawing/2014/main" id="{61B4AD2D-AE66-EB19-2ECA-1C0043B9DF09}"/>
                  </a:ext>
                </a:extLst>
              </p:cNvPr>
              <p:cNvPicPr/>
              <p:nvPr/>
            </p:nvPicPr>
            <p:blipFill>
              <a:blip r:embed="rId219"/>
              <a:stretch>
                <a:fillRect/>
              </a:stretch>
            </p:blipFill>
            <p:spPr>
              <a:xfrm>
                <a:off x="2140365" y="2006950"/>
                <a:ext cx="1404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8" name="Ink 27">
                <a:extLst>
                  <a:ext uri="{FF2B5EF4-FFF2-40B4-BE49-F238E27FC236}">
                    <a16:creationId xmlns:a16="http://schemas.microsoft.com/office/drawing/2014/main" id="{C2B0B5EB-F7F7-8F14-D379-BFFDA1A57EDF}"/>
                  </a:ext>
                </a:extLst>
              </p14:cNvPr>
              <p14:cNvContentPartPr/>
              <p14:nvPr/>
            </p14:nvContentPartPr>
            <p14:xfrm>
              <a:off x="2295525" y="2010910"/>
              <a:ext cx="102960" cy="120240"/>
            </p14:xfrm>
          </p:contentPart>
        </mc:Choice>
        <mc:Fallback xmlns="">
          <p:pic>
            <p:nvPicPr>
              <p:cNvPr id="28" name="Ink 27">
                <a:extLst>
                  <a:ext uri="{FF2B5EF4-FFF2-40B4-BE49-F238E27FC236}">
                    <a16:creationId xmlns:a16="http://schemas.microsoft.com/office/drawing/2014/main" id="{C2B0B5EB-F7F7-8F14-D379-BFFDA1A57EDF}"/>
                  </a:ext>
                </a:extLst>
              </p:cNvPr>
              <p:cNvPicPr/>
              <p:nvPr/>
            </p:nvPicPr>
            <p:blipFill>
              <a:blip r:embed="rId221"/>
              <a:stretch>
                <a:fillRect/>
              </a:stretch>
            </p:blipFill>
            <p:spPr>
              <a:xfrm>
                <a:off x="2286525" y="2001910"/>
                <a:ext cx="1206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9" name="Ink 28">
                <a:extLst>
                  <a:ext uri="{FF2B5EF4-FFF2-40B4-BE49-F238E27FC236}">
                    <a16:creationId xmlns:a16="http://schemas.microsoft.com/office/drawing/2014/main" id="{05CB5ED5-750C-B30C-0CC5-2A27A60419EF}"/>
                  </a:ext>
                </a:extLst>
              </p14:cNvPr>
              <p14:cNvContentPartPr/>
              <p14:nvPr/>
            </p14:nvContentPartPr>
            <p14:xfrm>
              <a:off x="2422965" y="1967350"/>
              <a:ext cx="131040" cy="140400"/>
            </p14:xfrm>
          </p:contentPart>
        </mc:Choice>
        <mc:Fallback xmlns="">
          <p:pic>
            <p:nvPicPr>
              <p:cNvPr id="29" name="Ink 28">
                <a:extLst>
                  <a:ext uri="{FF2B5EF4-FFF2-40B4-BE49-F238E27FC236}">
                    <a16:creationId xmlns:a16="http://schemas.microsoft.com/office/drawing/2014/main" id="{05CB5ED5-750C-B30C-0CC5-2A27A60419EF}"/>
                  </a:ext>
                </a:extLst>
              </p:cNvPr>
              <p:cNvPicPr/>
              <p:nvPr/>
            </p:nvPicPr>
            <p:blipFill>
              <a:blip r:embed="rId223"/>
              <a:stretch>
                <a:fillRect/>
              </a:stretch>
            </p:blipFill>
            <p:spPr>
              <a:xfrm>
                <a:off x="2413965" y="1958350"/>
                <a:ext cx="1486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30" name="Ink 29">
                <a:extLst>
                  <a:ext uri="{FF2B5EF4-FFF2-40B4-BE49-F238E27FC236}">
                    <a16:creationId xmlns:a16="http://schemas.microsoft.com/office/drawing/2014/main" id="{B66E32D9-50E9-4C68-DFE3-E74A93C5B29D}"/>
                  </a:ext>
                </a:extLst>
              </p14:cNvPr>
              <p14:cNvContentPartPr/>
              <p14:nvPr/>
            </p14:nvContentPartPr>
            <p14:xfrm>
              <a:off x="2132085" y="2351470"/>
              <a:ext cx="165240" cy="194400"/>
            </p14:xfrm>
          </p:contentPart>
        </mc:Choice>
        <mc:Fallback xmlns="">
          <p:pic>
            <p:nvPicPr>
              <p:cNvPr id="30" name="Ink 29">
                <a:extLst>
                  <a:ext uri="{FF2B5EF4-FFF2-40B4-BE49-F238E27FC236}">
                    <a16:creationId xmlns:a16="http://schemas.microsoft.com/office/drawing/2014/main" id="{B66E32D9-50E9-4C68-DFE3-E74A93C5B29D}"/>
                  </a:ext>
                </a:extLst>
              </p:cNvPr>
              <p:cNvPicPr/>
              <p:nvPr/>
            </p:nvPicPr>
            <p:blipFill>
              <a:blip r:embed="rId225"/>
              <a:stretch>
                <a:fillRect/>
              </a:stretch>
            </p:blipFill>
            <p:spPr>
              <a:xfrm>
                <a:off x="2123085" y="2342830"/>
                <a:ext cx="1828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31" name="Ink 30">
                <a:extLst>
                  <a:ext uri="{FF2B5EF4-FFF2-40B4-BE49-F238E27FC236}">
                    <a16:creationId xmlns:a16="http://schemas.microsoft.com/office/drawing/2014/main" id="{04049C9D-759A-C376-58ED-ABD358CA7481}"/>
                  </a:ext>
                </a:extLst>
              </p14:cNvPr>
              <p14:cNvContentPartPr/>
              <p14:nvPr/>
            </p14:nvContentPartPr>
            <p14:xfrm>
              <a:off x="2146485" y="2433550"/>
              <a:ext cx="132480" cy="41760"/>
            </p14:xfrm>
          </p:contentPart>
        </mc:Choice>
        <mc:Fallback xmlns="">
          <p:pic>
            <p:nvPicPr>
              <p:cNvPr id="31" name="Ink 30">
                <a:extLst>
                  <a:ext uri="{FF2B5EF4-FFF2-40B4-BE49-F238E27FC236}">
                    <a16:creationId xmlns:a16="http://schemas.microsoft.com/office/drawing/2014/main" id="{04049C9D-759A-C376-58ED-ABD358CA7481}"/>
                  </a:ext>
                </a:extLst>
              </p:cNvPr>
              <p:cNvPicPr/>
              <p:nvPr/>
            </p:nvPicPr>
            <p:blipFill>
              <a:blip r:embed="rId227"/>
              <a:stretch>
                <a:fillRect/>
              </a:stretch>
            </p:blipFill>
            <p:spPr>
              <a:xfrm>
                <a:off x="2137485" y="2424910"/>
                <a:ext cx="15012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32" name="Ink 31">
                <a:extLst>
                  <a:ext uri="{FF2B5EF4-FFF2-40B4-BE49-F238E27FC236}">
                    <a16:creationId xmlns:a16="http://schemas.microsoft.com/office/drawing/2014/main" id="{F341E513-E1E8-5FFA-57B6-61D80446DCB6}"/>
                  </a:ext>
                </a:extLst>
              </p14:cNvPr>
              <p14:cNvContentPartPr/>
              <p14:nvPr/>
            </p14:nvContentPartPr>
            <p14:xfrm>
              <a:off x="2358885" y="2339230"/>
              <a:ext cx="119880" cy="178920"/>
            </p14:xfrm>
          </p:contentPart>
        </mc:Choice>
        <mc:Fallback xmlns="">
          <p:pic>
            <p:nvPicPr>
              <p:cNvPr id="32" name="Ink 31">
                <a:extLst>
                  <a:ext uri="{FF2B5EF4-FFF2-40B4-BE49-F238E27FC236}">
                    <a16:creationId xmlns:a16="http://schemas.microsoft.com/office/drawing/2014/main" id="{F341E513-E1E8-5FFA-57B6-61D80446DCB6}"/>
                  </a:ext>
                </a:extLst>
              </p:cNvPr>
              <p:cNvPicPr/>
              <p:nvPr/>
            </p:nvPicPr>
            <p:blipFill>
              <a:blip r:embed="rId229"/>
              <a:stretch>
                <a:fillRect/>
              </a:stretch>
            </p:blipFill>
            <p:spPr>
              <a:xfrm>
                <a:off x="2349885" y="2330590"/>
                <a:ext cx="1375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33" name="Ink 32">
                <a:extLst>
                  <a:ext uri="{FF2B5EF4-FFF2-40B4-BE49-F238E27FC236}">
                    <a16:creationId xmlns:a16="http://schemas.microsoft.com/office/drawing/2014/main" id="{B7DEE6EC-326D-89CD-D823-16DA2744243C}"/>
                  </a:ext>
                </a:extLst>
              </p14:cNvPr>
              <p14:cNvContentPartPr/>
              <p14:nvPr/>
            </p14:nvContentPartPr>
            <p14:xfrm>
              <a:off x="2515845" y="2321590"/>
              <a:ext cx="136080" cy="197640"/>
            </p14:xfrm>
          </p:contentPart>
        </mc:Choice>
        <mc:Fallback xmlns="">
          <p:pic>
            <p:nvPicPr>
              <p:cNvPr id="33" name="Ink 32">
                <a:extLst>
                  <a:ext uri="{FF2B5EF4-FFF2-40B4-BE49-F238E27FC236}">
                    <a16:creationId xmlns:a16="http://schemas.microsoft.com/office/drawing/2014/main" id="{B7DEE6EC-326D-89CD-D823-16DA2744243C}"/>
                  </a:ext>
                </a:extLst>
              </p:cNvPr>
              <p:cNvPicPr/>
              <p:nvPr/>
            </p:nvPicPr>
            <p:blipFill>
              <a:blip r:embed="rId231"/>
              <a:stretch>
                <a:fillRect/>
              </a:stretch>
            </p:blipFill>
            <p:spPr>
              <a:xfrm>
                <a:off x="2506845" y="2312590"/>
                <a:ext cx="1537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34" name="Ink 33">
                <a:extLst>
                  <a:ext uri="{FF2B5EF4-FFF2-40B4-BE49-F238E27FC236}">
                    <a16:creationId xmlns:a16="http://schemas.microsoft.com/office/drawing/2014/main" id="{82E15867-A780-AA5D-7FB7-9DB4DB0235BD}"/>
                  </a:ext>
                </a:extLst>
              </p14:cNvPr>
              <p14:cNvContentPartPr/>
              <p14:nvPr/>
            </p14:nvContentPartPr>
            <p14:xfrm>
              <a:off x="3242685" y="1736950"/>
              <a:ext cx="88920" cy="676080"/>
            </p14:xfrm>
          </p:contentPart>
        </mc:Choice>
        <mc:Fallback xmlns="">
          <p:pic>
            <p:nvPicPr>
              <p:cNvPr id="34" name="Ink 33">
                <a:extLst>
                  <a:ext uri="{FF2B5EF4-FFF2-40B4-BE49-F238E27FC236}">
                    <a16:creationId xmlns:a16="http://schemas.microsoft.com/office/drawing/2014/main" id="{82E15867-A780-AA5D-7FB7-9DB4DB0235BD}"/>
                  </a:ext>
                </a:extLst>
              </p:cNvPr>
              <p:cNvPicPr/>
              <p:nvPr/>
            </p:nvPicPr>
            <p:blipFill>
              <a:blip r:embed="rId233"/>
              <a:stretch>
                <a:fillRect/>
              </a:stretch>
            </p:blipFill>
            <p:spPr>
              <a:xfrm>
                <a:off x="3234045" y="1728310"/>
                <a:ext cx="106560" cy="6937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35" name="Ink 34">
                <a:extLst>
                  <a:ext uri="{FF2B5EF4-FFF2-40B4-BE49-F238E27FC236}">
                    <a16:creationId xmlns:a16="http://schemas.microsoft.com/office/drawing/2014/main" id="{F0F0972A-B8BE-EC9E-1FE0-035725EADD5E}"/>
                  </a:ext>
                </a:extLst>
              </p14:cNvPr>
              <p14:cNvContentPartPr/>
              <p14:nvPr/>
            </p14:nvContentPartPr>
            <p14:xfrm>
              <a:off x="3173925" y="2507710"/>
              <a:ext cx="1975680" cy="73440"/>
            </p14:xfrm>
          </p:contentPart>
        </mc:Choice>
        <mc:Fallback xmlns="">
          <p:pic>
            <p:nvPicPr>
              <p:cNvPr id="35" name="Ink 34">
                <a:extLst>
                  <a:ext uri="{FF2B5EF4-FFF2-40B4-BE49-F238E27FC236}">
                    <a16:creationId xmlns:a16="http://schemas.microsoft.com/office/drawing/2014/main" id="{F0F0972A-B8BE-EC9E-1FE0-035725EADD5E}"/>
                  </a:ext>
                </a:extLst>
              </p:cNvPr>
              <p:cNvPicPr/>
              <p:nvPr/>
            </p:nvPicPr>
            <p:blipFill>
              <a:blip r:embed="rId235"/>
              <a:stretch>
                <a:fillRect/>
              </a:stretch>
            </p:blipFill>
            <p:spPr>
              <a:xfrm>
                <a:off x="3164925" y="2498710"/>
                <a:ext cx="19933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36" name="Ink 35">
                <a:extLst>
                  <a:ext uri="{FF2B5EF4-FFF2-40B4-BE49-F238E27FC236}">
                    <a16:creationId xmlns:a16="http://schemas.microsoft.com/office/drawing/2014/main" id="{8AE8BA2E-F2D0-60B4-A051-4A4DEF881D7D}"/>
                  </a:ext>
                </a:extLst>
              </p14:cNvPr>
              <p14:cNvContentPartPr/>
              <p14:nvPr/>
            </p14:nvContentPartPr>
            <p14:xfrm>
              <a:off x="3402165" y="1698430"/>
              <a:ext cx="1801080" cy="55080"/>
            </p14:xfrm>
          </p:contentPart>
        </mc:Choice>
        <mc:Fallback xmlns="">
          <p:pic>
            <p:nvPicPr>
              <p:cNvPr id="36" name="Ink 35">
                <a:extLst>
                  <a:ext uri="{FF2B5EF4-FFF2-40B4-BE49-F238E27FC236}">
                    <a16:creationId xmlns:a16="http://schemas.microsoft.com/office/drawing/2014/main" id="{8AE8BA2E-F2D0-60B4-A051-4A4DEF881D7D}"/>
                  </a:ext>
                </a:extLst>
              </p:cNvPr>
              <p:cNvPicPr/>
              <p:nvPr/>
            </p:nvPicPr>
            <p:blipFill>
              <a:blip r:embed="rId237"/>
              <a:stretch>
                <a:fillRect/>
              </a:stretch>
            </p:blipFill>
            <p:spPr>
              <a:xfrm>
                <a:off x="3393525" y="1689790"/>
                <a:ext cx="18187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37" name="Ink 36">
                <a:extLst>
                  <a:ext uri="{FF2B5EF4-FFF2-40B4-BE49-F238E27FC236}">
                    <a16:creationId xmlns:a16="http://schemas.microsoft.com/office/drawing/2014/main" id="{71C68033-8D94-0D74-4D10-4544DE730EED}"/>
                  </a:ext>
                </a:extLst>
              </p14:cNvPr>
              <p14:cNvContentPartPr/>
              <p14:nvPr/>
            </p14:nvContentPartPr>
            <p14:xfrm>
              <a:off x="5191005" y="1739470"/>
              <a:ext cx="27000" cy="758880"/>
            </p14:xfrm>
          </p:contentPart>
        </mc:Choice>
        <mc:Fallback xmlns="">
          <p:pic>
            <p:nvPicPr>
              <p:cNvPr id="37" name="Ink 36">
                <a:extLst>
                  <a:ext uri="{FF2B5EF4-FFF2-40B4-BE49-F238E27FC236}">
                    <a16:creationId xmlns:a16="http://schemas.microsoft.com/office/drawing/2014/main" id="{71C68033-8D94-0D74-4D10-4544DE730EED}"/>
                  </a:ext>
                </a:extLst>
              </p:cNvPr>
              <p:cNvPicPr/>
              <p:nvPr/>
            </p:nvPicPr>
            <p:blipFill>
              <a:blip r:embed="rId239"/>
              <a:stretch>
                <a:fillRect/>
              </a:stretch>
            </p:blipFill>
            <p:spPr>
              <a:xfrm>
                <a:off x="5182365" y="1730470"/>
                <a:ext cx="44640" cy="7765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38" name="Ink 37">
                <a:extLst>
                  <a:ext uri="{FF2B5EF4-FFF2-40B4-BE49-F238E27FC236}">
                    <a16:creationId xmlns:a16="http://schemas.microsoft.com/office/drawing/2014/main" id="{40149EBA-2F57-2504-3D12-D5FD4F7ACBA5}"/>
                  </a:ext>
                </a:extLst>
              </p14:cNvPr>
              <p14:cNvContentPartPr/>
              <p14:nvPr/>
            </p14:nvContentPartPr>
            <p14:xfrm>
              <a:off x="3594765" y="1911190"/>
              <a:ext cx="25200" cy="194760"/>
            </p14:xfrm>
          </p:contentPart>
        </mc:Choice>
        <mc:Fallback xmlns="">
          <p:pic>
            <p:nvPicPr>
              <p:cNvPr id="38" name="Ink 37">
                <a:extLst>
                  <a:ext uri="{FF2B5EF4-FFF2-40B4-BE49-F238E27FC236}">
                    <a16:creationId xmlns:a16="http://schemas.microsoft.com/office/drawing/2014/main" id="{40149EBA-2F57-2504-3D12-D5FD4F7ACBA5}"/>
                  </a:ext>
                </a:extLst>
              </p:cNvPr>
              <p:cNvPicPr/>
              <p:nvPr/>
            </p:nvPicPr>
            <p:blipFill>
              <a:blip r:embed="rId241"/>
              <a:stretch>
                <a:fillRect/>
              </a:stretch>
            </p:blipFill>
            <p:spPr>
              <a:xfrm>
                <a:off x="3586125" y="1902550"/>
                <a:ext cx="428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39" name="Ink 38">
                <a:extLst>
                  <a:ext uri="{FF2B5EF4-FFF2-40B4-BE49-F238E27FC236}">
                    <a16:creationId xmlns:a16="http://schemas.microsoft.com/office/drawing/2014/main" id="{61DD21C3-8899-34E9-FC64-5DB7E541D196}"/>
                  </a:ext>
                </a:extLst>
              </p14:cNvPr>
              <p14:cNvContentPartPr/>
              <p14:nvPr/>
            </p14:nvContentPartPr>
            <p14:xfrm>
              <a:off x="3386325" y="1867270"/>
              <a:ext cx="412560" cy="228600"/>
            </p14:xfrm>
          </p:contentPart>
        </mc:Choice>
        <mc:Fallback xmlns="">
          <p:pic>
            <p:nvPicPr>
              <p:cNvPr id="39" name="Ink 38">
                <a:extLst>
                  <a:ext uri="{FF2B5EF4-FFF2-40B4-BE49-F238E27FC236}">
                    <a16:creationId xmlns:a16="http://schemas.microsoft.com/office/drawing/2014/main" id="{61DD21C3-8899-34E9-FC64-5DB7E541D196}"/>
                  </a:ext>
                </a:extLst>
              </p:cNvPr>
              <p:cNvPicPr/>
              <p:nvPr/>
            </p:nvPicPr>
            <p:blipFill>
              <a:blip r:embed="rId243"/>
              <a:stretch>
                <a:fillRect/>
              </a:stretch>
            </p:blipFill>
            <p:spPr>
              <a:xfrm>
                <a:off x="3377685" y="1858270"/>
                <a:ext cx="4302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40" name="Ink 39">
                <a:extLst>
                  <a:ext uri="{FF2B5EF4-FFF2-40B4-BE49-F238E27FC236}">
                    <a16:creationId xmlns:a16="http://schemas.microsoft.com/office/drawing/2014/main" id="{EFE4F0D1-57AB-0945-3540-C4AE5B7D656B}"/>
                  </a:ext>
                </a:extLst>
              </p14:cNvPr>
              <p14:cNvContentPartPr/>
              <p14:nvPr/>
            </p14:nvContentPartPr>
            <p14:xfrm>
              <a:off x="3865125" y="1939270"/>
              <a:ext cx="183600" cy="130320"/>
            </p14:xfrm>
          </p:contentPart>
        </mc:Choice>
        <mc:Fallback xmlns="">
          <p:pic>
            <p:nvPicPr>
              <p:cNvPr id="40" name="Ink 39">
                <a:extLst>
                  <a:ext uri="{FF2B5EF4-FFF2-40B4-BE49-F238E27FC236}">
                    <a16:creationId xmlns:a16="http://schemas.microsoft.com/office/drawing/2014/main" id="{EFE4F0D1-57AB-0945-3540-C4AE5B7D656B}"/>
                  </a:ext>
                </a:extLst>
              </p:cNvPr>
              <p:cNvPicPr/>
              <p:nvPr/>
            </p:nvPicPr>
            <p:blipFill>
              <a:blip r:embed="rId245"/>
              <a:stretch>
                <a:fillRect/>
              </a:stretch>
            </p:blipFill>
            <p:spPr>
              <a:xfrm>
                <a:off x="3856485" y="1930630"/>
                <a:ext cx="2012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41" name="Ink 40">
                <a:extLst>
                  <a:ext uri="{FF2B5EF4-FFF2-40B4-BE49-F238E27FC236}">
                    <a16:creationId xmlns:a16="http://schemas.microsoft.com/office/drawing/2014/main" id="{49BE72A6-ED98-0914-D1EE-480894DFAA2D}"/>
                  </a:ext>
                </a:extLst>
              </p14:cNvPr>
              <p14:cNvContentPartPr/>
              <p14:nvPr/>
            </p14:nvContentPartPr>
            <p14:xfrm>
              <a:off x="4078965" y="1844590"/>
              <a:ext cx="37800" cy="265320"/>
            </p14:xfrm>
          </p:contentPart>
        </mc:Choice>
        <mc:Fallback xmlns="">
          <p:pic>
            <p:nvPicPr>
              <p:cNvPr id="41" name="Ink 40">
                <a:extLst>
                  <a:ext uri="{FF2B5EF4-FFF2-40B4-BE49-F238E27FC236}">
                    <a16:creationId xmlns:a16="http://schemas.microsoft.com/office/drawing/2014/main" id="{49BE72A6-ED98-0914-D1EE-480894DFAA2D}"/>
                  </a:ext>
                </a:extLst>
              </p:cNvPr>
              <p:cNvPicPr/>
              <p:nvPr/>
            </p:nvPicPr>
            <p:blipFill>
              <a:blip r:embed="rId247"/>
              <a:stretch>
                <a:fillRect/>
              </a:stretch>
            </p:blipFill>
            <p:spPr>
              <a:xfrm>
                <a:off x="4069965" y="1835950"/>
                <a:ext cx="5544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42" name="Ink 41">
                <a:extLst>
                  <a:ext uri="{FF2B5EF4-FFF2-40B4-BE49-F238E27FC236}">
                    <a16:creationId xmlns:a16="http://schemas.microsoft.com/office/drawing/2014/main" id="{FB5511EB-DD79-736C-E0CD-E14E8E0805F3}"/>
                  </a:ext>
                </a:extLst>
              </p14:cNvPr>
              <p14:cNvContentPartPr/>
              <p14:nvPr/>
            </p14:nvContentPartPr>
            <p14:xfrm>
              <a:off x="4152405" y="1927030"/>
              <a:ext cx="93960" cy="161640"/>
            </p14:xfrm>
          </p:contentPart>
        </mc:Choice>
        <mc:Fallback xmlns="">
          <p:pic>
            <p:nvPicPr>
              <p:cNvPr id="42" name="Ink 41">
                <a:extLst>
                  <a:ext uri="{FF2B5EF4-FFF2-40B4-BE49-F238E27FC236}">
                    <a16:creationId xmlns:a16="http://schemas.microsoft.com/office/drawing/2014/main" id="{FB5511EB-DD79-736C-E0CD-E14E8E0805F3}"/>
                  </a:ext>
                </a:extLst>
              </p:cNvPr>
              <p:cNvPicPr/>
              <p:nvPr/>
            </p:nvPicPr>
            <p:blipFill>
              <a:blip r:embed="rId249"/>
              <a:stretch>
                <a:fillRect/>
              </a:stretch>
            </p:blipFill>
            <p:spPr>
              <a:xfrm>
                <a:off x="4143405" y="1918390"/>
                <a:ext cx="1116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43" name="Ink 42">
                <a:extLst>
                  <a:ext uri="{FF2B5EF4-FFF2-40B4-BE49-F238E27FC236}">
                    <a16:creationId xmlns:a16="http://schemas.microsoft.com/office/drawing/2014/main" id="{04A5A8AA-0F43-D326-FDFD-20A6C21C643C}"/>
                  </a:ext>
                </a:extLst>
              </p14:cNvPr>
              <p14:cNvContentPartPr/>
              <p14:nvPr/>
            </p14:nvContentPartPr>
            <p14:xfrm>
              <a:off x="4318725" y="1954750"/>
              <a:ext cx="101880" cy="143280"/>
            </p14:xfrm>
          </p:contentPart>
        </mc:Choice>
        <mc:Fallback xmlns="">
          <p:pic>
            <p:nvPicPr>
              <p:cNvPr id="43" name="Ink 42">
                <a:extLst>
                  <a:ext uri="{FF2B5EF4-FFF2-40B4-BE49-F238E27FC236}">
                    <a16:creationId xmlns:a16="http://schemas.microsoft.com/office/drawing/2014/main" id="{04A5A8AA-0F43-D326-FDFD-20A6C21C643C}"/>
                  </a:ext>
                </a:extLst>
              </p:cNvPr>
              <p:cNvPicPr/>
              <p:nvPr/>
            </p:nvPicPr>
            <p:blipFill>
              <a:blip r:embed="rId251"/>
              <a:stretch>
                <a:fillRect/>
              </a:stretch>
            </p:blipFill>
            <p:spPr>
              <a:xfrm>
                <a:off x="4309725" y="1945750"/>
                <a:ext cx="1195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44" name="Ink 43">
                <a:extLst>
                  <a:ext uri="{FF2B5EF4-FFF2-40B4-BE49-F238E27FC236}">
                    <a16:creationId xmlns:a16="http://schemas.microsoft.com/office/drawing/2014/main" id="{3F4775C6-D6C8-2811-920C-88633FF93AA7}"/>
                  </a:ext>
                </a:extLst>
              </p14:cNvPr>
              <p14:cNvContentPartPr/>
              <p14:nvPr/>
            </p14:nvContentPartPr>
            <p14:xfrm>
              <a:off x="4471005" y="1909030"/>
              <a:ext cx="145800" cy="140400"/>
            </p14:xfrm>
          </p:contentPart>
        </mc:Choice>
        <mc:Fallback xmlns="">
          <p:pic>
            <p:nvPicPr>
              <p:cNvPr id="44" name="Ink 43">
                <a:extLst>
                  <a:ext uri="{FF2B5EF4-FFF2-40B4-BE49-F238E27FC236}">
                    <a16:creationId xmlns:a16="http://schemas.microsoft.com/office/drawing/2014/main" id="{3F4775C6-D6C8-2811-920C-88633FF93AA7}"/>
                  </a:ext>
                </a:extLst>
              </p:cNvPr>
              <p:cNvPicPr/>
              <p:nvPr/>
            </p:nvPicPr>
            <p:blipFill>
              <a:blip r:embed="rId253"/>
              <a:stretch>
                <a:fillRect/>
              </a:stretch>
            </p:blipFill>
            <p:spPr>
              <a:xfrm>
                <a:off x="4462365" y="1900030"/>
                <a:ext cx="1634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45" name="Ink 44">
                <a:extLst>
                  <a:ext uri="{FF2B5EF4-FFF2-40B4-BE49-F238E27FC236}">
                    <a16:creationId xmlns:a16="http://schemas.microsoft.com/office/drawing/2014/main" id="{9612793B-ECF4-F0AF-61B2-342C1D5893C8}"/>
                  </a:ext>
                </a:extLst>
              </p14:cNvPr>
              <p14:cNvContentPartPr/>
              <p14:nvPr/>
            </p14:nvContentPartPr>
            <p14:xfrm>
              <a:off x="4298565" y="2219710"/>
              <a:ext cx="175680" cy="246960"/>
            </p14:xfrm>
          </p:contentPart>
        </mc:Choice>
        <mc:Fallback xmlns="">
          <p:pic>
            <p:nvPicPr>
              <p:cNvPr id="45" name="Ink 44">
                <a:extLst>
                  <a:ext uri="{FF2B5EF4-FFF2-40B4-BE49-F238E27FC236}">
                    <a16:creationId xmlns:a16="http://schemas.microsoft.com/office/drawing/2014/main" id="{9612793B-ECF4-F0AF-61B2-342C1D5893C8}"/>
                  </a:ext>
                </a:extLst>
              </p:cNvPr>
              <p:cNvPicPr/>
              <p:nvPr/>
            </p:nvPicPr>
            <p:blipFill>
              <a:blip r:embed="rId255"/>
              <a:stretch>
                <a:fillRect/>
              </a:stretch>
            </p:blipFill>
            <p:spPr>
              <a:xfrm>
                <a:off x="4289925" y="2211070"/>
                <a:ext cx="1933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46" name="Ink 45">
                <a:extLst>
                  <a:ext uri="{FF2B5EF4-FFF2-40B4-BE49-F238E27FC236}">
                    <a16:creationId xmlns:a16="http://schemas.microsoft.com/office/drawing/2014/main" id="{1B967250-4E67-34CD-60CD-48B5F308A384}"/>
                  </a:ext>
                </a:extLst>
              </p14:cNvPr>
              <p14:cNvContentPartPr/>
              <p14:nvPr/>
            </p14:nvContentPartPr>
            <p14:xfrm>
              <a:off x="4356165" y="2333830"/>
              <a:ext cx="102960" cy="30240"/>
            </p14:xfrm>
          </p:contentPart>
        </mc:Choice>
        <mc:Fallback xmlns="">
          <p:pic>
            <p:nvPicPr>
              <p:cNvPr id="46" name="Ink 45">
                <a:extLst>
                  <a:ext uri="{FF2B5EF4-FFF2-40B4-BE49-F238E27FC236}">
                    <a16:creationId xmlns:a16="http://schemas.microsoft.com/office/drawing/2014/main" id="{1B967250-4E67-34CD-60CD-48B5F308A384}"/>
                  </a:ext>
                </a:extLst>
              </p:cNvPr>
              <p:cNvPicPr/>
              <p:nvPr/>
            </p:nvPicPr>
            <p:blipFill>
              <a:blip r:embed="rId257"/>
              <a:stretch>
                <a:fillRect/>
              </a:stretch>
            </p:blipFill>
            <p:spPr>
              <a:xfrm>
                <a:off x="4347165" y="2325190"/>
                <a:ext cx="12060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47" name="Ink 46">
                <a:extLst>
                  <a:ext uri="{FF2B5EF4-FFF2-40B4-BE49-F238E27FC236}">
                    <a16:creationId xmlns:a16="http://schemas.microsoft.com/office/drawing/2014/main" id="{7866A510-3A33-0180-047D-9705E047EA4F}"/>
                  </a:ext>
                </a:extLst>
              </p14:cNvPr>
              <p14:cNvContentPartPr/>
              <p14:nvPr/>
            </p14:nvContentPartPr>
            <p14:xfrm>
              <a:off x="4540485" y="2250310"/>
              <a:ext cx="145080" cy="199080"/>
            </p14:xfrm>
          </p:contentPart>
        </mc:Choice>
        <mc:Fallback xmlns="">
          <p:pic>
            <p:nvPicPr>
              <p:cNvPr id="47" name="Ink 46">
                <a:extLst>
                  <a:ext uri="{FF2B5EF4-FFF2-40B4-BE49-F238E27FC236}">
                    <a16:creationId xmlns:a16="http://schemas.microsoft.com/office/drawing/2014/main" id="{7866A510-3A33-0180-047D-9705E047EA4F}"/>
                  </a:ext>
                </a:extLst>
              </p:cNvPr>
              <p:cNvPicPr/>
              <p:nvPr/>
            </p:nvPicPr>
            <p:blipFill>
              <a:blip r:embed="rId259"/>
              <a:stretch>
                <a:fillRect/>
              </a:stretch>
            </p:blipFill>
            <p:spPr>
              <a:xfrm>
                <a:off x="4531485" y="2241310"/>
                <a:ext cx="1627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48" name="Ink 47">
                <a:extLst>
                  <a:ext uri="{FF2B5EF4-FFF2-40B4-BE49-F238E27FC236}">
                    <a16:creationId xmlns:a16="http://schemas.microsoft.com/office/drawing/2014/main" id="{B7883810-C492-2628-E623-25360E6BFAD6}"/>
                  </a:ext>
                </a:extLst>
              </p14:cNvPr>
              <p14:cNvContentPartPr/>
              <p14:nvPr/>
            </p14:nvContentPartPr>
            <p14:xfrm>
              <a:off x="4683765" y="2228350"/>
              <a:ext cx="116280" cy="239760"/>
            </p14:xfrm>
          </p:contentPart>
        </mc:Choice>
        <mc:Fallback xmlns="">
          <p:pic>
            <p:nvPicPr>
              <p:cNvPr id="48" name="Ink 47">
                <a:extLst>
                  <a:ext uri="{FF2B5EF4-FFF2-40B4-BE49-F238E27FC236}">
                    <a16:creationId xmlns:a16="http://schemas.microsoft.com/office/drawing/2014/main" id="{B7883810-C492-2628-E623-25360E6BFAD6}"/>
                  </a:ext>
                </a:extLst>
              </p:cNvPr>
              <p:cNvPicPr/>
              <p:nvPr/>
            </p:nvPicPr>
            <p:blipFill>
              <a:blip r:embed="rId261"/>
              <a:stretch>
                <a:fillRect/>
              </a:stretch>
            </p:blipFill>
            <p:spPr>
              <a:xfrm>
                <a:off x="4675125" y="2219710"/>
                <a:ext cx="1339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49" name="Ink 48">
                <a:extLst>
                  <a:ext uri="{FF2B5EF4-FFF2-40B4-BE49-F238E27FC236}">
                    <a16:creationId xmlns:a16="http://schemas.microsoft.com/office/drawing/2014/main" id="{1184848B-BF51-1CAF-379A-E0E650C2F6D6}"/>
                  </a:ext>
                </a:extLst>
              </p14:cNvPr>
              <p14:cNvContentPartPr/>
              <p14:nvPr/>
            </p14:nvContentPartPr>
            <p14:xfrm>
              <a:off x="800805" y="3191350"/>
              <a:ext cx="110880" cy="1090440"/>
            </p14:xfrm>
          </p:contentPart>
        </mc:Choice>
        <mc:Fallback xmlns="">
          <p:pic>
            <p:nvPicPr>
              <p:cNvPr id="49" name="Ink 48">
                <a:extLst>
                  <a:ext uri="{FF2B5EF4-FFF2-40B4-BE49-F238E27FC236}">
                    <a16:creationId xmlns:a16="http://schemas.microsoft.com/office/drawing/2014/main" id="{1184848B-BF51-1CAF-379A-E0E650C2F6D6}"/>
                  </a:ext>
                </a:extLst>
              </p:cNvPr>
              <p:cNvPicPr/>
              <p:nvPr/>
            </p:nvPicPr>
            <p:blipFill>
              <a:blip r:embed="rId263"/>
              <a:stretch>
                <a:fillRect/>
              </a:stretch>
            </p:blipFill>
            <p:spPr>
              <a:xfrm>
                <a:off x="791805" y="3182350"/>
                <a:ext cx="128520" cy="11080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50" name="Ink 49">
                <a:extLst>
                  <a:ext uri="{FF2B5EF4-FFF2-40B4-BE49-F238E27FC236}">
                    <a16:creationId xmlns:a16="http://schemas.microsoft.com/office/drawing/2014/main" id="{688D3F12-3DA3-AEB0-4A48-7B9712546E30}"/>
                  </a:ext>
                </a:extLst>
              </p14:cNvPr>
              <p14:cNvContentPartPr/>
              <p14:nvPr/>
            </p14:nvContentPartPr>
            <p14:xfrm>
              <a:off x="809085" y="4220230"/>
              <a:ext cx="2047320" cy="55080"/>
            </p14:xfrm>
          </p:contentPart>
        </mc:Choice>
        <mc:Fallback xmlns="">
          <p:pic>
            <p:nvPicPr>
              <p:cNvPr id="50" name="Ink 49">
                <a:extLst>
                  <a:ext uri="{FF2B5EF4-FFF2-40B4-BE49-F238E27FC236}">
                    <a16:creationId xmlns:a16="http://schemas.microsoft.com/office/drawing/2014/main" id="{688D3F12-3DA3-AEB0-4A48-7B9712546E30}"/>
                  </a:ext>
                </a:extLst>
              </p:cNvPr>
              <p:cNvPicPr/>
              <p:nvPr/>
            </p:nvPicPr>
            <p:blipFill>
              <a:blip r:embed="rId265"/>
              <a:stretch>
                <a:fillRect/>
              </a:stretch>
            </p:blipFill>
            <p:spPr>
              <a:xfrm>
                <a:off x="800445" y="4211230"/>
                <a:ext cx="206496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51" name="Ink 50">
                <a:extLst>
                  <a:ext uri="{FF2B5EF4-FFF2-40B4-BE49-F238E27FC236}">
                    <a16:creationId xmlns:a16="http://schemas.microsoft.com/office/drawing/2014/main" id="{6B7ED6AA-C918-4F7B-EDAB-CDAA7817FC35}"/>
                  </a:ext>
                </a:extLst>
              </p14:cNvPr>
              <p14:cNvContentPartPr/>
              <p14:nvPr/>
            </p14:nvContentPartPr>
            <p14:xfrm>
              <a:off x="897645" y="3154630"/>
              <a:ext cx="2160360" cy="1138320"/>
            </p14:xfrm>
          </p:contentPart>
        </mc:Choice>
        <mc:Fallback xmlns="">
          <p:pic>
            <p:nvPicPr>
              <p:cNvPr id="51" name="Ink 50">
                <a:extLst>
                  <a:ext uri="{FF2B5EF4-FFF2-40B4-BE49-F238E27FC236}">
                    <a16:creationId xmlns:a16="http://schemas.microsoft.com/office/drawing/2014/main" id="{6B7ED6AA-C918-4F7B-EDAB-CDAA7817FC35}"/>
                  </a:ext>
                </a:extLst>
              </p:cNvPr>
              <p:cNvPicPr/>
              <p:nvPr/>
            </p:nvPicPr>
            <p:blipFill>
              <a:blip r:embed="rId267"/>
              <a:stretch>
                <a:fillRect/>
              </a:stretch>
            </p:blipFill>
            <p:spPr>
              <a:xfrm>
                <a:off x="889005" y="3145630"/>
                <a:ext cx="2178000" cy="11559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53" name="Ink 52">
                <a:extLst>
                  <a:ext uri="{FF2B5EF4-FFF2-40B4-BE49-F238E27FC236}">
                    <a16:creationId xmlns:a16="http://schemas.microsoft.com/office/drawing/2014/main" id="{B95675C6-3E35-C27F-8C4F-44A4F9BD67DF}"/>
                  </a:ext>
                </a:extLst>
              </p14:cNvPr>
              <p14:cNvContentPartPr/>
              <p14:nvPr/>
            </p14:nvContentPartPr>
            <p14:xfrm>
              <a:off x="1175925" y="3538750"/>
              <a:ext cx="28800" cy="180720"/>
            </p14:xfrm>
          </p:contentPart>
        </mc:Choice>
        <mc:Fallback xmlns="">
          <p:pic>
            <p:nvPicPr>
              <p:cNvPr id="53" name="Ink 52">
                <a:extLst>
                  <a:ext uri="{FF2B5EF4-FFF2-40B4-BE49-F238E27FC236}">
                    <a16:creationId xmlns:a16="http://schemas.microsoft.com/office/drawing/2014/main" id="{B95675C6-3E35-C27F-8C4F-44A4F9BD67DF}"/>
                  </a:ext>
                </a:extLst>
              </p:cNvPr>
              <p:cNvPicPr/>
              <p:nvPr/>
            </p:nvPicPr>
            <p:blipFill>
              <a:blip r:embed="rId269"/>
              <a:stretch>
                <a:fillRect/>
              </a:stretch>
            </p:blipFill>
            <p:spPr>
              <a:xfrm>
                <a:off x="1166925" y="3529750"/>
                <a:ext cx="464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54" name="Ink 53">
                <a:extLst>
                  <a:ext uri="{FF2B5EF4-FFF2-40B4-BE49-F238E27FC236}">
                    <a16:creationId xmlns:a16="http://schemas.microsoft.com/office/drawing/2014/main" id="{11F8DE9F-0E4D-4AD0-623C-8765A7E7AC5A}"/>
                  </a:ext>
                </a:extLst>
              </p14:cNvPr>
              <p14:cNvContentPartPr/>
              <p14:nvPr/>
            </p14:nvContentPartPr>
            <p14:xfrm>
              <a:off x="1079805" y="3376750"/>
              <a:ext cx="270000" cy="244440"/>
            </p14:xfrm>
          </p:contentPart>
        </mc:Choice>
        <mc:Fallback xmlns="">
          <p:pic>
            <p:nvPicPr>
              <p:cNvPr id="54" name="Ink 53">
                <a:extLst>
                  <a:ext uri="{FF2B5EF4-FFF2-40B4-BE49-F238E27FC236}">
                    <a16:creationId xmlns:a16="http://schemas.microsoft.com/office/drawing/2014/main" id="{11F8DE9F-0E4D-4AD0-623C-8765A7E7AC5A}"/>
                  </a:ext>
                </a:extLst>
              </p:cNvPr>
              <p:cNvPicPr/>
              <p:nvPr/>
            </p:nvPicPr>
            <p:blipFill>
              <a:blip r:embed="rId271"/>
              <a:stretch>
                <a:fillRect/>
              </a:stretch>
            </p:blipFill>
            <p:spPr>
              <a:xfrm>
                <a:off x="1070805" y="3368110"/>
                <a:ext cx="2876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55" name="Ink 54">
                <a:extLst>
                  <a:ext uri="{FF2B5EF4-FFF2-40B4-BE49-F238E27FC236}">
                    <a16:creationId xmlns:a16="http://schemas.microsoft.com/office/drawing/2014/main" id="{5058DF45-0032-7534-DE18-8FD253EBD043}"/>
                  </a:ext>
                </a:extLst>
              </p14:cNvPr>
              <p14:cNvContentPartPr/>
              <p14:nvPr/>
            </p14:nvContentPartPr>
            <p14:xfrm>
              <a:off x="1375005" y="3539110"/>
              <a:ext cx="139680" cy="158760"/>
            </p14:xfrm>
          </p:contentPart>
        </mc:Choice>
        <mc:Fallback xmlns="">
          <p:pic>
            <p:nvPicPr>
              <p:cNvPr id="55" name="Ink 54">
                <a:extLst>
                  <a:ext uri="{FF2B5EF4-FFF2-40B4-BE49-F238E27FC236}">
                    <a16:creationId xmlns:a16="http://schemas.microsoft.com/office/drawing/2014/main" id="{5058DF45-0032-7534-DE18-8FD253EBD043}"/>
                  </a:ext>
                </a:extLst>
              </p:cNvPr>
              <p:cNvPicPr/>
              <p:nvPr/>
            </p:nvPicPr>
            <p:blipFill>
              <a:blip r:embed="rId273"/>
              <a:stretch>
                <a:fillRect/>
              </a:stretch>
            </p:blipFill>
            <p:spPr>
              <a:xfrm>
                <a:off x="1366005" y="3530470"/>
                <a:ext cx="1573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56" name="Ink 55">
                <a:extLst>
                  <a:ext uri="{FF2B5EF4-FFF2-40B4-BE49-F238E27FC236}">
                    <a16:creationId xmlns:a16="http://schemas.microsoft.com/office/drawing/2014/main" id="{0995169C-02BF-47B2-A463-F05321EDFA53}"/>
                  </a:ext>
                </a:extLst>
              </p14:cNvPr>
              <p14:cNvContentPartPr/>
              <p14:nvPr/>
            </p14:nvContentPartPr>
            <p14:xfrm>
              <a:off x="1557165" y="3545590"/>
              <a:ext cx="141840" cy="300240"/>
            </p14:xfrm>
          </p:contentPart>
        </mc:Choice>
        <mc:Fallback xmlns="">
          <p:pic>
            <p:nvPicPr>
              <p:cNvPr id="56" name="Ink 55">
                <a:extLst>
                  <a:ext uri="{FF2B5EF4-FFF2-40B4-BE49-F238E27FC236}">
                    <a16:creationId xmlns:a16="http://schemas.microsoft.com/office/drawing/2014/main" id="{0995169C-02BF-47B2-A463-F05321EDFA53}"/>
                  </a:ext>
                </a:extLst>
              </p:cNvPr>
              <p:cNvPicPr/>
              <p:nvPr/>
            </p:nvPicPr>
            <p:blipFill>
              <a:blip r:embed="rId275"/>
              <a:stretch>
                <a:fillRect/>
              </a:stretch>
            </p:blipFill>
            <p:spPr>
              <a:xfrm>
                <a:off x="1548165" y="3536950"/>
                <a:ext cx="1594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57" name="Ink 56">
                <a:extLst>
                  <a:ext uri="{FF2B5EF4-FFF2-40B4-BE49-F238E27FC236}">
                    <a16:creationId xmlns:a16="http://schemas.microsoft.com/office/drawing/2014/main" id="{2A122968-529C-F099-03A7-21A0AECEE55F}"/>
                  </a:ext>
                </a:extLst>
              </p14:cNvPr>
              <p14:cNvContentPartPr/>
              <p14:nvPr/>
            </p14:nvContentPartPr>
            <p14:xfrm>
              <a:off x="1736445" y="3538030"/>
              <a:ext cx="375120" cy="142920"/>
            </p14:xfrm>
          </p:contentPart>
        </mc:Choice>
        <mc:Fallback xmlns="">
          <p:pic>
            <p:nvPicPr>
              <p:cNvPr id="57" name="Ink 56">
                <a:extLst>
                  <a:ext uri="{FF2B5EF4-FFF2-40B4-BE49-F238E27FC236}">
                    <a16:creationId xmlns:a16="http://schemas.microsoft.com/office/drawing/2014/main" id="{2A122968-529C-F099-03A7-21A0AECEE55F}"/>
                  </a:ext>
                </a:extLst>
              </p:cNvPr>
              <p:cNvPicPr/>
              <p:nvPr/>
            </p:nvPicPr>
            <p:blipFill>
              <a:blip r:embed="rId277"/>
              <a:stretch>
                <a:fillRect/>
              </a:stretch>
            </p:blipFill>
            <p:spPr>
              <a:xfrm>
                <a:off x="1727805" y="3529390"/>
                <a:ext cx="3927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58" name="Ink 57">
                <a:extLst>
                  <a:ext uri="{FF2B5EF4-FFF2-40B4-BE49-F238E27FC236}">
                    <a16:creationId xmlns:a16="http://schemas.microsoft.com/office/drawing/2014/main" id="{66CBA94C-22D1-04A4-60B8-459C9BC2182F}"/>
                  </a:ext>
                </a:extLst>
              </p14:cNvPr>
              <p14:cNvContentPartPr/>
              <p14:nvPr/>
            </p14:nvContentPartPr>
            <p14:xfrm>
              <a:off x="2169885" y="3415990"/>
              <a:ext cx="221040" cy="249480"/>
            </p14:xfrm>
          </p:contentPart>
        </mc:Choice>
        <mc:Fallback xmlns="">
          <p:pic>
            <p:nvPicPr>
              <p:cNvPr id="58" name="Ink 57">
                <a:extLst>
                  <a:ext uri="{FF2B5EF4-FFF2-40B4-BE49-F238E27FC236}">
                    <a16:creationId xmlns:a16="http://schemas.microsoft.com/office/drawing/2014/main" id="{66CBA94C-22D1-04A4-60B8-459C9BC2182F}"/>
                  </a:ext>
                </a:extLst>
              </p:cNvPr>
              <p:cNvPicPr/>
              <p:nvPr/>
            </p:nvPicPr>
            <p:blipFill>
              <a:blip r:embed="rId279"/>
              <a:stretch>
                <a:fillRect/>
              </a:stretch>
            </p:blipFill>
            <p:spPr>
              <a:xfrm>
                <a:off x="2160885" y="3407350"/>
                <a:ext cx="2386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59" name="Ink 58">
                <a:extLst>
                  <a:ext uri="{FF2B5EF4-FFF2-40B4-BE49-F238E27FC236}">
                    <a16:creationId xmlns:a16="http://schemas.microsoft.com/office/drawing/2014/main" id="{1E3A7A5C-FC07-B9C8-7883-E58221988DF8}"/>
                  </a:ext>
                </a:extLst>
              </p14:cNvPr>
              <p14:cNvContentPartPr/>
              <p14:nvPr/>
            </p14:nvContentPartPr>
            <p14:xfrm>
              <a:off x="2337285" y="3501310"/>
              <a:ext cx="127800" cy="90360"/>
            </p14:xfrm>
          </p:contentPart>
        </mc:Choice>
        <mc:Fallback xmlns="">
          <p:pic>
            <p:nvPicPr>
              <p:cNvPr id="59" name="Ink 58">
                <a:extLst>
                  <a:ext uri="{FF2B5EF4-FFF2-40B4-BE49-F238E27FC236}">
                    <a16:creationId xmlns:a16="http://schemas.microsoft.com/office/drawing/2014/main" id="{1E3A7A5C-FC07-B9C8-7883-E58221988DF8}"/>
                  </a:ext>
                </a:extLst>
              </p:cNvPr>
              <p:cNvPicPr/>
              <p:nvPr/>
            </p:nvPicPr>
            <p:blipFill>
              <a:blip r:embed="rId281"/>
              <a:stretch>
                <a:fillRect/>
              </a:stretch>
            </p:blipFill>
            <p:spPr>
              <a:xfrm>
                <a:off x="2328285" y="3492310"/>
                <a:ext cx="1454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60" name="Ink 59">
                <a:extLst>
                  <a:ext uri="{FF2B5EF4-FFF2-40B4-BE49-F238E27FC236}">
                    <a16:creationId xmlns:a16="http://schemas.microsoft.com/office/drawing/2014/main" id="{4285733B-7CA0-0922-B472-DD5366788FF6}"/>
                  </a:ext>
                </a:extLst>
              </p14:cNvPr>
              <p14:cNvContentPartPr/>
              <p14:nvPr/>
            </p14:nvContentPartPr>
            <p14:xfrm>
              <a:off x="1742205" y="3926830"/>
              <a:ext cx="207000" cy="286200"/>
            </p14:xfrm>
          </p:contentPart>
        </mc:Choice>
        <mc:Fallback xmlns="">
          <p:pic>
            <p:nvPicPr>
              <p:cNvPr id="60" name="Ink 59">
                <a:extLst>
                  <a:ext uri="{FF2B5EF4-FFF2-40B4-BE49-F238E27FC236}">
                    <a16:creationId xmlns:a16="http://schemas.microsoft.com/office/drawing/2014/main" id="{4285733B-7CA0-0922-B472-DD5366788FF6}"/>
                  </a:ext>
                </a:extLst>
              </p:cNvPr>
              <p:cNvPicPr/>
              <p:nvPr/>
            </p:nvPicPr>
            <p:blipFill>
              <a:blip r:embed="rId283"/>
              <a:stretch>
                <a:fillRect/>
              </a:stretch>
            </p:blipFill>
            <p:spPr>
              <a:xfrm>
                <a:off x="1733565" y="3917830"/>
                <a:ext cx="22464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61" name="Ink 60">
                <a:extLst>
                  <a:ext uri="{FF2B5EF4-FFF2-40B4-BE49-F238E27FC236}">
                    <a16:creationId xmlns:a16="http://schemas.microsoft.com/office/drawing/2014/main" id="{2166BBE1-8B6A-B7AC-2170-973B1D674459}"/>
                  </a:ext>
                </a:extLst>
              </p14:cNvPr>
              <p14:cNvContentPartPr/>
              <p14:nvPr/>
            </p14:nvContentPartPr>
            <p14:xfrm>
              <a:off x="2015445" y="3967510"/>
              <a:ext cx="37080" cy="190080"/>
            </p14:xfrm>
          </p:contentPart>
        </mc:Choice>
        <mc:Fallback xmlns="">
          <p:pic>
            <p:nvPicPr>
              <p:cNvPr id="61" name="Ink 60">
                <a:extLst>
                  <a:ext uri="{FF2B5EF4-FFF2-40B4-BE49-F238E27FC236}">
                    <a16:creationId xmlns:a16="http://schemas.microsoft.com/office/drawing/2014/main" id="{2166BBE1-8B6A-B7AC-2170-973B1D674459}"/>
                  </a:ext>
                </a:extLst>
              </p:cNvPr>
              <p:cNvPicPr/>
              <p:nvPr/>
            </p:nvPicPr>
            <p:blipFill>
              <a:blip r:embed="rId285"/>
              <a:stretch>
                <a:fillRect/>
              </a:stretch>
            </p:blipFill>
            <p:spPr>
              <a:xfrm>
                <a:off x="2006445" y="3958870"/>
                <a:ext cx="547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62" name="Ink 61">
                <a:extLst>
                  <a:ext uri="{FF2B5EF4-FFF2-40B4-BE49-F238E27FC236}">
                    <a16:creationId xmlns:a16="http://schemas.microsoft.com/office/drawing/2014/main" id="{A62C6662-8DB6-BAF7-FD66-F005C9844EC7}"/>
                  </a:ext>
                </a:extLst>
              </p14:cNvPr>
              <p14:cNvContentPartPr/>
              <p14:nvPr/>
            </p14:nvContentPartPr>
            <p14:xfrm>
              <a:off x="2115525" y="3996310"/>
              <a:ext cx="200880" cy="135720"/>
            </p14:xfrm>
          </p:contentPart>
        </mc:Choice>
        <mc:Fallback xmlns="">
          <p:pic>
            <p:nvPicPr>
              <p:cNvPr id="62" name="Ink 61">
                <a:extLst>
                  <a:ext uri="{FF2B5EF4-FFF2-40B4-BE49-F238E27FC236}">
                    <a16:creationId xmlns:a16="http://schemas.microsoft.com/office/drawing/2014/main" id="{A62C6662-8DB6-BAF7-FD66-F005C9844EC7}"/>
                  </a:ext>
                </a:extLst>
              </p:cNvPr>
              <p:cNvPicPr/>
              <p:nvPr/>
            </p:nvPicPr>
            <p:blipFill>
              <a:blip r:embed="rId287"/>
              <a:stretch>
                <a:fillRect/>
              </a:stretch>
            </p:blipFill>
            <p:spPr>
              <a:xfrm>
                <a:off x="2106885" y="3987670"/>
                <a:ext cx="2185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63" name="Ink 62">
                <a:extLst>
                  <a:ext uri="{FF2B5EF4-FFF2-40B4-BE49-F238E27FC236}">
                    <a16:creationId xmlns:a16="http://schemas.microsoft.com/office/drawing/2014/main" id="{04EFBF5F-9643-AAAD-98A6-8B7D0FCD6601}"/>
                  </a:ext>
                </a:extLst>
              </p14:cNvPr>
              <p14:cNvContentPartPr/>
              <p14:nvPr/>
            </p14:nvContentPartPr>
            <p14:xfrm>
              <a:off x="3149445" y="3250750"/>
              <a:ext cx="1872000" cy="1086120"/>
            </p14:xfrm>
          </p:contentPart>
        </mc:Choice>
        <mc:Fallback xmlns="">
          <p:pic>
            <p:nvPicPr>
              <p:cNvPr id="63" name="Ink 62">
                <a:extLst>
                  <a:ext uri="{FF2B5EF4-FFF2-40B4-BE49-F238E27FC236}">
                    <a16:creationId xmlns:a16="http://schemas.microsoft.com/office/drawing/2014/main" id="{04EFBF5F-9643-AAAD-98A6-8B7D0FCD6601}"/>
                  </a:ext>
                </a:extLst>
              </p:cNvPr>
              <p:cNvPicPr/>
              <p:nvPr/>
            </p:nvPicPr>
            <p:blipFill>
              <a:blip r:embed="rId289"/>
              <a:stretch>
                <a:fillRect/>
              </a:stretch>
            </p:blipFill>
            <p:spPr>
              <a:xfrm>
                <a:off x="3140445" y="3242110"/>
                <a:ext cx="1889640" cy="11037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64" name="Ink 63">
                <a:extLst>
                  <a:ext uri="{FF2B5EF4-FFF2-40B4-BE49-F238E27FC236}">
                    <a16:creationId xmlns:a16="http://schemas.microsoft.com/office/drawing/2014/main" id="{78ECBFD5-814C-B5B7-11C4-AFD6B7253EA5}"/>
                  </a:ext>
                </a:extLst>
              </p14:cNvPr>
              <p14:cNvContentPartPr/>
              <p14:nvPr/>
            </p14:nvContentPartPr>
            <p14:xfrm>
              <a:off x="3277605" y="3195670"/>
              <a:ext cx="2063160" cy="1195560"/>
            </p14:xfrm>
          </p:contentPart>
        </mc:Choice>
        <mc:Fallback xmlns="">
          <p:pic>
            <p:nvPicPr>
              <p:cNvPr id="64" name="Ink 63">
                <a:extLst>
                  <a:ext uri="{FF2B5EF4-FFF2-40B4-BE49-F238E27FC236}">
                    <a16:creationId xmlns:a16="http://schemas.microsoft.com/office/drawing/2014/main" id="{78ECBFD5-814C-B5B7-11C4-AFD6B7253EA5}"/>
                  </a:ext>
                </a:extLst>
              </p:cNvPr>
              <p:cNvPicPr/>
              <p:nvPr/>
            </p:nvPicPr>
            <p:blipFill>
              <a:blip r:embed="rId291"/>
              <a:stretch>
                <a:fillRect/>
              </a:stretch>
            </p:blipFill>
            <p:spPr>
              <a:xfrm>
                <a:off x="3268605" y="3186670"/>
                <a:ext cx="2080800" cy="12132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65" name="Ink 64">
                <a:extLst>
                  <a:ext uri="{FF2B5EF4-FFF2-40B4-BE49-F238E27FC236}">
                    <a16:creationId xmlns:a16="http://schemas.microsoft.com/office/drawing/2014/main" id="{A40FC1C8-26EC-0FA8-AF9E-FE7E5EF07677}"/>
                  </a:ext>
                </a:extLst>
              </p14:cNvPr>
              <p14:cNvContentPartPr/>
              <p14:nvPr/>
            </p14:nvContentPartPr>
            <p14:xfrm>
              <a:off x="3492165" y="3457750"/>
              <a:ext cx="241560" cy="325440"/>
            </p14:xfrm>
          </p:contentPart>
        </mc:Choice>
        <mc:Fallback xmlns="">
          <p:pic>
            <p:nvPicPr>
              <p:cNvPr id="65" name="Ink 64">
                <a:extLst>
                  <a:ext uri="{FF2B5EF4-FFF2-40B4-BE49-F238E27FC236}">
                    <a16:creationId xmlns:a16="http://schemas.microsoft.com/office/drawing/2014/main" id="{A40FC1C8-26EC-0FA8-AF9E-FE7E5EF07677}"/>
                  </a:ext>
                </a:extLst>
              </p:cNvPr>
              <p:cNvPicPr/>
              <p:nvPr/>
            </p:nvPicPr>
            <p:blipFill>
              <a:blip r:embed="rId293"/>
              <a:stretch>
                <a:fillRect/>
              </a:stretch>
            </p:blipFill>
            <p:spPr>
              <a:xfrm>
                <a:off x="3483165" y="3448750"/>
                <a:ext cx="25920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66" name="Ink 65">
                <a:extLst>
                  <a:ext uri="{FF2B5EF4-FFF2-40B4-BE49-F238E27FC236}">
                    <a16:creationId xmlns:a16="http://schemas.microsoft.com/office/drawing/2014/main" id="{C2736012-F9E9-5AEF-0862-CBE5BC79F09F}"/>
                  </a:ext>
                </a:extLst>
              </p14:cNvPr>
              <p14:cNvContentPartPr/>
              <p14:nvPr/>
            </p14:nvContentPartPr>
            <p14:xfrm>
              <a:off x="3711765" y="3616150"/>
              <a:ext cx="129600" cy="135360"/>
            </p14:xfrm>
          </p:contentPart>
        </mc:Choice>
        <mc:Fallback xmlns="">
          <p:pic>
            <p:nvPicPr>
              <p:cNvPr id="66" name="Ink 65">
                <a:extLst>
                  <a:ext uri="{FF2B5EF4-FFF2-40B4-BE49-F238E27FC236}">
                    <a16:creationId xmlns:a16="http://schemas.microsoft.com/office/drawing/2014/main" id="{C2736012-F9E9-5AEF-0862-CBE5BC79F09F}"/>
                  </a:ext>
                </a:extLst>
              </p:cNvPr>
              <p:cNvPicPr/>
              <p:nvPr/>
            </p:nvPicPr>
            <p:blipFill>
              <a:blip r:embed="rId295"/>
              <a:stretch>
                <a:fillRect/>
              </a:stretch>
            </p:blipFill>
            <p:spPr>
              <a:xfrm>
                <a:off x="3702765" y="3607150"/>
                <a:ext cx="1472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67" name="Ink 66">
                <a:extLst>
                  <a:ext uri="{FF2B5EF4-FFF2-40B4-BE49-F238E27FC236}">
                    <a16:creationId xmlns:a16="http://schemas.microsoft.com/office/drawing/2014/main" id="{7C6AFC11-1C6A-CDE7-BEDE-3EB430108133}"/>
                  </a:ext>
                </a:extLst>
              </p14:cNvPr>
              <p14:cNvContentPartPr/>
              <p14:nvPr/>
            </p14:nvContentPartPr>
            <p14:xfrm>
              <a:off x="3928845" y="3613630"/>
              <a:ext cx="119880" cy="145080"/>
            </p14:xfrm>
          </p:contentPart>
        </mc:Choice>
        <mc:Fallback xmlns="">
          <p:pic>
            <p:nvPicPr>
              <p:cNvPr id="67" name="Ink 66">
                <a:extLst>
                  <a:ext uri="{FF2B5EF4-FFF2-40B4-BE49-F238E27FC236}">
                    <a16:creationId xmlns:a16="http://schemas.microsoft.com/office/drawing/2014/main" id="{7C6AFC11-1C6A-CDE7-BEDE-3EB430108133}"/>
                  </a:ext>
                </a:extLst>
              </p:cNvPr>
              <p:cNvPicPr/>
              <p:nvPr/>
            </p:nvPicPr>
            <p:blipFill>
              <a:blip r:embed="rId297"/>
              <a:stretch>
                <a:fillRect/>
              </a:stretch>
            </p:blipFill>
            <p:spPr>
              <a:xfrm>
                <a:off x="3919845" y="3604630"/>
                <a:ext cx="1375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68" name="Ink 67">
                <a:extLst>
                  <a:ext uri="{FF2B5EF4-FFF2-40B4-BE49-F238E27FC236}">
                    <a16:creationId xmlns:a16="http://schemas.microsoft.com/office/drawing/2014/main" id="{3EF11D5B-9A8C-1F68-1F52-773A13E0BEBE}"/>
                  </a:ext>
                </a:extLst>
              </p14:cNvPr>
              <p14:cNvContentPartPr/>
              <p14:nvPr/>
            </p14:nvContentPartPr>
            <p14:xfrm>
              <a:off x="4082565" y="3498790"/>
              <a:ext cx="284400" cy="278280"/>
            </p14:xfrm>
          </p:contentPart>
        </mc:Choice>
        <mc:Fallback xmlns="">
          <p:pic>
            <p:nvPicPr>
              <p:cNvPr id="68" name="Ink 67">
                <a:extLst>
                  <a:ext uri="{FF2B5EF4-FFF2-40B4-BE49-F238E27FC236}">
                    <a16:creationId xmlns:a16="http://schemas.microsoft.com/office/drawing/2014/main" id="{3EF11D5B-9A8C-1F68-1F52-773A13E0BEBE}"/>
                  </a:ext>
                </a:extLst>
              </p:cNvPr>
              <p:cNvPicPr/>
              <p:nvPr/>
            </p:nvPicPr>
            <p:blipFill>
              <a:blip r:embed="rId299"/>
              <a:stretch>
                <a:fillRect/>
              </a:stretch>
            </p:blipFill>
            <p:spPr>
              <a:xfrm>
                <a:off x="4073565" y="3489790"/>
                <a:ext cx="30204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69" name="Ink 68">
                <a:extLst>
                  <a:ext uri="{FF2B5EF4-FFF2-40B4-BE49-F238E27FC236}">
                    <a16:creationId xmlns:a16="http://schemas.microsoft.com/office/drawing/2014/main" id="{8CF8B7B8-32DE-7291-5DBD-555EE5422491}"/>
                  </a:ext>
                </a:extLst>
              </p14:cNvPr>
              <p14:cNvContentPartPr/>
              <p14:nvPr/>
            </p14:nvContentPartPr>
            <p14:xfrm>
              <a:off x="4211085" y="3629470"/>
              <a:ext cx="201960" cy="133920"/>
            </p14:xfrm>
          </p:contentPart>
        </mc:Choice>
        <mc:Fallback xmlns="">
          <p:pic>
            <p:nvPicPr>
              <p:cNvPr id="69" name="Ink 68">
                <a:extLst>
                  <a:ext uri="{FF2B5EF4-FFF2-40B4-BE49-F238E27FC236}">
                    <a16:creationId xmlns:a16="http://schemas.microsoft.com/office/drawing/2014/main" id="{8CF8B7B8-32DE-7291-5DBD-555EE5422491}"/>
                  </a:ext>
                </a:extLst>
              </p:cNvPr>
              <p:cNvPicPr/>
              <p:nvPr/>
            </p:nvPicPr>
            <p:blipFill>
              <a:blip r:embed="rId301"/>
              <a:stretch>
                <a:fillRect/>
              </a:stretch>
            </p:blipFill>
            <p:spPr>
              <a:xfrm>
                <a:off x="4202085" y="3620830"/>
                <a:ext cx="2196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70" name="Ink 69">
                <a:extLst>
                  <a:ext uri="{FF2B5EF4-FFF2-40B4-BE49-F238E27FC236}">
                    <a16:creationId xmlns:a16="http://schemas.microsoft.com/office/drawing/2014/main" id="{EF8C47E1-9402-0281-C2B2-393FAD900838}"/>
                  </a:ext>
                </a:extLst>
              </p14:cNvPr>
              <p14:cNvContentPartPr/>
              <p14:nvPr/>
            </p14:nvContentPartPr>
            <p14:xfrm>
              <a:off x="4423845" y="3557830"/>
              <a:ext cx="18000" cy="9720"/>
            </p14:xfrm>
          </p:contentPart>
        </mc:Choice>
        <mc:Fallback xmlns="">
          <p:pic>
            <p:nvPicPr>
              <p:cNvPr id="70" name="Ink 69">
                <a:extLst>
                  <a:ext uri="{FF2B5EF4-FFF2-40B4-BE49-F238E27FC236}">
                    <a16:creationId xmlns:a16="http://schemas.microsoft.com/office/drawing/2014/main" id="{EF8C47E1-9402-0281-C2B2-393FAD900838}"/>
                  </a:ext>
                </a:extLst>
              </p:cNvPr>
              <p:cNvPicPr/>
              <p:nvPr/>
            </p:nvPicPr>
            <p:blipFill>
              <a:blip r:embed="rId303"/>
              <a:stretch>
                <a:fillRect/>
              </a:stretch>
            </p:blipFill>
            <p:spPr>
              <a:xfrm>
                <a:off x="4414845" y="3549190"/>
                <a:ext cx="356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71" name="Ink 70">
                <a:extLst>
                  <a:ext uri="{FF2B5EF4-FFF2-40B4-BE49-F238E27FC236}">
                    <a16:creationId xmlns:a16="http://schemas.microsoft.com/office/drawing/2014/main" id="{E0F620DD-BD0A-A24D-B7AE-3DD2335317FB}"/>
                  </a:ext>
                </a:extLst>
              </p14:cNvPr>
              <p14:cNvContentPartPr/>
              <p14:nvPr/>
            </p14:nvContentPartPr>
            <p14:xfrm>
              <a:off x="4476765" y="3618310"/>
              <a:ext cx="268920" cy="163080"/>
            </p14:xfrm>
          </p:contentPart>
        </mc:Choice>
        <mc:Fallback xmlns="">
          <p:pic>
            <p:nvPicPr>
              <p:cNvPr id="71" name="Ink 70">
                <a:extLst>
                  <a:ext uri="{FF2B5EF4-FFF2-40B4-BE49-F238E27FC236}">
                    <a16:creationId xmlns:a16="http://schemas.microsoft.com/office/drawing/2014/main" id="{E0F620DD-BD0A-A24D-B7AE-3DD2335317FB}"/>
                  </a:ext>
                </a:extLst>
              </p:cNvPr>
              <p:cNvPicPr/>
              <p:nvPr/>
            </p:nvPicPr>
            <p:blipFill>
              <a:blip r:embed="rId305"/>
              <a:stretch>
                <a:fillRect/>
              </a:stretch>
            </p:blipFill>
            <p:spPr>
              <a:xfrm>
                <a:off x="4467765" y="3609670"/>
                <a:ext cx="2865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72" name="Ink 71">
                <a:extLst>
                  <a:ext uri="{FF2B5EF4-FFF2-40B4-BE49-F238E27FC236}">
                    <a16:creationId xmlns:a16="http://schemas.microsoft.com/office/drawing/2014/main" id="{21B6A067-882F-53DC-4C86-737BA66548E9}"/>
                  </a:ext>
                </a:extLst>
              </p14:cNvPr>
              <p14:cNvContentPartPr/>
              <p14:nvPr/>
            </p14:nvContentPartPr>
            <p14:xfrm>
              <a:off x="4397205" y="3907750"/>
              <a:ext cx="168840" cy="241560"/>
            </p14:xfrm>
          </p:contentPart>
        </mc:Choice>
        <mc:Fallback xmlns="">
          <p:pic>
            <p:nvPicPr>
              <p:cNvPr id="72" name="Ink 71">
                <a:extLst>
                  <a:ext uri="{FF2B5EF4-FFF2-40B4-BE49-F238E27FC236}">
                    <a16:creationId xmlns:a16="http://schemas.microsoft.com/office/drawing/2014/main" id="{21B6A067-882F-53DC-4C86-737BA66548E9}"/>
                  </a:ext>
                </a:extLst>
              </p:cNvPr>
              <p:cNvPicPr/>
              <p:nvPr/>
            </p:nvPicPr>
            <p:blipFill>
              <a:blip r:embed="rId307"/>
              <a:stretch>
                <a:fillRect/>
              </a:stretch>
            </p:blipFill>
            <p:spPr>
              <a:xfrm>
                <a:off x="4388205" y="3899110"/>
                <a:ext cx="1864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73" name="Ink 72">
                <a:extLst>
                  <a:ext uri="{FF2B5EF4-FFF2-40B4-BE49-F238E27FC236}">
                    <a16:creationId xmlns:a16="http://schemas.microsoft.com/office/drawing/2014/main" id="{F4D40FAB-8C0E-EC5E-66D9-7E0D0FF5FB08}"/>
                  </a:ext>
                </a:extLst>
              </p14:cNvPr>
              <p14:cNvContentPartPr/>
              <p14:nvPr/>
            </p14:nvContentPartPr>
            <p14:xfrm>
              <a:off x="4422765" y="4039150"/>
              <a:ext cx="177480" cy="37440"/>
            </p14:xfrm>
          </p:contentPart>
        </mc:Choice>
        <mc:Fallback xmlns="">
          <p:pic>
            <p:nvPicPr>
              <p:cNvPr id="73" name="Ink 72">
                <a:extLst>
                  <a:ext uri="{FF2B5EF4-FFF2-40B4-BE49-F238E27FC236}">
                    <a16:creationId xmlns:a16="http://schemas.microsoft.com/office/drawing/2014/main" id="{F4D40FAB-8C0E-EC5E-66D9-7E0D0FF5FB08}"/>
                  </a:ext>
                </a:extLst>
              </p:cNvPr>
              <p:cNvPicPr/>
              <p:nvPr/>
            </p:nvPicPr>
            <p:blipFill>
              <a:blip r:embed="rId309"/>
              <a:stretch>
                <a:fillRect/>
              </a:stretch>
            </p:blipFill>
            <p:spPr>
              <a:xfrm>
                <a:off x="4414125" y="4030150"/>
                <a:ext cx="1951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74" name="Ink 73">
                <a:extLst>
                  <a:ext uri="{FF2B5EF4-FFF2-40B4-BE49-F238E27FC236}">
                    <a16:creationId xmlns:a16="http://schemas.microsoft.com/office/drawing/2014/main" id="{996DC6EC-E821-3443-0571-AD065590D980}"/>
                  </a:ext>
                </a:extLst>
              </p14:cNvPr>
              <p14:cNvContentPartPr/>
              <p14:nvPr/>
            </p14:nvContentPartPr>
            <p14:xfrm>
              <a:off x="4619685" y="3913510"/>
              <a:ext cx="134280" cy="231120"/>
            </p14:xfrm>
          </p:contentPart>
        </mc:Choice>
        <mc:Fallback xmlns="">
          <p:pic>
            <p:nvPicPr>
              <p:cNvPr id="74" name="Ink 73">
                <a:extLst>
                  <a:ext uri="{FF2B5EF4-FFF2-40B4-BE49-F238E27FC236}">
                    <a16:creationId xmlns:a16="http://schemas.microsoft.com/office/drawing/2014/main" id="{996DC6EC-E821-3443-0571-AD065590D980}"/>
                  </a:ext>
                </a:extLst>
              </p:cNvPr>
              <p:cNvPicPr/>
              <p:nvPr/>
            </p:nvPicPr>
            <p:blipFill>
              <a:blip r:embed="rId311"/>
              <a:stretch>
                <a:fillRect/>
              </a:stretch>
            </p:blipFill>
            <p:spPr>
              <a:xfrm>
                <a:off x="4611045" y="3904870"/>
                <a:ext cx="15192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75" name="Ink 74">
                <a:extLst>
                  <a:ext uri="{FF2B5EF4-FFF2-40B4-BE49-F238E27FC236}">
                    <a16:creationId xmlns:a16="http://schemas.microsoft.com/office/drawing/2014/main" id="{8A8D37A8-0072-2AE1-03B6-E91044A0B7C9}"/>
                  </a:ext>
                </a:extLst>
              </p14:cNvPr>
              <p14:cNvContentPartPr/>
              <p14:nvPr/>
            </p14:nvContentPartPr>
            <p14:xfrm>
              <a:off x="4819125" y="3950950"/>
              <a:ext cx="33480" cy="208800"/>
            </p14:xfrm>
          </p:contentPart>
        </mc:Choice>
        <mc:Fallback xmlns="">
          <p:pic>
            <p:nvPicPr>
              <p:cNvPr id="75" name="Ink 74">
                <a:extLst>
                  <a:ext uri="{FF2B5EF4-FFF2-40B4-BE49-F238E27FC236}">
                    <a16:creationId xmlns:a16="http://schemas.microsoft.com/office/drawing/2014/main" id="{8A8D37A8-0072-2AE1-03B6-E91044A0B7C9}"/>
                  </a:ext>
                </a:extLst>
              </p:cNvPr>
              <p:cNvPicPr/>
              <p:nvPr/>
            </p:nvPicPr>
            <p:blipFill>
              <a:blip r:embed="rId313"/>
              <a:stretch>
                <a:fillRect/>
              </a:stretch>
            </p:blipFill>
            <p:spPr>
              <a:xfrm>
                <a:off x="4810485" y="3942310"/>
                <a:ext cx="511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77" name="Ink 76">
                <a:extLst>
                  <a:ext uri="{FF2B5EF4-FFF2-40B4-BE49-F238E27FC236}">
                    <a16:creationId xmlns:a16="http://schemas.microsoft.com/office/drawing/2014/main" id="{98AB9340-190C-8F58-7601-0FF3B47EC3BC}"/>
                  </a:ext>
                </a:extLst>
              </p14:cNvPr>
              <p14:cNvContentPartPr/>
              <p14:nvPr/>
            </p14:nvContentPartPr>
            <p14:xfrm>
              <a:off x="3339525" y="934150"/>
              <a:ext cx="76680" cy="430560"/>
            </p14:xfrm>
          </p:contentPart>
        </mc:Choice>
        <mc:Fallback xmlns="">
          <p:pic>
            <p:nvPicPr>
              <p:cNvPr id="77" name="Ink 76">
                <a:extLst>
                  <a:ext uri="{FF2B5EF4-FFF2-40B4-BE49-F238E27FC236}">
                    <a16:creationId xmlns:a16="http://schemas.microsoft.com/office/drawing/2014/main" id="{98AB9340-190C-8F58-7601-0FF3B47EC3BC}"/>
                  </a:ext>
                </a:extLst>
              </p:cNvPr>
              <p:cNvPicPr/>
              <p:nvPr/>
            </p:nvPicPr>
            <p:blipFill>
              <a:blip r:embed="rId315"/>
              <a:stretch>
                <a:fillRect/>
              </a:stretch>
            </p:blipFill>
            <p:spPr>
              <a:xfrm>
                <a:off x="3330885" y="925150"/>
                <a:ext cx="9432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78" name="Ink 77">
                <a:extLst>
                  <a:ext uri="{FF2B5EF4-FFF2-40B4-BE49-F238E27FC236}">
                    <a16:creationId xmlns:a16="http://schemas.microsoft.com/office/drawing/2014/main" id="{B48B7C55-3F71-2E5E-89D1-0A9E9DF1A67D}"/>
                  </a:ext>
                </a:extLst>
              </p14:cNvPr>
              <p14:cNvContentPartPr/>
              <p14:nvPr/>
            </p14:nvContentPartPr>
            <p14:xfrm>
              <a:off x="3280485" y="1286230"/>
              <a:ext cx="142560" cy="55080"/>
            </p14:xfrm>
          </p:contentPart>
        </mc:Choice>
        <mc:Fallback xmlns="">
          <p:pic>
            <p:nvPicPr>
              <p:cNvPr id="78" name="Ink 77">
                <a:extLst>
                  <a:ext uri="{FF2B5EF4-FFF2-40B4-BE49-F238E27FC236}">
                    <a16:creationId xmlns:a16="http://schemas.microsoft.com/office/drawing/2014/main" id="{B48B7C55-3F71-2E5E-89D1-0A9E9DF1A67D}"/>
                  </a:ext>
                </a:extLst>
              </p:cNvPr>
              <p:cNvPicPr/>
              <p:nvPr/>
            </p:nvPicPr>
            <p:blipFill>
              <a:blip r:embed="rId317"/>
              <a:stretch>
                <a:fillRect/>
              </a:stretch>
            </p:blipFill>
            <p:spPr>
              <a:xfrm>
                <a:off x="3271845" y="1277590"/>
                <a:ext cx="1602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79" name="Ink 78">
                <a:extLst>
                  <a:ext uri="{FF2B5EF4-FFF2-40B4-BE49-F238E27FC236}">
                    <a16:creationId xmlns:a16="http://schemas.microsoft.com/office/drawing/2014/main" id="{F2196E54-0D0C-6CE0-B68C-510F8960A417}"/>
                  </a:ext>
                </a:extLst>
              </p14:cNvPr>
              <p14:cNvContentPartPr/>
              <p14:nvPr/>
            </p14:nvContentPartPr>
            <p14:xfrm>
              <a:off x="3402165" y="665950"/>
              <a:ext cx="136440" cy="203760"/>
            </p14:xfrm>
          </p:contentPart>
        </mc:Choice>
        <mc:Fallback xmlns="">
          <p:pic>
            <p:nvPicPr>
              <p:cNvPr id="79" name="Ink 78">
                <a:extLst>
                  <a:ext uri="{FF2B5EF4-FFF2-40B4-BE49-F238E27FC236}">
                    <a16:creationId xmlns:a16="http://schemas.microsoft.com/office/drawing/2014/main" id="{F2196E54-0D0C-6CE0-B68C-510F8960A417}"/>
                  </a:ext>
                </a:extLst>
              </p:cNvPr>
              <p:cNvPicPr/>
              <p:nvPr/>
            </p:nvPicPr>
            <p:blipFill>
              <a:blip r:embed="rId319"/>
              <a:stretch>
                <a:fillRect/>
              </a:stretch>
            </p:blipFill>
            <p:spPr>
              <a:xfrm>
                <a:off x="3393525" y="656950"/>
                <a:ext cx="15408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80" name="Ink 79">
                <a:extLst>
                  <a:ext uri="{FF2B5EF4-FFF2-40B4-BE49-F238E27FC236}">
                    <a16:creationId xmlns:a16="http://schemas.microsoft.com/office/drawing/2014/main" id="{945D13B4-7DD3-EB40-8FC1-5A4390B92514}"/>
                  </a:ext>
                </a:extLst>
              </p14:cNvPr>
              <p14:cNvContentPartPr/>
              <p14:nvPr/>
            </p14:nvContentPartPr>
            <p14:xfrm>
              <a:off x="3279405" y="538870"/>
              <a:ext cx="523440" cy="440640"/>
            </p14:xfrm>
          </p:contentPart>
        </mc:Choice>
        <mc:Fallback xmlns="">
          <p:pic>
            <p:nvPicPr>
              <p:cNvPr id="80" name="Ink 79">
                <a:extLst>
                  <a:ext uri="{FF2B5EF4-FFF2-40B4-BE49-F238E27FC236}">
                    <a16:creationId xmlns:a16="http://schemas.microsoft.com/office/drawing/2014/main" id="{945D13B4-7DD3-EB40-8FC1-5A4390B92514}"/>
                  </a:ext>
                </a:extLst>
              </p:cNvPr>
              <p:cNvPicPr/>
              <p:nvPr/>
            </p:nvPicPr>
            <p:blipFill>
              <a:blip r:embed="rId321"/>
              <a:stretch>
                <a:fillRect/>
              </a:stretch>
            </p:blipFill>
            <p:spPr>
              <a:xfrm>
                <a:off x="3270405" y="529870"/>
                <a:ext cx="541080"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80" name="Ink 179">
                <a:extLst>
                  <a:ext uri="{FF2B5EF4-FFF2-40B4-BE49-F238E27FC236}">
                    <a16:creationId xmlns:a16="http://schemas.microsoft.com/office/drawing/2014/main" id="{24D99329-9411-F286-C0CC-F5A5BD737799}"/>
                  </a:ext>
                </a:extLst>
              </p14:cNvPr>
              <p14:cNvContentPartPr/>
              <p14:nvPr/>
            </p14:nvContentPartPr>
            <p14:xfrm>
              <a:off x="2312805" y="4571950"/>
              <a:ext cx="15840" cy="155160"/>
            </p14:xfrm>
          </p:contentPart>
        </mc:Choice>
        <mc:Fallback xmlns="">
          <p:pic>
            <p:nvPicPr>
              <p:cNvPr id="180" name="Ink 179">
                <a:extLst>
                  <a:ext uri="{FF2B5EF4-FFF2-40B4-BE49-F238E27FC236}">
                    <a16:creationId xmlns:a16="http://schemas.microsoft.com/office/drawing/2014/main" id="{24D99329-9411-F286-C0CC-F5A5BD737799}"/>
                  </a:ext>
                </a:extLst>
              </p:cNvPr>
              <p:cNvPicPr/>
              <p:nvPr/>
            </p:nvPicPr>
            <p:blipFill>
              <a:blip r:embed="rId323"/>
              <a:stretch>
                <a:fillRect/>
              </a:stretch>
            </p:blipFill>
            <p:spPr>
              <a:xfrm>
                <a:off x="2303805" y="4562950"/>
                <a:ext cx="33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81" name="Ink 180">
                <a:extLst>
                  <a:ext uri="{FF2B5EF4-FFF2-40B4-BE49-F238E27FC236}">
                    <a16:creationId xmlns:a16="http://schemas.microsoft.com/office/drawing/2014/main" id="{5E3981FC-F232-CB96-47AE-4B336CE328C3}"/>
                  </a:ext>
                </a:extLst>
              </p14:cNvPr>
              <p14:cNvContentPartPr/>
              <p14:nvPr/>
            </p14:nvContentPartPr>
            <p14:xfrm>
              <a:off x="2391645" y="4622710"/>
              <a:ext cx="83880" cy="81360"/>
            </p14:xfrm>
          </p:contentPart>
        </mc:Choice>
        <mc:Fallback xmlns="">
          <p:pic>
            <p:nvPicPr>
              <p:cNvPr id="181" name="Ink 180">
                <a:extLst>
                  <a:ext uri="{FF2B5EF4-FFF2-40B4-BE49-F238E27FC236}">
                    <a16:creationId xmlns:a16="http://schemas.microsoft.com/office/drawing/2014/main" id="{5E3981FC-F232-CB96-47AE-4B336CE328C3}"/>
                  </a:ext>
                </a:extLst>
              </p:cNvPr>
              <p:cNvPicPr/>
              <p:nvPr/>
            </p:nvPicPr>
            <p:blipFill>
              <a:blip r:embed="rId325"/>
              <a:stretch>
                <a:fillRect/>
              </a:stretch>
            </p:blipFill>
            <p:spPr>
              <a:xfrm>
                <a:off x="2383005" y="4613710"/>
                <a:ext cx="1015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82" name="Ink 181">
                <a:extLst>
                  <a:ext uri="{FF2B5EF4-FFF2-40B4-BE49-F238E27FC236}">
                    <a16:creationId xmlns:a16="http://schemas.microsoft.com/office/drawing/2014/main" id="{8007A750-22AB-8111-0CF0-6611C9CF95F7}"/>
                  </a:ext>
                </a:extLst>
              </p14:cNvPr>
              <p14:cNvContentPartPr/>
              <p14:nvPr/>
            </p14:nvContentPartPr>
            <p14:xfrm>
              <a:off x="2519085" y="4621270"/>
              <a:ext cx="63360" cy="77040"/>
            </p14:xfrm>
          </p:contentPart>
        </mc:Choice>
        <mc:Fallback xmlns="">
          <p:pic>
            <p:nvPicPr>
              <p:cNvPr id="182" name="Ink 181">
                <a:extLst>
                  <a:ext uri="{FF2B5EF4-FFF2-40B4-BE49-F238E27FC236}">
                    <a16:creationId xmlns:a16="http://schemas.microsoft.com/office/drawing/2014/main" id="{8007A750-22AB-8111-0CF0-6611C9CF95F7}"/>
                  </a:ext>
                </a:extLst>
              </p:cNvPr>
              <p:cNvPicPr/>
              <p:nvPr/>
            </p:nvPicPr>
            <p:blipFill>
              <a:blip r:embed="rId327"/>
              <a:stretch>
                <a:fillRect/>
              </a:stretch>
            </p:blipFill>
            <p:spPr>
              <a:xfrm>
                <a:off x="2510085" y="4612630"/>
                <a:ext cx="810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83" name="Ink 182">
                <a:extLst>
                  <a:ext uri="{FF2B5EF4-FFF2-40B4-BE49-F238E27FC236}">
                    <a16:creationId xmlns:a16="http://schemas.microsoft.com/office/drawing/2014/main" id="{2F0283BE-DEF1-BBE6-F07A-AFECFA31AFCD}"/>
                  </a:ext>
                </a:extLst>
              </p14:cNvPr>
              <p14:cNvContentPartPr/>
              <p14:nvPr/>
            </p14:nvContentPartPr>
            <p14:xfrm>
              <a:off x="2628525" y="4606150"/>
              <a:ext cx="84960" cy="98640"/>
            </p14:xfrm>
          </p:contentPart>
        </mc:Choice>
        <mc:Fallback xmlns="">
          <p:pic>
            <p:nvPicPr>
              <p:cNvPr id="183" name="Ink 182">
                <a:extLst>
                  <a:ext uri="{FF2B5EF4-FFF2-40B4-BE49-F238E27FC236}">
                    <a16:creationId xmlns:a16="http://schemas.microsoft.com/office/drawing/2014/main" id="{2F0283BE-DEF1-BBE6-F07A-AFECFA31AFCD}"/>
                  </a:ext>
                </a:extLst>
              </p:cNvPr>
              <p:cNvPicPr/>
              <p:nvPr/>
            </p:nvPicPr>
            <p:blipFill>
              <a:blip r:embed="rId329"/>
              <a:stretch>
                <a:fillRect/>
              </a:stretch>
            </p:blipFill>
            <p:spPr>
              <a:xfrm>
                <a:off x="2619885" y="4597510"/>
                <a:ext cx="1026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84" name="Ink 183">
                <a:extLst>
                  <a:ext uri="{FF2B5EF4-FFF2-40B4-BE49-F238E27FC236}">
                    <a16:creationId xmlns:a16="http://schemas.microsoft.com/office/drawing/2014/main" id="{B0B71FB6-B252-3D72-687E-D3E40327DE9F}"/>
                  </a:ext>
                </a:extLst>
              </p14:cNvPr>
              <p14:cNvContentPartPr/>
              <p14:nvPr/>
            </p14:nvContentPartPr>
            <p14:xfrm>
              <a:off x="2659845" y="4623430"/>
              <a:ext cx="49320" cy="79200"/>
            </p14:xfrm>
          </p:contentPart>
        </mc:Choice>
        <mc:Fallback xmlns="">
          <p:pic>
            <p:nvPicPr>
              <p:cNvPr id="184" name="Ink 183">
                <a:extLst>
                  <a:ext uri="{FF2B5EF4-FFF2-40B4-BE49-F238E27FC236}">
                    <a16:creationId xmlns:a16="http://schemas.microsoft.com/office/drawing/2014/main" id="{B0B71FB6-B252-3D72-687E-D3E40327DE9F}"/>
                  </a:ext>
                </a:extLst>
              </p:cNvPr>
              <p:cNvPicPr/>
              <p:nvPr/>
            </p:nvPicPr>
            <p:blipFill>
              <a:blip r:embed="rId331"/>
              <a:stretch>
                <a:fillRect/>
              </a:stretch>
            </p:blipFill>
            <p:spPr>
              <a:xfrm>
                <a:off x="2651205" y="4614790"/>
                <a:ext cx="6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85" name="Ink 184">
                <a:extLst>
                  <a:ext uri="{FF2B5EF4-FFF2-40B4-BE49-F238E27FC236}">
                    <a16:creationId xmlns:a16="http://schemas.microsoft.com/office/drawing/2014/main" id="{157F174C-10DF-BE58-527A-237484130D4C}"/>
                  </a:ext>
                </a:extLst>
              </p14:cNvPr>
              <p14:cNvContentPartPr/>
              <p14:nvPr/>
            </p14:nvContentPartPr>
            <p14:xfrm>
              <a:off x="2783685" y="4638910"/>
              <a:ext cx="123120" cy="79200"/>
            </p14:xfrm>
          </p:contentPart>
        </mc:Choice>
        <mc:Fallback xmlns="">
          <p:pic>
            <p:nvPicPr>
              <p:cNvPr id="185" name="Ink 184">
                <a:extLst>
                  <a:ext uri="{FF2B5EF4-FFF2-40B4-BE49-F238E27FC236}">
                    <a16:creationId xmlns:a16="http://schemas.microsoft.com/office/drawing/2014/main" id="{157F174C-10DF-BE58-527A-237484130D4C}"/>
                  </a:ext>
                </a:extLst>
              </p:cNvPr>
              <p:cNvPicPr/>
              <p:nvPr/>
            </p:nvPicPr>
            <p:blipFill>
              <a:blip r:embed="rId333"/>
              <a:stretch>
                <a:fillRect/>
              </a:stretch>
            </p:blipFill>
            <p:spPr>
              <a:xfrm>
                <a:off x="2774685" y="4629910"/>
                <a:ext cx="1407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86" name="Ink 185">
                <a:extLst>
                  <a:ext uri="{FF2B5EF4-FFF2-40B4-BE49-F238E27FC236}">
                    <a16:creationId xmlns:a16="http://schemas.microsoft.com/office/drawing/2014/main" id="{0EE0683F-F949-6FAF-004B-2033F994B34E}"/>
                  </a:ext>
                </a:extLst>
              </p14:cNvPr>
              <p14:cNvContentPartPr/>
              <p14:nvPr/>
            </p14:nvContentPartPr>
            <p14:xfrm>
              <a:off x="2914005" y="4611910"/>
              <a:ext cx="140040" cy="114840"/>
            </p14:xfrm>
          </p:contentPart>
        </mc:Choice>
        <mc:Fallback xmlns="">
          <p:pic>
            <p:nvPicPr>
              <p:cNvPr id="186" name="Ink 185">
                <a:extLst>
                  <a:ext uri="{FF2B5EF4-FFF2-40B4-BE49-F238E27FC236}">
                    <a16:creationId xmlns:a16="http://schemas.microsoft.com/office/drawing/2014/main" id="{0EE0683F-F949-6FAF-004B-2033F994B34E}"/>
                  </a:ext>
                </a:extLst>
              </p:cNvPr>
              <p:cNvPicPr/>
              <p:nvPr/>
            </p:nvPicPr>
            <p:blipFill>
              <a:blip r:embed="rId335"/>
              <a:stretch>
                <a:fillRect/>
              </a:stretch>
            </p:blipFill>
            <p:spPr>
              <a:xfrm>
                <a:off x="2905005" y="4603270"/>
                <a:ext cx="1576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57" name="Ink 256">
                <a:extLst>
                  <a:ext uri="{FF2B5EF4-FFF2-40B4-BE49-F238E27FC236}">
                    <a16:creationId xmlns:a16="http://schemas.microsoft.com/office/drawing/2014/main" id="{C6C2148A-8D11-34D8-268C-1BCEBDD23FEE}"/>
                  </a:ext>
                </a:extLst>
              </p14:cNvPr>
              <p14:cNvContentPartPr/>
              <p14:nvPr/>
            </p14:nvContentPartPr>
            <p14:xfrm>
              <a:off x="5308005" y="4797670"/>
              <a:ext cx="126720" cy="163440"/>
            </p14:xfrm>
          </p:contentPart>
        </mc:Choice>
        <mc:Fallback xmlns="">
          <p:pic>
            <p:nvPicPr>
              <p:cNvPr id="257" name="Ink 256">
                <a:extLst>
                  <a:ext uri="{FF2B5EF4-FFF2-40B4-BE49-F238E27FC236}">
                    <a16:creationId xmlns:a16="http://schemas.microsoft.com/office/drawing/2014/main" id="{C6C2148A-8D11-34D8-268C-1BCEBDD23FEE}"/>
                  </a:ext>
                </a:extLst>
              </p:cNvPr>
              <p:cNvPicPr/>
              <p:nvPr/>
            </p:nvPicPr>
            <p:blipFill>
              <a:blip r:embed="rId337"/>
              <a:stretch>
                <a:fillRect/>
              </a:stretch>
            </p:blipFill>
            <p:spPr>
              <a:xfrm>
                <a:off x="5299005" y="4789030"/>
                <a:ext cx="1443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58" name="Ink 257">
                <a:extLst>
                  <a:ext uri="{FF2B5EF4-FFF2-40B4-BE49-F238E27FC236}">
                    <a16:creationId xmlns:a16="http://schemas.microsoft.com/office/drawing/2014/main" id="{28FC427F-7837-C317-40B6-D14FAECF53C3}"/>
                  </a:ext>
                </a:extLst>
              </p14:cNvPr>
              <p14:cNvContentPartPr/>
              <p14:nvPr/>
            </p14:nvContentPartPr>
            <p14:xfrm>
              <a:off x="5197125" y="4886590"/>
              <a:ext cx="268200" cy="163080"/>
            </p14:xfrm>
          </p:contentPart>
        </mc:Choice>
        <mc:Fallback xmlns="">
          <p:pic>
            <p:nvPicPr>
              <p:cNvPr id="258" name="Ink 257">
                <a:extLst>
                  <a:ext uri="{FF2B5EF4-FFF2-40B4-BE49-F238E27FC236}">
                    <a16:creationId xmlns:a16="http://schemas.microsoft.com/office/drawing/2014/main" id="{28FC427F-7837-C317-40B6-D14FAECF53C3}"/>
                  </a:ext>
                </a:extLst>
              </p:cNvPr>
              <p:cNvPicPr/>
              <p:nvPr/>
            </p:nvPicPr>
            <p:blipFill>
              <a:blip r:embed="rId339"/>
              <a:stretch>
                <a:fillRect/>
              </a:stretch>
            </p:blipFill>
            <p:spPr>
              <a:xfrm>
                <a:off x="5188485" y="4877950"/>
                <a:ext cx="2858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0" name="Ink 259">
                <a:extLst>
                  <a:ext uri="{FF2B5EF4-FFF2-40B4-BE49-F238E27FC236}">
                    <a16:creationId xmlns:a16="http://schemas.microsoft.com/office/drawing/2014/main" id="{DF4D1103-A85E-D3B7-A63C-B3615EAB662F}"/>
                  </a:ext>
                </a:extLst>
              </p14:cNvPr>
              <p14:cNvContentPartPr/>
              <p14:nvPr/>
            </p14:nvContentPartPr>
            <p14:xfrm>
              <a:off x="5513565" y="4852750"/>
              <a:ext cx="202680" cy="175320"/>
            </p14:xfrm>
          </p:contentPart>
        </mc:Choice>
        <mc:Fallback xmlns="">
          <p:pic>
            <p:nvPicPr>
              <p:cNvPr id="260" name="Ink 259">
                <a:extLst>
                  <a:ext uri="{FF2B5EF4-FFF2-40B4-BE49-F238E27FC236}">
                    <a16:creationId xmlns:a16="http://schemas.microsoft.com/office/drawing/2014/main" id="{DF4D1103-A85E-D3B7-A63C-B3615EAB662F}"/>
                  </a:ext>
                </a:extLst>
              </p:cNvPr>
              <p:cNvPicPr/>
              <p:nvPr/>
            </p:nvPicPr>
            <p:blipFill>
              <a:blip r:embed="rId341"/>
              <a:stretch>
                <a:fillRect/>
              </a:stretch>
            </p:blipFill>
            <p:spPr>
              <a:xfrm>
                <a:off x="5504565" y="4843750"/>
                <a:ext cx="2203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90" name="Ink 289">
                <a:extLst>
                  <a:ext uri="{FF2B5EF4-FFF2-40B4-BE49-F238E27FC236}">
                    <a16:creationId xmlns:a16="http://schemas.microsoft.com/office/drawing/2014/main" id="{208252D2-9F27-9E83-17AE-E88134D0881E}"/>
                  </a:ext>
                </a:extLst>
              </p14:cNvPr>
              <p14:cNvContentPartPr/>
              <p14:nvPr/>
            </p14:nvContentPartPr>
            <p14:xfrm>
              <a:off x="485085" y="4812430"/>
              <a:ext cx="301680" cy="237600"/>
            </p14:xfrm>
          </p:contentPart>
        </mc:Choice>
        <mc:Fallback xmlns="">
          <p:pic>
            <p:nvPicPr>
              <p:cNvPr id="290" name="Ink 289">
                <a:extLst>
                  <a:ext uri="{FF2B5EF4-FFF2-40B4-BE49-F238E27FC236}">
                    <a16:creationId xmlns:a16="http://schemas.microsoft.com/office/drawing/2014/main" id="{208252D2-9F27-9E83-17AE-E88134D0881E}"/>
                  </a:ext>
                </a:extLst>
              </p:cNvPr>
              <p:cNvPicPr/>
              <p:nvPr/>
            </p:nvPicPr>
            <p:blipFill>
              <a:blip r:embed="rId343"/>
              <a:stretch>
                <a:fillRect/>
              </a:stretch>
            </p:blipFill>
            <p:spPr>
              <a:xfrm>
                <a:off x="476085" y="4803430"/>
                <a:ext cx="3193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323" name="Ink 322">
                <a:extLst>
                  <a:ext uri="{FF2B5EF4-FFF2-40B4-BE49-F238E27FC236}">
                    <a16:creationId xmlns:a16="http://schemas.microsoft.com/office/drawing/2014/main" id="{9E2A2992-7A84-3883-4910-F93CF8BEE929}"/>
                  </a:ext>
                </a:extLst>
              </p14:cNvPr>
              <p14:cNvContentPartPr/>
              <p14:nvPr/>
            </p14:nvContentPartPr>
            <p14:xfrm>
              <a:off x="7414005" y="509350"/>
              <a:ext cx="448920" cy="740880"/>
            </p14:xfrm>
          </p:contentPart>
        </mc:Choice>
        <mc:Fallback xmlns="">
          <p:pic>
            <p:nvPicPr>
              <p:cNvPr id="323" name="Ink 322">
                <a:extLst>
                  <a:ext uri="{FF2B5EF4-FFF2-40B4-BE49-F238E27FC236}">
                    <a16:creationId xmlns:a16="http://schemas.microsoft.com/office/drawing/2014/main" id="{9E2A2992-7A84-3883-4910-F93CF8BEE929}"/>
                  </a:ext>
                </a:extLst>
              </p:cNvPr>
              <p:cNvPicPr/>
              <p:nvPr/>
            </p:nvPicPr>
            <p:blipFill>
              <a:blip r:embed="rId345"/>
              <a:stretch>
                <a:fillRect/>
              </a:stretch>
            </p:blipFill>
            <p:spPr>
              <a:xfrm>
                <a:off x="7405365" y="500350"/>
                <a:ext cx="466560" cy="7585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324" name="Ink 323">
                <a:extLst>
                  <a:ext uri="{FF2B5EF4-FFF2-40B4-BE49-F238E27FC236}">
                    <a16:creationId xmlns:a16="http://schemas.microsoft.com/office/drawing/2014/main" id="{2931D32F-ABA1-E490-D441-FBA658A6A4D7}"/>
                  </a:ext>
                </a:extLst>
              </p14:cNvPr>
              <p14:cNvContentPartPr/>
              <p14:nvPr/>
            </p14:nvContentPartPr>
            <p14:xfrm>
              <a:off x="7914405" y="765310"/>
              <a:ext cx="143280" cy="259920"/>
            </p14:xfrm>
          </p:contentPart>
        </mc:Choice>
        <mc:Fallback xmlns="">
          <p:pic>
            <p:nvPicPr>
              <p:cNvPr id="324" name="Ink 323">
                <a:extLst>
                  <a:ext uri="{FF2B5EF4-FFF2-40B4-BE49-F238E27FC236}">
                    <a16:creationId xmlns:a16="http://schemas.microsoft.com/office/drawing/2014/main" id="{2931D32F-ABA1-E490-D441-FBA658A6A4D7}"/>
                  </a:ext>
                </a:extLst>
              </p:cNvPr>
              <p:cNvPicPr/>
              <p:nvPr/>
            </p:nvPicPr>
            <p:blipFill>
              <a:blip r:embed="rId347"/>
              <a:stretch>
                <a:fillRect/>
              </a:stretch>
            </p:blipFill>
            <p:spPr>
              <a:xfrm>
                <a:off x="7905765" y="756670"/>
                <a:ext cx="16092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325" name="Ink 324">
                <a:extLst>
                  <a:ext uri="{FF2B5EF4-FFF2-40B4-BE49-F238E27FC236}">
                    <a16:creationId xmlns:a16="http://schemas.microsoft.com/office/drawing/2014/main" id="{A1DC1241-8D80-6F81-C317-3C4145DC9A5D}"/>
                  </a:ext>
                </a:extLst>
              </p14:cNvPr>
              <p14:cNvContentPartPr/>
              <p14:nvPr/>
            </p14:nvContentPartPr>
            <p14:xfrm>
              <a:off x="8096925" y="824350"/>
              <a:ext cx="89280" cy="200880"/>
            </p14:xfrm>
          </p:contentPart>
        </mc:Choice>
        <mc:Fallback xmlns="">
          <p:pic>
            <p:nvPicPr>
              <p:cNvPr id="325" name="Ink 324">
                <a:extLst>
                  <a:ext uri="{FF2B5EF4-FFF2-40B4-BE49-F238E27FC236}">
                    <a16:creationId xmlns:a16="http://schemas.microsoft.com/office/drawing/2014/main" id="{A1DC1241-8D80-6F81-C317-3C4145DC9A5D}"/>
                  </a:ext>
                </a:extLst>
              </p:cNvPr>
              <p:cNvPicPr/>
              <p:nvPr/>
            </p:nvPicPr>
            <p:blipFill>
              <a:blip r:embed="rId349"/>
              <a:stretch>
                <a:fillRect/>
              </a:stretch>
            </p:blipFill>
            <p:spPr>
              <a:xfrm>
                <a:off x="8088285" y="815350"/>
                <a:ext cx="10692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326" name="Ink 325">
                <a:extLst>
                  <a:ext uri="{FF2B5EF4-FFF2-40B4-BE49-F238E27FC236}">
                    <a16:creationId xmlns:a16="http://schemas.microsoft.com/office/drawing/2014/main" id="{428FADC2-98D2-E36A-3C41-7FAF91B017A4}"/>
                  </a:ext>
                </a:extLst>
              </p14:cNvPr>
              <p14:cNvContentPartPr/>
              <p14:nvPr/>
            </p14:nvContentPartPr>
            <p14:xfrm>
              <a:off x="8203845" y="832270"/>
              <a:ext cx="88920" cy="162720"/>
            </p14:xfrm>
          </p:contentPart>
        </mc:Choice>
        <mc:Fallback xmlns="">
          <p:pic>
            <p:nvPicPr>
              <p:cNvPr id="326" name="Ink 325">
                <a:extLst>
                  <a:ext uri="{FF2B5EF4-FFF2-40B4-BE49-F238E27FC236}">
                    <a16:creationId xmlns:a16="http://schemas.microsoft.com/office/drawing/2014/main" id="{428FADC2-98D2-E36A-3C41-7FAF91B017A4}"/>
                  </a:ext>
                </a:extLst>
              </p:cNvPr>
              <p:cNvPicPr/>
              <p:nvPr/>
            </p:nvPicPr>
            <p:blipFill>
              <a:blip r:embed="rId351"/>
              <a:stretch>
                <a:fillRect/>
              </a:stretch>
            </p:blipFill>
            <p:spPr>
              <a:xfrm>
                <a:off x="8194845" y="823270"/>
                <a:ext cx="1065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327" name="Ink 326">
                <a:extLst>
                  <a:ext uri="{FF2B5EF4-FFF2-40B4-BE49-F238E27FC236}">
                    <a16:creationId xmlns:a16="http://schemas.microsoft.com/office/drawing/2014/main" id="{FDB75D15-8020-FBF7-E6DC-53EA1ECD939D}"/>
                  </a:ext>
                </a:extLst>
              </p14:cNvPr>
              <p14:cNvContentPartPr/>
              <p14:nvPr/>
            </p14:nvContentPartPr>
            <p14:xfrm>
              <a:off x="8216085" y="851710"/>
              <a:ext cx="348120" cy="166320"/>
            </p14:xfrm>
          </p:contentPart>
        </mc:Choice>
        <mc:Fallback xmlns="">
          <p:pic>
            <p:nvPicPr>
              <p:cNvPr id="327" name="Ink 326">
                <a:extLst>
                  <a:ext uri="{FF2B5EF4-FFF2-40B4-BE49-F238E27FC236}">
                    <a16:creationId xmlns:a16="http://schemas.microsoft.com/office/drawing/2014/main" id="{FDB75D15-8020-FBF7-E6DC-53EA1ECD939D}"/>
                  </a:ext>
                </a:extLst>
              </p:cNvPr>
              <p:cNvPicPr/>
              <p:nvPr/>
            </p:nvPicPr>
            <p:blipFill>
              <a:blip r:embed="rId353"/>
              <a:stretch>
                <a:fillRect/>
              </a:stretch>
            </p:blipFill>
            <p:spPr>
              <a:xfrm>
                <a:off x="8207085" y="843070"/>
                <a:ext cx="365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328" name="Ink 327">
                <a:extLst>
                  <a:ext uri="{FF2B5EF4-FFF2-40B4-BE49-F238E27FC236}">
                    <a16:creationId xmlns:a16="http://schemas.microsoft.com/office/drawing/2014/main" id="{5D5D0E8B-F801-4D8F-EB7B-02AF8DBFFA88}"/>
                  </a:ext>
                </a:extLst>
              </p14:cNvPr>
              <p14:cNvContentPartPr/>
              <p14:nvPr/>
            </p14:nvContentPartPr>
            <p14:xfrm>
              <a:off x="8574645" y="745150"/>
              <a:ext cx="57600" cy="60480"/>
            </p14:xfrm>
          </p:contentPart>
        </mc:Choice>
        <mc:Fallback xmlns="">
          <p:pic>
            <p:nvPicPr>
              <p:cNvPr id="328" name="Ink 327">
                <a:extLst>
                  <a:ext uri="{FF2B5EF4-FFF2-40B4-BE49-F238E27FC236}">
                    <a16:creationId xmlns:a16="http://schemas.microsoft.com/office/drawing/2014/main" id="{5D5D0E8B-F801-4D8F-EB7B-02AF8DBFFA88}"/>
                  </a:ext>
                </a:extLst>
              </p:cNvPr>
              <p:cNvPicPr/>
              <p:nvPr/>
            </p:nvPicPr>
            <p:blipFill>
              <a:blip r:embed="rId355"/>
              <a:stretch>
                <a:fillRect/>
              </a:stretch>
            </p:blipFill>
            <p:spPr>
              <a:xfrm>
                <a:off x="8565645" y="736510"/>
                <a:ext cx="752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329" name="Ink 328">
                <a:extLst>
                  <a:ext uri="{FF2B5EF4-FFF2-40B4-BE49-F238E27FC236}">
                    <a16:creationId xmlns:a16="http://schemas.microsoft.com/office/drawing/2014/main" id="{B398535F-CB79-5494-7D32-B5B077BD3A28}"/>
                  </a:ext>
                </a:extLst>
              </p14:cNvPr>
              <p14:cNvContentPartPr/>
              <p14:nvPr/>
            </p14:nvContentPartPr>
            <p14:xfrm>
              <a:off x="8634405" y="842710"/>
              <a:ext cx="126000" cy="132120"/>
            </p14:xfrm>
          </p:contentPart>
        </mc:Choice>
        <mc:Fallback xmlns="">
          <p:pic>
            <p:nvPicPr>
              <p:cNvPr id="329" name="Ink 328">
                <a:extLst>
                  <a:ext uri="{FF2B5EF4-FFF2-40B4-BE49-F238E27FC236}">
                    <a16:creationId xmlns:a16="http://schemas.microsoft.com/office/drawing/2014/main" id="{B398535F-CB79-5494-7D32-B5B077BD3A28}"/>
                  </a:ext>
                </a:extLst>
              </p:cNvPr>
              <p:cNvPicPr/>
              <p:nvPr/>
            </p:nvPicPr>
            <p:blipFill>
              <a:blip r:embed="rId357"/>
              <a:stretch>
                <a:fillRect/>
              </a:stretch>
            </p:blipFill>
            <p:spPr>
              <a:xfrm>
                <a:off x="8625405" y="833710"/>
                <a:ext cx="1436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30" name="Ink 329">
                <a:extLst>
                  <a:ext uri="{FF2B5EF4-FFF2-40B4-BE49-F238E27FC236}">
                    <a16:creationId xmlns:a16="http://schemas.microsoft.com/office/drawing/2014/main" id="{BB108FAF-18F5-05B8-469F-70407CE402F3}"/>
                  </a:ext>
                </a:extLst>
              </p14:cNvPr>
              <p14:cNvContentPartPr/>
              <p14:nvPr/>
            </p14:nvContentPartPr>
            <p14:xfrm>
              <a:off x="8770485" y="818950"/>
              <a:ext cx="186480" cy="170280"/>
            </p14:xfrm>
          </p:contentPart>
        </mc:Choice>
        <mc:Fallback xmlns="">
          <p:pic>
            <p:nvPicPr>
              <p:cNvPr id="330" name="Ink 329">
                <a:extLst>
                  <a:ext uri="{FF2B5EF4-FFF2-40B4-BE49-F238E27FC236}">
                    <a16:creationId xmlns:a16="http://schemas.microsoft.com/office/drawing/2014/main" id="{BB108FAF-18F5-05B8-469F-70407CE402F3}"/>
                  </a:ext>
                </a:extLst>
              </p:cNvPr>
              <p:cNvPicPr/>
              <p:nvPr/>
            </p:nvPicPr>
            <p:blipFill>
              <a:blip r:embed="rId359"/>
              <a:stretch>
                <a:fillRect/>
              </a:stretch>
            </p:blipFill>
            <p:spPr>
              <a:xfrm>
                <a:off x="8761845" y="810310"/>
                <a:ext cx="204120" cy="187920"/>
              </a:xfrm>
              <a:prstGeom prst="rect">
                <a:avLst/>
              </a:prstGeom>
            </p:spPr>
          </p:pic>
        </mc:Fallback>
      </mc:AlternateContent>
      <p:grpSp>
        <p:nvGrpSpPr>
          <p:cNvPr id="355" name="Group 354">
            <a:extLst>
              <a:ext uri="{FF2B5EF4-FFF2-40B4-BE49-F238E27FC236}">
                <a16:creationId xmlns:a16="http://schemas.microsoft.com/office/drawing/2014/main" id="{503365F6-0645-E726-BC7F-847CEC242F00}"/>
              </a:ext>
            </a:extLst>
          </p:cNvPr>
          <p:cNvGrpSpPr/>
          <p:nvPr/>
        </p:nvGrpSpPr>
        <p:grpSpPr>
          <a:xfrm>
            <a:off x="5805165" y="1267870"/>
            <a:ext cx="6446880" cy="3960720"/>
            <a:chOff x="5805165" y="1267870"/>
            <a:chExt cx="6446880" cy="3960720"/>
          </a:xfrm>
        </p:grpSpPr>
        <mc:AlternateContent xmlns:mc="http://schemas.openxmlformats.org/markup-compatibility/2006" xmlns:p14="http://schemas.microsoft.com/office/powerpoint/2010/main">
          <mc:Choice Requires="p14">
            <p:contentPart p14:bwMode="auto" r:id="rId360">
              <p14:nvContentPartPr>
                <p14:cNvPr id="198" name="Ink 197">
                  <a:extLst>
                    <a:ext uri="{FF2B5EF4-FFF2-40B4-BE49-F238E27FC236}">
                      <a16:creationId xmlns:a16="http://schemas.microsoft.com/office/drawing/2014/main" id="{1EFB5C0F-720B-BCEE-D997-236A43BBD57A}"/>
                    </a:ext>
                  </a:extLst>
                </p14:cNvPr>
                <p14:cNvContentPartPr/>
                <p14:nvPr/>
              </p14:nvContentPartPr>
              <p14:xfrm>
                <a:off x="7359645" y="1531750"/>
                <a:ext cx="457560" cy="666360"/>
              </p14:xfrm>
            </p:contentPart>
          </mc:Choice>
          <mc:Fallback xmlns="">
            <p:pic>
              <p:nvPicPr>
                <p:cNvPr id="198" name="Ink 197">
                  <a:extLst>
                    <a:ext uri="{FF2B5EF4-FFF2-40B4-BE49-F238E27FC236}">
                      <a16:creationId xmlns:a16="http://schemas.microsoft.com/office/drawing/2014/main" id="{1EFB5C0F-720B-BCEE-D997-236A43BBD57A}"/>
                    </a:ext>
                  </a:extLst>
                </p:cNvPr>
                <p:cNvPicPr/>
                <p:nvPr/>
              </p:nvPicPr>
              <p:blipFill>
                <a:blip r:embed="rId361"/>
                <a:stretch>
                  <a:fillRect/>
                </a:stretch>
              </p:blipFill>
              <p:spPr>
                <a:xfrm>
                  <a:off x="7350645" y="1522750"/>
                  <a:ext cx="475200" cy="6840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199" name="Ink 198">
                  <a:extLst>
                    <a:ext uri="{FF2B5EF4-FFF2-40B4-BE49-F238E27FC236}">
                      <a16:creationId xmlns:a16="http://schemas.microsoft.com/office/drawing/2014/main" id="{8ECFB80C-CC87-DA87-9F16-A7901C3FB43F}"/>
                    </a:ext>
                  </a:extLst>
                </p14:cNvPr>
                <p14:cNvContentPartPr/>
                <p14:nvPr/>
              </p14:nvContentPartPr>
              <p14:xfrm>
                <a:off x="7375485" y="2154910"/>
                <a:ext cx="623880" cy="405000"/>
              </p14:xfrm>
            </p:contentPart>
          </mc:Choice>
          <mc:Fallback xmlns="">
            <p:pic>
              <p:nvPicPr>
                <p:cNvPr id="199" name="Ink 198">
                  <a:extLst>
                    <a:ext uri="{FF2B5EF4-FFF2-40B4-BE49-F238E27FC236}">
                      <a16:creationId xmlns:a16="http://schemas.microsoft.com/office/drawing/2014/main" id="{8ECFB80C-CC87-DA87-9F16-A7901C3FB43F}"/>
                    </a:ext>
                  </a:extLst>
                </p:cNvPr>
                <p:cNvPicPr/>
                <p:nvPr/>
              </p:nvPicPr>
              <p:blipFill>
                <a:blip r:embed="rId363"/>
                <a:stretch>
                  <a:fillRect/>
                </a:stretch>
              </p:blipFill>
              <p:spPr>
                <a:xfrm>
                  <a:off x="7366845" y="2145910"/>
                  <a:ext cx="64152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00" name="Ink 199">
                  <a:extLst>
                    <a:ext uri="{FF2B5EF4-FFF2-40B4-BE49-F238E27FC236}">
                      <a16:creationId xmlns:a16="http://schemas.microsoft.com/office/drawing/2014/main" id="{5B983DC9-0D64-9F05-4EA0-D01665BCBCB5}"/>
                    </a:ext>
                  </a:extLst>
                </p14:cNvPr>
                <p14:cNvContentPartPr/>
                <p14:nvPr/>
              </p14:nvContentPartPr>
              <p14:xfrm>
                <a:off x="7934565" y="2443270"/>
                <a:ext cx="1294920" cy="111600"/>
              </p14:xfrm>
            </p:contentPart>
          </mc:Choice>
          <mc:Fallback xmlns="">
            <p:pic>
              <p:nvPicPr>
                <p:cNvPr id="200" name="Ink 199">
                  <a:extLst>
                    <a:ext uri="{FF2B5EF4-FFF2-40B4-BE49-F238E27FC236}">
                      <a16:creationId xmlns:a16="http://schemas.microsoft.com/office/drawing/2014/main" id="{5B983DC9-0D64-9F05-4EA0-D01665BCBCB5}"/>
                    </a:ext>
                  </a:extLst>
                </p:cNvPr>
                <p:cNvPicPr/>
                <p:nvPr/>
              </p:nvPicPr>
              <p:blipFill>
                <a:blip r:embed="rId365"/>
                <a:stretch>
                  <a:fillRect/>
                </a:stretch>
              </p:blipFill>
              <p:spPr>
                <a:xfrm>
                  <a:off x="7925565" y="2434270"/>
                  <a:ext cx="13125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01" name="Ink 200">
                  <a:extLst>
                    <a:ext uri="{FF2B5EF4-FFF2-40B4-BE49-F238E27FC236}">
                      <a16:creationId xmlns:a16="http://schemas.microsoft.com/office/drawing/2014/main" id="{9A666CEC-FCB5-25E8-2647-49B5C6DE240F}"/>
                    </a:ext>
                  </a:extLst>
                </p14:cNvPr>
                <p14:cNvContentPartPr/>
                <p14:nvPr/>
              </p14:nvContentPartPr>
              <p14:xfrm>
                <a:off x="9136605" y="1972390"/>
                <a:ext cx="256320" cy="468720"/>
              </p14:xfrm>
            </p:contentPart>
          </mc:Choice>
          <mc:Fallback xmlns="">
            <p:pic>
              <p:nvPicPr>
                <p:cNvPr id="201" name="Ink 200">
                  <a:extLst>
                    <a:ext uri="{FF2B5EF4-FFF2-40B4-BE49-F238E27FC236}">
                      <a16:creationId xmlns:a16="http://schemas.microsoft.com/office/drawing/2014/main" id="{9A666CEC-FCB5-25E8-2647-49B5C6DE240F}"/>
                    </a:ext>
                  </a:extLst>
                </p:cNvPr>
                <p:cNvPicPr/>
                <p:nvPr/>
              </p:nvPicPr>
              <p:blipFill>
                <a:blip r:embed="rId367"/>
                <a:stretch>
                  <a:fillRect/>
                </a:stretch>
              </p:blipFill>
              <p:spPr>
                <a:xfrm>
                  <a:off x="9127965" y="1963390"/>
                  <a:ext cx="27396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02" name="Ink 201">
                  <a:extLst>
                    <a:ext uri="{FF2B5EF4-FFF2-40B4-BE49-F238E27FC236}">
                      <a16:creationId xmlns:a16="http://schemas.microsoft.com/office/drawing/2014/main" id="{EF5E2E3A-9E2F-60CA-788E-BF43AFD4469B}"/>
                    </a:ext>
                  </a:extLst>
                </p14:cNvPr>
                <p14:cNvContentPartPr/>
                <p14:nvPr/>
              </p14:nvContentPartPr>
              <p14:xfrm>
                <a:off x="9383925" y="1925950"/>
                <a:ext cx="60480" cy="173160"/>
              </p14:xfrm>
            </p:contentPart>
          </mc:Choice>
          <mc:Fallback xmlns="">
            <p:pic>
              <p:nvPicPr>
                <p:cNvPr id="202" name="Ink 201">
                  <a:extLst>
                    <a:ext uri="{FF2B5EF4-FFF2-40B4-BE49-F238E27FC236}">
                      <a16:creationId xmlns:a16="http://schemas.microsoft.com/office/drawing/2014/main" id="{EF5E2E3A-9E2F-60CA-788E-BF43AFD4469B}"/>
                    </a:ext>
                  </a:extLst>
                </p:cNvPr>
                <p:cNvPicPr/>
                <p:nvPr/>
              </p:nvPicPr>
              <p:blipFill>
                <a:blip r:embed="rId369"/>
                <a:stretch>
                  <a:fillRect/>
                </a:stretch>
              </p:blipFill>
              <p:spPr>
                <a:xfrm>
                  <a:off x="9374925" y="1916950"/>
                  <a:ext cx="78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03" name="Ink 202">
                  <a:extLst>
                    <a:ext uri="{FF2B5EF4-FFF2-40B4-BE49-F238E27FC236}">
                      <a16:creationId xmlns:a16="http://schemas.microsoft.com/office/drawing/2014/main" id="{37055280-B827-FD5E-B91F-F2DA8C852D4C}"/>
                    </a:ext>
                  </a:extLst>
                </p14:cNvPr>
                <p14:cNvContentPartPr/>
                <p14:nvPr/>
              </p14:nvContentPartPr>
              <p14:xfrm>
                <a:off x="7818645" y="1503310"/>
                <a:ext cx="1628640" cy="428040"/>
              </p14:xfrm>
            </p:contentPart>
          </mc:Choice>
          <mc:Fallback xmlns="">
            <p:pic>
              <p:nvPicPr>
                <p:cNvPr id="203" name="Ink 202">
                  <a:extLst>
                    <a:ext uri="{FF2B5EF4-FFF2-40B4-BE49-F238E27FC236}">
                      <a16:creationId xmlns:a16="http://schemas.microsoft.com/office/drawing/2014/main" id="{37055280-B827-FD5E-B91F-F2DA8C852D4C}"/>
                    </a:ext>
                  </a:extLst>
                </p:cNvPr>
                <p:cNvPicPr/>
                <p:nvPr/>
              </p:nvPicPr>
              <p:blipFill>
                <a:blip r:embed="rId371"/>
                <a:stretch>
                  <a:fillRect/>
                </a:stretch>
              </p:blipFill>
              <p:spPr>
                <a:xfrm>
                  <a:off x="7809645" y="1494310"/>
                  <a:ext cx="164628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05" name="Ink 204">
                  <a:extLst>
                    <a:ext uri="{FF2B5EF4-FFF2-40B4-BE49-F238E27FC236}">
                      <a16:creationId xmlns:a16="http://schemas.microsoft.com/office/drawing/2014/main" id="{E1BDD5F0-6A5F-044D-8A50-EB9693B6A927}"/>
                    </a:ext>
                  </a:extLst>
                </p14:cNvPr>
                <p14:cNvContentPartPr/>
                <p14:nvPr/>
              </p14:nvContentPartPr>
              <p14:xfrm>
                <a:off x="9423525" y="2046910"/>
                <a:ext cx="562680" cy="614160"/>
              </p14:xfrm>
            </p:contentPart>
          </mc:Choice>
          <mc:Fallback xmlns="">
            <p:pic>
              <p:nvPicPr>
                <p:cNvPr id="205" name="Ink 204">
                  <a:extLst>
                    <a:ext uri="{FF2B5EF4-FFF2-40B4-BE49-F238E27FC236}">
                      <a16:creationId xmlns:a16="http://schemas.microsoft.com/office/drawing/2014/main" id="{E1BDD5F0-6A5F-044D-8A50-EB9693B6A927}"/>
                    </a:ext>
                  </a:extLst>
                </p:cNvPr>
                <p:cNvPicPr/>
                <p:nvPr/>
              </p:nvPicPr>
              <p:blipFill>
                <a:blip r:embed="rId373"/>
                <a:stretch>
                  <a:fillRect/>
                </a:stretch>
              </p:blipFill>
              <p:spPr>
                <a:xfrm>
                  <a:off x="9414885" y="2038270"/>
                  <a:ext cx="580320" cy="6318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06" name="Ink 205">
                  <a:extLst>
                    <a:ext uri="{FF2B5EF4-FFF2-40B4-BE49-F238E27FC236}">
                      <a16:creationId xmlns:a16="http://schemas.microsoft.com/office/drawing/2014/main" id="{E1088E5B-9E01-9ADD-65E2-7AB65CA524CF}"/>
                    </a:ext>
                  </a:extLst>
                </p14:cNvPr>
                <p14:cNvContentPartPr/>
                <p14:nvPr/>
              </p14:nvContentPartPr>
              <p14:xfrm>
                <a:off x="9425685" y="2635150"/>
                <a:ext cx="626040" cy="639000"/>
              </p14:xfrm>
            </p:contentPart>
          </mc:Choice>
          <mc:Fallback xmlns="">
            <p:pic>
              <p:nvPicPr>
                <p:cNvPr id="206" name="Ink 205">
                  <a:extLst>
                    <a:ext uri="{FF2B5EF4-FFF2-40B4-BE49-F238E27FC236}">
                      <a16:creationId xmlns:a16="http://schemas.microsoft.com/office/drawing/2014/main" id="{E1088E5B-9E01-9ADD-65E2-7AB65CA524CF}"/>
                    </a:ext>
                  </a:extLst>
                </p:cNvPr>
                <p:cNvPicPr/>
                <p:nvPr/>
              </p:nvPicPr>
              <p:blipFill>
                <a:blip r:embed="rId375"/>
                <a:stretch>
                  <a:fillRect/>
                </a:stretch>
              </p:blipFill>
              <p:spPr>
                <a:xfrm>
                  <a:off x="9417045" y="2626150"/>
                  <a:ext cx="643680" cy="6566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07" name="Ink 206">
                  <a:extLst>
                    <a:ext uri="{FF2B5EF4-FFF2-40B4-BE49-F238E27FC236}">
                      <a16:creationId xmlns:a16="http://schemas.microsoft.com/office/drawing/2014/main" id="{831EB84E-54B9-686A-18B4-1DDFEE4B7D88}"/>
                    </a:ext>
                  </a:extLst>
                </p14:cNvPr>
                <p14:cNvContentPartPr/>
                <p14:nvPr/>
              </p14:nvContentPartPr>
              <p14:xfrm>
                <a:off x="10017885" y="3166870"/>
                <a:ext cx="1927440" cy="103320"/>
              </p14:xfrm>
            </p:contentPart>
          </mc:Choice>
          <mc:Fallback xmlns="">
            <p:pic>
              <p:nvPicPr>
                <p:cNvPr id="207" name="Ink 206">
                  <a:extLst>
                    <a:ext uri="{FF2B5EF4-FFF2-40B4-BE49-F238E27FC236}">
                      <a16:creationId xmlns:a16="http://schemas.microsoft.com/office/drawing/2014/main" id="{831EB84E-54B9-686A-18B4-1DDFEE4B7D88}"/>
                    </a:ext>
                  </a:extLst>
                </p:cNvPr>
                <p:cNvPicPr/>
                <p:nvPr/>
              </p:nvPicPr>
              <p:blipFill>
                <a:blip r:embed="rId377"/>
                <a:stretch>
                  <a:fillRect/>
                </a:stretch>
              </p:blipFill>
              <p:spPr>
                <a:xfrm>
                  <a:off x="10009245" y="3158230"/>
                  <a:ext cx="19450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08" name="Ink 207">
                  <a:extLst>
                    <a:ext uri="{FF2B5EF4-FFF2-40B4-BE49-F238E27FC236}">
                      <a16:creationId xmlns:a16="http://schemas.microsoft.com/office/drawing/2014/main" id="{29F1230C-071D-DE99-D74A-599E406EC32E}"/>
                    </a:ext>
                  </a:extLst>
                </p14:cNvPr>
                <p14:cNvContentPartPr/>
                <p14:nvPr/>
              </p14:nvContentPartPr>
              <p14:xfrm>
                <a:off x="11851005" y="2457670"/>
                <a:ext cx="333360" cy="703080"/>
              </p14:xfrm>
            </p:contentPart>
          </mc:Choice>
          <mc:Fallback xmlns="">
            <p:pic>
              <p:nvPicPr>
                <p:cNvPr id="208" name="Ink 207">
                  <a:extLst>
                    <a:ext uri="{FF2B5EF4-FFF2-40B4-BE49-F238E27FC236}">
                      <a16:creationId xmlns:a16="http://schemas.microsoft.com/office/drawing/2014/main" id="{29F1230C-071D-DE99-D74A-599E406EC32E}"/>
                    </a:ext>
                  </a:extLst>
                </p:cNvPr>
                <p:cNvPicPr/>
                <p:nvPr/>
              </p:nvPicPr>
              <p:blipFill>
                <a:blip r:embed="rId379"/>
                <a:stretch>
                  <a:fillRect/>
                </a:stretch>
              </p:blipFill>
              <p:spPr>
                <a:xfrm>
                  <a:off x="11842365" y="2448670"/>
                  <a:ext cx="351000" cy="7207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09" name="Ink 208">
                  <a:extLst>
                    <a:ext uri="{FF2B5EF4-FFF2-40B4-BE49-F238E27FC236}">
                      <a16:creationId xmlns:a16="http://schemas.microsoft.com/office/drawing/2014/main" id="{DD0423B9-2B27-31FE-9F40-7D62A1078F5D}"/>
                    </a:ext>
                  </a:extLst>
                </p14:cNvPr>
                <p14:cNvContentPartPr/>
                <p14:nvPr/>
              </p14:nvContentPartPr>
              <p14:xfrm>
                <a:off x="11376165" y="2047990"/>
                <a:ext cx="745920" cy="425160"/>
              </p14:xfrm>
            </p:contentPart>
          </mc:Choice>
          <mc:Fallback xmlns="">
            <p:pic>
              <p:nvPicPr>
                <p:cNvPr id="209" name="Ink 208">
                  <a:extLst>
                    <a:ext uri="{FF2B5EF4-FFF2-40B4-BE49-F238E27FC236}">
                      <a16:creationId xmlns:a16="http://schemas.microsoft.com/office/drawing/2014/main" id="{DD0423B9-2B27-31FE-9F40-7D62A1078F5D}"/>
                    </a:ext>
                  </a:extLst>
                </p:cNvPr>
                <p:cNvPicPr/>
                <p:nvPr/>
              </p:nvPicPr>
              <p:blipFill>
                <a:blip r:embed="rId381"/>
                <a:stretch>
                  <a:fillRect/>
                </a:stretch>
              </p:blipFill>
              <p:spPr>
                <a:xfrm>
                  <a:off x="11367525" y="2039350"/>
                  <a:ext cx="76356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10" name="Ink 209">
                  <a:extLst>
                    <a:ext uri="{FF2B5EF4-FFF2-40B4-BE49-F238E27FC236}">
                      <a16:creationId xmlns:a16="http://schemas.microsoft.com/office/drawing/2014/main" id="{771AC21F-80CE-CD2D-B7C1-2020157B6366}"/>
                    </a:ext>
                  </a:extLst>
                </p14:cNvPr>
                <p14:cNvContentPartPr/>
                <p14:nvPr/>
              </p14:nvContentPartPr>
              <p14:xfrm>
                <a:off x="9897285" y="2034670"/>
                <a:ext cx="1513800" cy="117000"/>
              </p14:xfrm>
            </p:contentPart>
          </mc:Choice>
          <mc:Fallback xmlns="">
            <p:pic>
              <p:nvPicPr>
                <p:cNvPr id="210" name="Ink 209">
                  <a:extLst>
                    <a:ext uri="{FF2B5EF4-FFF2-40B4-BE49-F238E27FC236}">
                      <a16:creationId xmlns:a16="http://schemas.microsoft.com/office/drawing/2014/main" id="{771AC21F-80CE-CD2D-B7C1-2020157B6366}"/>
                    </a:ext>
                  </a:extLst>
                </p:cNvPr>
                <p:cNvPicPr/>
                <p:nvPr/>
              </p:nvPicPr>
              <p:blipFill>
                <a:blip r:embed="rId383"/>
                <a:stretch>
                  <a:fillRect/>
                </a:stretch>
              </p:blipFill>
              <p:spPr>
                <a:xfrm>
                  <a:off x="9888645" y="2025670"/>
                  <a:ext cx="15314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11" name="Ink 210">
                  <a:extLst>
                    <a:ext uri="{FF2B5EF4-FFF2-40B4-BE49-F238E27FC236}">
                      <a16:creationId xmlns:a16="http://schemas.microsoft.com/office/drawing/2014/main" id="{68B4003C-24F7-974B-BA57-E773E4FFCEED}"/>
                    </a:ext>
                  </a:extLst>
                </p14:cNvPr>
                <p14:cNvContentPartPr/>
                <p14:nvPr/>
              </p14:nvContentPartPr>
              <p14:xfrm>
                <a:off x="7304925" y="2888590"/>
                <a:ext cx="1700640" cy="151200"/>
              </p14:xfrm>
            </p:contentPart>
          </mc:Choice>
          <mc:Fallback xmlns="">
            <p:pic>
              <p:nvPicPr>
                <p:cNvPr id="211" name="Ink 210">
                  <a:extLst>
                    <a:ext uri="{FF2B5EF4-FFF2-40B4-BE49-F238E27FC236}">
                      <a16:creationId xmlns:a16="http://schemas.microsoft.com/office/drawing/2014/main" id="{68B4003C-24F7-974B-BA57-E773E4FFCEED}"/>
                    </a:ext>
                  </a:extLst>
                </p:cNvPr>
                <p:cNvPicPr/>
                <p:nvPr/>
              </p:nvPicPr>
              <p:blipFill>
                <a:blip r:embed="rId385"/>
                <a:stretch>
                  <a:fillRect/>
                </a:stretch>
              </p:blipFill>
              <p:spPr>
                <a:xfrm>
                  <a:off x="7296285" y="2879590"/>
                  <a:ext cx="17182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12" name="Ink 211">
                  <a:extLst>
                    <a:ext uri="{FF2B5EF4-FFF2-40B4-BE49-F238E27FC236}">
                      <a16:creationId xmlns:a16="http://schemas.microsoft.com/office/drawing/2014/main" id="{7A0B8909-CD6E-8DC1-00FB-7CF6AC9A0D45}"/>
                    </a:ext>
                  </a:extLst>
                </p14:cNvPr>
                <p14:cNvContentPartPr/>
                <p14:nvPr/>
              </p14:nvContentPartPr>
              <p14:xfrm>
                <a:off x="6726765" y="2886070"/>
                <a:ext cx="3006720" cy="1484280"/>
              </p14:xfrm>
            </p:contentPart>
          </mc:Choice>
          <mc:Fallback xmlns="">
            <p:pic>
              <p:nvPicPr>
                <p:cNvPr id="212" name="Ink 211">
                  <a:extLst>
                    <a:ext uri="{FF2B5EF4-FFF2-40B4-BE49-F238E27FC236}">
                      <a16:creationId xmlns:a16="http://schemas.microsoft.com/office/drawing/2014/main" id="{7A0B8909-CD6E-8DC1-00FB-7CF6AC9A0D45}"/>
                    </a:ext>
                  </a:extLst>
                </p:cNvPr>
                <p:cNvPicPr/>
                <p:nvPr/>
              </p:nvPicPr>
              <p:blipFill>
                <a:blip r:embed="rId387"/>
                <a:stretch>
                  <a:fillRect/>
                </a:stretch>
              </p:blipFill>
              <p:spPr>
                <a:xfrm>
                  <a:off x="6717765" y="2877430"/>
                  <a:ext cx="3024360" cy="15019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13" name="Ink 212">
                  <a:extLst>
                    <a:ext uri="{FF2B5EF4-FFF2-40B4-BE49-F238E27FC236}">
                      <a16:creationId xmlns:a16="http://schemas.microsoft.com/office/drawing/2014/main" id="{FE3BEA8D-9040-EBF3-BB1A-0245B0721937}"/>
                    </a:ext>
                  </a:extLst>
                </p14:cNvPr>
                <p14:cNvContentPartPr/>
                <p14:nvPr/>
              </p14:nvContentPartPr>
              <p14:xfrm>
                <a:off x="9449805" y="3562510"/>
                <a:ext cx="666720" cy="860400"/>
              </p14:xfrm>
            </p:contentPart>
          </mc:Choice>
          <mc:Fallback xmlns="">
            <p:pic>
              <p:nvPicPr>
                <p:cNvPr id="213" name="Ink 212">
                  <a:extLst>
                    <a:ext uri="{FF2B5EF4-FFF2-40B4-BE49-F238E27FC236}">
                      <a16:creationId xmlns:a16="http://schemas.microsoft.com/office/drawing/2014/main" id="{FE3BEA8D-9040-EBF3-BB1A-0245B0721937}"/>
                    </a:ext>
                  </a:extLst>
                </p:cNvPr>
                <p:cNvPicPr/>
                <p:nvPr/>
              </p:nvPicPr>
              <p:blipFill>
                <a:blip r:embed="rId389"/>
                <a:stretch>
                  <a:fillRect/>
                </a:stretch>
              </p:blipFill>
              <p:spPr>
                <a:xfrm>
                  <a:off x="9440805" y="3553510"/>
                  <a:ext cx="684360" cy="8780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14" name="Ink 213">
                  <a:extLst>
                    <a:ext uri="{FF2B5EF4-FFF2-40B4-BE49-F238E27FC236}">
                      <a16:creationId xmlns:a16="http://schemas.microsoft.com/office/drawing/2014/main" id="{3AD70B13-0A3A-73AC-58CE-27D6694FAC3D}"/>
                    </a:ext>
                  </a:extLst>
                </p14:cNvPr>
                <p14:cNvContentPartPr/>
                <p14:nvPr/>
              </p14:nvContentPartPr>
              <p14:xfrm>
                <a:off x="9495165" y="3602110"/>
                <a:ext cx="2756880" cy="1306080"/>
              </p14:xfrm>
            </p:contentPart>
          </mc:Choice>
          <mc:Fallback xmlns="">
            <p:pic>
              <p:nvPicPr>
                <p:cNvPr id="214" name="Ink 213">
                  <a:extLst>
                    <a:ext uri="{FF2B5EF4-FFF2-40B4-BE49-F238E27FC236}">
                      <a16:creationId xmlns:a16="http://schemas.microsoft.com/office/drawing/2014/main" id="{3AD70B13-0A3A-73AC-58CE-27D6694FAC3D}"/>
                    </a:ext>
                  </a:extLst>
                </p:cNvPr>
                <p:cNvPicPr/>
                <p:nvPr/>
              </p:nvPicPr>
              <p:blipFill>
                <a:blip r:embed="rId391"/>
                <a:stretch>
                  <a:fillRect/>
                </a:stretch>
              </p:blipFill>
              <p:spPr>
                <a:xfrm>
                  <a:off x="9486525" y="3593110"/>
                  <a:ext cx="2774520" cy="13237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16" name="Ink 215">
                  <a:extLst>
                    <a:ext uri="{FF2B5EF4-FFF2-40B4-BE49-F238E27FC236}">
                      <a16:creationId xmlns:a16="http://schemas.microsoft.com/office/drawing/2014/main" id="{9A377DAC-431C-A1A6-2F56-19FFF13F2489}"/>
                    </a:ext>
                  </a:extLst>
                </p14:cNvPr>
                <p14:cNvContentPartPr/>
                <p14:nvPr/>
              </p14:nvContentPartPr>
              <p14:xfrm>
                <a:off x="7757445" y="1894270"/>
                <a:ext cx="69120" cy="199800"/>
              </p14:xfrm>
            </p:contentPart>
          </mc:Choice>
          <mc:Fallback xmlns="">
            <p:pic>
              <p:nvPicPr>
                <p:cNvPr id="216" name="Ink 215">
                  <a:extLst>
                    <a:ext uri="{FF2B5EF4-FFF2-40B4-BE49-F238E27FC236}">
                      <a16:creationId xmlns:a16="http://schemas.microsoft.com/office/drawing/2014/main" id="{9A377DAC-431C-A1A6-2F56-19FFF13F2489}"/>
                    </a:ext>
                  </a:extLst>
                </p:cNvPr>
                <p:cNvPicPr/>
                <p:nvPr/>
              </p:nvPicPr>
              <p:blipFill>
                <a:blip r:embed="rId393"/>
                <a:stretch>
                  <a:fillRect/>
                </a:stretch>
              </p:blipFill>
              <p:spPr>
                <a:xfrm>
                  <a:off x="7748445" y="1885270"/>
                  <a:ext cx="867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17" name="Ink 216">
                  <a:extLst>
                    <a:ext uri="{FF2B5EF4-FFF2-40B4-BE49-F238E27FC236}">
                      <a16:creationId xmlns:a16="http://schemas.microsoft.com/office/drawing/2014/main" id="{0DFF5085-4F68-08A3-1439-D9ADF214B3AA}"/>
                    </a:ext>
                  </a:extLst>
                </p14:cNvPr>
                <p14:cNvContentPartPr/>
                <p14:nvPr/>
              </p14:nvContentPartPr>
              <p14:xfrm>
                <a:off x="7696965" y="1803550"/>
                <a:ext cx="222840" cy="186840"/>
              </p14:xfrm>
            </p:contentPart>
          </mc:Choice>
          <mc:Fallback xmlns="">
            <p:pic>
              <p:nvPicPr>
                <p:cNvPr id="217" name="Ink 216">
                  <a:extLst>
                    <a:ext uri="{FF2B5EF4-FFF2-40B4-BE49-F238E27FC236}">
                      <a16:creationId xmlns:a16="http://schemas.microsoft.com/office/drawing/2014/main" id="{0DFF5085-4F68-08A3-1439-D9ADF214B3AA}"/>
                    </a:ext>
                  </a:extLst>
                </p:cNvPr>
                <p:cNvPicPr/>
                <p:nvPr/>
              </p:nvPicPr>
              <p:blipFill>
                <a:blip r:embed="rId395"/>
                <a:stretch>
                  <a:fillRect/>
                </a:stretch>
              </p:blipFill>
              <p:spPr>
                <a:xfrm>
                  <a:off x="7687965" y="1794910"/>
                  <a:ext cx="2404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18" name="Ink 217">
                  <a:extLst>
                    <a:ext uri="{FF2B5EF4-FFF2-40B4-BE49-F238E27FC236}">
                      <a16:creationId xmlns:a16="http://schemas.microsoft.com/office/drawing/2014/main" id="{B35F7553-4E7C-2C6C-240E-8D71CCD02D75}"/>
                    </a:ext>
                  </a:extLst>
                </p14:cNvPr>
                <p14:cNvContentPartPr/>
                <p14:nvPr/>
              </p14:nvContentPartPr>
              <p14:xfrm>
                <a:off x="7921605" y="1908310"/>
                <a:ext cx="136800" cy="150840"/>
              </p14:xfrm>
            </p:contentPart>
          </mc:Choice>
          <mc:Fallback xmlns="">
            <p:pic>
              <p:nvPicPr>
                <p:cNvPr id="218" name="Ink 217">
                  <a:extLst>
                    <a:ext uri="{FF2B5EF4-FFF2-40B4-BE49-F238E27FC236}">
                      <a16:creationId xmlns:a16="http://schemas.microsoft.com/office/drawing/2014/main" id="{B35F7553-4E7C-2C6C-240E-8D71CCD02D75}"/>
                    </a:ext>
                  </a:extLst>
                </p:cNvPr>
                <p:cNvPicPr/>
                <p:nvPr/>
              </p:nvPicPr>
              <p:blipFill>
                <a:blip r:embed="rId397"/>
                <a:stretch>
                  <a:fillRect/>
                </a:stretch>
              </p:blipFill>
              <p:spPr>
                <a:xfrm>
                  <a:off x="7912965" y="1899310"/>
                  <a:ext cx="1544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19" name="Ink 218">
                  <a:extLst>
                    <a:ext uri="{FF2B5EF4-FFF2-40B4-BE49-F238E27FC236}">
                      <a16:creationId xmlns:a16="http://schemas.microsoft.com/office/drawing/2014/main" id="{21347B27-8C49-C48B-9EC0-3201749270B2}"/>
                    </a:ext>
                  </a:extLst>
                </p14:cNvPr>
                <p14:cNvContentPartPr/>
                <p14:nvPr/>
              </p14:nvContentPartPr>
              <p14:xfrm>
                <a:off x="8090445" y="1891390"/>
                <a:ext cx="108000" cy="147240"/>
              </p14:xfrm>
            </p:contentPart>
          </mc:Choice>
          <mc:Fallback xmlns="">
            <p:pic>
              <p:nvPicPr>
                <p:cNvPr id="219" name="Ink 218">
                  <a:extLst>
                    <a:ext uri="{FF2B5EF4-FFF2-40B4-BE49-F238E27FC236}">
                      <a16:creationId xmlns:a16="http://schemas.microsoft.com/office/drawing/2014/main" id="{21347B27-8C49-C48B-9EC0-3201749270B2}"/>
                    </a:ext>
                  </a:extLst>
                </p:cNvPr>
                <p:cNvPicPr/>
                <p:nvPr/>
              </p:nvPicPr>
              <p:blipFill>
                <a:blip r:embed="rId399"/>
                <a:stretch>
                  <a:fillRect/>
                </a:stretch>
              </p:blipFill>
              <p:spPr>
                <a:xfrm>
                  <a:off x="8081445" y="1882750"/>
                  <a:ext cx="1256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20" name="Ink 219">
                  <a:extLst>
                    <a:ext uri="{FF2B5EF4-FFF2-40B4-BE49-F238E27FC236}">
                      <a16:creationId xmlns:a16="http://schemas.microsoft.com/office/drawing/2014/main" id="{FEEC1A6A-B142-7629-68A0-9D8227B94117}"/>
                    </a:ext>
                  </a:extLst>
                </p14:cNvPr>
                <p14:cNvContentPartPr/>
                <p14:nvPr/>
              </p14:nvContentPartPr>
              <p14:xfrm>
                <a:off x="8198445" y="1863310"/>
                <a:ext cx="114120" cy="166680"/>
              </p14:xfrm>
            </p:contentPart>
          </mc:Choice>
          <mc:Fallback xmlns="">
            <p:pic>
              <p:nvPicPr>
                <p:cNvPr id="220" name="Ink 219">
                  <a:extLst>
                    <a:ext uri="{FF2B5EF4-FFF2-40B4-BE49-F238E27FC236}">
                      <a16:creationId xmlns:a16="http://schemas.microsoft.com/office/drawing/2014/main" id="{FEEC1A6A-B142-7629-68A0-9D8227B94117}"/>
                    </a:ext>
                  </a:extLst>
                </p:cNvPr>
                <p:cNvPicPr/>
                <p:nvPr/>
              </p:nvPicPr>
              <p:blipFill>
                <a:blip r:embed="rId401"/>
                <a:stretch>
                  <a:fillRect/>
                </a:stretch>
              </p:blipFill>
              <p:spPr>
                <a:xfrm>
                  <a:off x="8189445" y="1854670"/>
                  <a:ext cx="1317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21" name="Ink 220">
                  <a:extLst>
                    <a:ext uri="{FF2B5EF4-FFF2-40B4-BE49-F238E27FC236}">
                      <a16:creationId xmlns:a16="http://schemas.microsoft.com/office/drawing/2014/main" id="{A869091E-F301-DA47-6958-0C2EB518FA74}"/>
                    </a:ext>
                  </a:extLst>
                </p14:cNvPr>
                <p14:cNvContentPartPr/>
                <p14:nvPr/>
              </p14:nvContentPartPr>
              <p14:xfrm>
                <a:off x="8301765" y="1888510"/>
                <a:ext cx="101160" cy="108720"/>
              </p14:xfrm>
            </p:contentPart>
          </mc:Choice>
          <mc:Fallback xmlns="">
            <p:pic>
              <p:nvPicPr>
                <p:cNvPr id="221" name="Ink 220">
                  <a:extLst>
                    <a:ext uri="{FF2B5EF4-FFF2-40B4-BE49-F238E27FC236}">
                      <a16:creationId xmlns:a16="http://schemas.microsoft.com/office/drawing/2014/main" id="{A869091E-F301-DA47-6958-0C2EB518FA74}"/>
                    </a:ext>
                  </a:extLst>
                </p:cNvPr>
                <p:cNvPicPr/>
                <p:nvPr/>
              </p:nvPicPr>
              <p:blipFill>
                <a:blip r:embed="rId403"/>
                <a:stretch>
                  <a:fillRect/>
                </a:stretch>
              </p:blipFill>
              <p:spPr>
                <a:xfrm>
                  <a:off x="8293125" y="1879510"/>
                  <a:ext cx="1188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22" name="Ink 221">
                  <a:extLst>
                    <a:ext uri="{FF2B5EF4-FFF2-40B4-BE49-F238E27FC236}">
                      <a16:creationId xmlns:a16="http://schemas.microsoft.com/office/drawing/2014/main" id="{75D95340-BA06-83E5-1FDD-D7A7C1AFA176}"/>
                    </a:ext>
                  </a:extLst>
                </p14:cNvPr>
                <p14:cNvContentPartPr/>
                <p14:nvPr/>
              </p14:nvContentPartPr>
              <p14:xfrm>
                <a:off x="8414445" y="1849630"/>
                <a:ext cx="104040" cy="104760"/>
              </p14:xfrm>
            </p:contentPart>
          </mc:Choice>
          <mc:Fallback xmlns="">
            <p:pic>
              <p:nvPicPr>
                <p:cNvPr id="222" name="Ink 221">
                  <a:extLst>
                    <a:ext uri="{FF2B5EF4-FFF2-40B4-BE49-F238E27FC236}">
                      <a16:creationId xmlns:a16="http://schemas.microsoft.com/office/drawing/2014/main" id="{75D95340-BA06-83E5-1FDD-D7A7C1AFA176}"/>
                    </a:ext>
                  </a:extLst>
                </p:cNvPr>
                <p:cNvPicPr/>
                <p:nvPr/>
              </p:nvPicPr>
              <p:blipFill>
                <a:blip r:embed="rId405"/>
                <a:stretch>
                  <a:fillRect/>
                </a:stretch>
              </p:blipFill>
              <p:spPr>
                <a:xfrm>
                  <a:off x="8405445" y="1840990"/>
                  <a:ext cx="1216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23" name="Ink 222">
                  <a:extLst>
                    <a:ext uri="{FF2B5EF4-FFF2-40B4-BE49-F238E27FC236}">
                      <a16:creationId xmlns:a16="http://schemas.microsoft.com/office/drawing/2014/main" id="{7D46B332-0EE4-EFC8-EBEB-0087FABDB0D4}"/>
                    </a:ext>
                  </a:extLst>
                </p14:cNvPr>
                <p14:cNvContentPartPr/>
                <p14:nvPr/>
              </p14:nvContentPartPr>
              <p14:xfrm>
                <a:off x="8557005" y="1828750"/>
                <a:ext cx="93960" cy="248760"/>
              </p14:xfrm>
            </p:contentPart>
          </mc:Choice>
          <mc:Fallback xmlns="">
            <p:pic>
              <p:nvPicPr>
                <p:cNvPr id="223" name="Ink 222">
                  <a:extLst>
                    <a:ext uri="{FF2B5EF4-FFF2-40B4-BE49-F238E27FC236}">
                      <a16:creationId xmlns:a16="http://schemas.microsoft.com/office/drawing/2014/main" id="{7D46B332-0EE4-EFC8-EBEB-0087FABDB0D4}"/>
                    </a:ext>
                  </a:extLst>
                </p:cNvPr>
                <p:cNvPicPr/>
                <p:nvPr/>
              </p:nvPicPr>
              <p:blipFill>
                <a:blip r:embed="rId407"/>
                <a:stretch>
                  <a:fillRect/>
                </a:stretch>
              </p:blipFill>
              <p:spPr>
                <a:xfrm>
                  <a:off x="8548005" y="1820110"/>
                  <a:ext cx="111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24" name="Ink 223">
                  <a:extLst>
                    <a:ext uri="{FF2B5EF4-FFF2-40B4-BE49-F238E27FC236}">
                      <a16:creationId xmlns:a16="http://schemas.microsoft.com/office/drawing/2014/main" id="{63D6F2F8-819C-46B9-FFD3-D85F9E1FF2B5}"/>
                    </a:ext>
                  </a:extLst>
                </p14:cNvPr>
                <p14:cNvContentPartPr/>
                <p14:nvPr/>
              </p14:nvContentPartPr>
              <p14:xfrm>
                <a:off x="8652405" y="1815790"/>
                <a:ext cx="97200" cy="110520"/>
              </p14:xfrm>
            </p:contentPart>
          </mc:Choice>
          <mc:Fallback xmlns="">
            <p:pic>
              <p:nvPicPr>
                <p:cNvPr id="224" name="Ink 223">
                  <a:extLst>
                    <a:ext uri="{FF2B5EF4-FFF2-40B4-BE49-F238E27FC236}">
                      <a16:creationId xmlns:a16="http://schemas.microsoft.com/office/drawing/2014/main" id="{63D6F2F8-819C-46B9-FFD3-D85F9E1FF2B5}"/>
                    </a:ext>
                  </a:extLst>
                </p:cNvPr>
                <p:cNvPicPr/>
                <p:nvPr/>
              </p:nvPicPr>
              <p:blipFill>
                <a:blip r:embed="rId409"/>
                <a:stretch>
                  <a:fillRect/>
                </a:stretch>
              </p:blipFill>
              <p:spPr>
                <a:xfrm>
                  <a:off x="8643405" y="1807150"/>
                  <a:ext cx="1148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25" name="Ink 224">
                  <a:extLst>
                    <a:ext uri="{FF2B5EF4-FFF2-40B4-BE49-F238E27FC236}">
                      <a16:creationId xmlns:a16="http://schemas.microsoft.com/office/drawing/2014/main" id="{9BDD6482-2907-1838-D615-6FACE8C91AD3}"/>
                    </a:ext>
                  </a:extLst>
                </p14:cNvPr>
                <p14:cNvContentPartPr/>
                <p14:nvPr/>
              </p14:nvContentPartPr>
              <p14:xfrm>
                <a:off x="8763645" y="1757110"/>
                <a:ext cx="207000" cy="154440"/>
              </p14:xfrm>
            </p:contentPart>
          </mc:Choice>
          <mc:Fallback xmlns="">
            <p:pic>
              <p:nvPicPr>
                <p:cNvPr id="225" name="Ink 224">
                  <a:extLst>
                    <a:ext uri="{FF2B5EF4-FFF2-40B4-BE49-F238E27FC236}">
                      <a16:creationId xmlns:a16="http://schemas.microsoft.com/office/drawing/2014/main" id="{9BDD6482-2907-1838-D615-6FACE8C91AD3}"/>
                    </a:ext>
                  </a:extLst>
                </p:cNvPr>
                <p:cNvPicPr/>
                <p:nvPr/>
              </p:nvPicPr>
              <p:blipFill>
                <a:blip r:embed="rId411"/>
                <a:stretch>
                  <a:fillRect/>
                </a:stretch>
              </p:blipFill>
              <p:spPr>
                <a:xfrm>
                  <a:off x="8754645" y="1748470"/>
                  <a:ext cx="2246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27" name="Ink 226">
                  <a:extLst>
                    <a:ext uri="{FF2B5EF4-FFF2-40B4-BE49-F238E27FC236}">
                      <a16:creationId xmlns:a16="http://schemas.microsoft.com/office/drawing/2014/main" id="{7A9E9388-67D5-0D55-B92F-CE09776D86BF}"/>
                    </a:ext>
                  </a:extLst>
                </p14:cNvPr>
                <p14:cNvContentPartPr/>
                <p14:nvPr/>
              </p14:nvContentPartPr>
              <p14:xfrm>
                <a:off x="8423085" y="2164270"/>
                <a:ext cx="146160" cy="241200"/>
              </p14:xfrm>
            </p:contentPart>
          </mc:Choice>
          <mc:Fallback xmlns="">
            <p:pic>
              <p:nvPicPr>
                <p:cNvPr id="227" name="Ink 226">
                  <a:extLst>
                    <a:ext uri="{FF2B5EF4-FFF2-40B4-BE49-F238E27FC236}">
                      <a16:creationId xmlns:a16="http://schemas.microsoft.com/office/drawing/2014/main" id="{7A9E9388-67D5-0D55-B92F-CE09776D86BF}"/>
                    </a:ext>
                  </a:extLst>
                </p:cNvPr>
                <p:cNvPicPr/>
                <p:nvPr/>
              </p:nvPicPr>
              <p:blipFill>
                <a:blip r:embed="rId413"/>
                <a:stretch>
                  <a:fillRect/>
                </a:stretch>
              </p:blipFill>
              <p:spPr>
                <a:xfrm>
                  <a:off x="8414085" y="2155630"/>
                  <a:ext cx="1638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28" name="Ink 227">
                  <a:extLst>
                    <a:ext uri="{FF2B5EF4-FFF2-40B4-BE49-F238E27FC236}">
                      <a16:creationId xmlns:a16="http://schemas.microsoft.com/office/drawing/2014/main" id="{A11895F4-49AB-0E82-E9C9-6C73CBABCA6C}"/>
                    </a:ext>
                  </a:extLst>
                </p14:cNvPr>
                <p14:cNvContentPartPr/>
                <p14:nvPr/>
              </p14:nvContentPartPr>
              <p14:xfrm>
                <a:off x="8471685" y="2173990"/>
                <a:ext cx="232560" cy="204120"/>
              </p14:xfrm>
            </p:contentPart>
          </mc:Choice>
          <mc:Fallback xmlns="">
            <p:pic>
              <p:nvPicPr>
                <p:cNvPr id="228" name="Ink 227">
                  <a:extLst>
                    <a:ext uri="{FF2B5EF4-FFF2-40B4-BE49-F238E27FC236}">
                      <a16:creationId xmlns:a16="http://schemas.microsoft.com/office/drawing/2014/main" id="{A11895F4-49AB-0E82-E9C9-6C73CBABCA6C}"/>
                    </a:ext>
                  </a:extLst>
                </p:cNvPr>
                <p:cNvPicPr/>
                <p:nvPr/>
              </p:nvPicPr>
              <p:blipFill>
                <a:blip r:embed="rId415"/>
                <a:stretch>
                  <a:fillRect/>
                </a:stretch>
              </p:blipFill>
              <p:spPr>
                <a:xfrm>
                  <a:off x="8462685" y="2164990"/>
                  <a:ext cx="2502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29" name="Ink 228">
                  <a:extLst>
                    <a:ext uri="{FF2B5EF4-FFF2-40B4-BE49-F238E27FC236}">
                      <a16:creationId xmlns:a16="http://schemas.microsoft.com/office/drawing/2014/main" id="{C5CBFBAA-733F-74FD-8532-E29BFD29F47C}"/>
                    </a:ext>
                  </a:extLst>
                </p14:cNvPr>
                <p14:cNvContentPartPr/>
                <p14:nvPr/>
              </p14:nvContentPartPr>
              <p14:xfrm>
                <a:off x="8715045" y="2142310"/>
                <a:ext cx="140760" cy="227520"/>
              </p14:xfrm>
            </p:contentPart>
          </mc:Choice>
          <mc:Fallback xmlns="">
            <p:pic>
              <p:nvPicPr>
                <p:cNvPr id="229" name="Ink 228">
                  <a:extLst>
                    <a:ext uri="{FF2B5EF4-FFF2-40B4-BE49-F238E27FC236}">
                      <a16:creationId xmlns:a16="http://schemas.microsoft.com/office/drawing/2014/main" id="{C5CBFBAA-733F-74FD-8532-E29BFD29F47C}"/>
                    </a:ext>
                  </a:extLst>
                </p:cNvPr>
                <p:cNvPicPr/>
                <p:nvPr/>
              </p:nvPicPr>
              <p:blipFill>
                <a:blip r:embed="rId417"/>
                <a:stretch>
                  <a:fillRect/>
                </a:stretch>
              </p:blipFill>
              <p:spPr>
                <a:xfrm>
                  <a:off x="8706405" y="2133310"/>
                  <a:ext cx="1584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31" name="Ink 230">
                  <a:extLst>
                    <a:ext uri="{FF2B5EF4-FFF2-40B4-BE49-F238E27FC236}">
                      <a16:creationId xmlns:a16="http://schemas.microsoft.com/office/drawing/2014/main" id="{61B8FEB9-5F95-B22C-47F1-165444D1AAE9}"/>
                    </a:ext>
                  </a:extLst>
                </p14:cNvPr>
                <p14:cNvContentPartPr/>
                <p14:nvPr/>
              </p14:nvContentPartPr>
              <p14:xfrm>
                <a:off x="10160445" y="2401150"/>
                <a:ext cx="75960" cy="153720"/>
              </p14:xfrm>
            </p:contentPart>
          </mc:Choice>
          <mc:Fallback xmlns="">
            <p:pic>
              <p:nvPicPr>
                <p:cNvPr id="231" name="Ink 230">
                  <a:extLst>
                    <a:ext uri="{FF2B5EF4-FFF2-40B4-BE49-F238E27FC236}">
                      <a16:creationId xmlns:a16="http://schemas.microsoft.com/office/drawing/2014/main" id="{61B8FEB9-5F95-B22C-47F1-165444D1AAE9}"/>
                    </a:ext>
                  </a:extLst>
                </p:cNvPr>
                <p:cNvPicPr/>
                <p:nvPr/>
              </p:nvPicPr>
              <p:blipFill>
                <a:blip r:embed="rId419"/>
                <a:stretch>
                  <a:fillRect/>
                </a:stretch>
              </p:blipFill>
              <p:spPr>
                <a:xfrm>
                  <a:off x="10151805" y="2392510"/>
                  <a:ext cx="936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32" name="Ink 231">
                  <a:extLst>
                    <a:ext uri="{FF2B5EF4-FFF2-40B4-BE49-F238E27FC236}">
                      <a16:creationId xmlns:a16="http://schemas.microsoft.com/office/drawing/2014/main" id="{A42B3224-32A5-D4A1-94D8-C468B864D2E5}"/>
                    </a:ext>
                  </a:extLst>
                </p14:cNvPr>
                <p14:cNvContentPartPr/>
                <p14:nvPr/>
              </p14:nvContentPartPr>
              <p14:xfrm>
                <a:off x="9953085" y="2324110"/>
                <a:ext cx="411120" cy="244440"/>
              </p14:xfrm>
            </p:contentPart>
          </mc:Choice>
          <mc:Fallback xmlns="">
            <p:pic>
              <p:nvPicPr>
                <p:cNvPr id="232" name="Ink 231">
                  <a:extLst>
                    <a:ext uri="{FF2B5EF4-FFF2-40B4-BE49-F238E27FC236}">
                      <a16:creationId xmlns:a16="http://schemas.microsoft.com/office/drawing/2014/main" id="{A42B3224-32A5-D4A1-94D8-C468B864D2E5}"/>
                    </a:ext>
                  </a:extLst>
                </p:cNvPr>
                <p:cNvPicPr/>
                <p:nvPr/>
              </p:nvPicPr>
              <p:blipFill>
                <a:blip r:embed="rId421"/>
                <a:stretch>
                  <a:fillRect/>
                </a:stretch>
              </p:blipFill>
              <p:spPr>
                <a:xfrm>
                  <a:off x="9944085" y="2315470"/>
                  <a:ext cx="4287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33" name="Ink 232">
                  <a:extLst>
                    <a:ext uri="{FF2B5EF4-FFF2-40B4-BE49-F238E27FC236}">
                      <a16:creationId xmlns:a16="http://schemas.microsoft.com/office/drawing/2014/main" id="{109B1BB0-B3C3-1DFA-1E91-0112CEE0929F}"/>
                    </a:ext>
                  </a:extLst>
                </p14:cNvPr>
                <p14:cNvContentPartPr/>
                <p14:nvPr/>
              </p14:nvContentPartPr>
              <p14:xfrm>
                <a:off x="10384005" y="2400070"/>
                <a:ext cx="284040" cy="129600"/>
              </p14:xfrm>
            </p:contentPart>
          </mc:Choice>
          <mc:Fallback xmlns="">
            <p:pic>
              <p:nvPicPr>
                <p:cNvPr id="233" name="Ink 232">
                  <a:extLst>
                    <a:ext uri="{FF2B5EF4-FFF2-40B4-BE49-F238E27FC236}">
                      <a16:creationId xmlns:a16="http://schemas.microsoft.com/office/drawing/2014/main" id="{109B1BB0-B3C3-1DFA-1E91-0112CEE0929F}"/>
                    </a:ext>
                  </a:extLst>
                </p:cNvPr>
                <p:cNvPicPr/>
                <p:nvPr/>
              </p:nvPicPr>
              <p:blipFill>
                <a:blip r:embed="rId423"/>
                <a:stretch>
                  <a:fillRect/>
                </a:stretch>
              </p:blipFill>
              <p:spPr>
                <a:xfrm>
                  <a:off x="10375365" y="2391430"/>
                  <a:ext cx="3016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34" name="Ink 233">
                  <a:extLst>
                    <a:ext uri="{FF2B5EF4-FFF2-40B4-BE49-F238E27FC236}">
                      <a16:creationId xmlns:a16="http://schemas.microsoft.com/office/drawing/2014/main" id="{9BE322D1-E97D-2766-DAA0-C2FCFC21F7F5}"/>
                    </a:ext>
                  </a:extLst>
                </p14:cNvPr>
                <p14:cNvContentPartPr/>
                <p14:nvPr/>
              </p14:nvContentPartPr>
              <p14:xfrm>
                <a:off x="10590645" y="2306470"/>
                <a:ext cx="10440" cy="21240"/>
              </p14:xfrm>
            </p:contentPart>
          </mc:Choice>
          <mc:Fallback xmlns="">
            <p:pic>
              <p:nvPicPr>
                <p:cNvPr id="234" name="Ink 233">
                  <a:extLst>
                    <a:ext uri="{FF2B5EF4-FFF2-40B4-BE49-F238E27FC236}">
                      <a16:creationId xmlns:a16="http://schemas.microsoft.com/office/drawing/2014/main" id="{9BE322D1-E97D-2766-DAA0-C2FCFC21F7F5}"/>
                    </a:ext>
                  </a:extLst>
                </p:cNvPr>
                <p:cNvPicPr/>
                <p:nvPr/>
              </p:nvPicPr>
              <p:blipFill>
                <a:blip r:embed="rId425"/>
                <a:stretch>
                  <a:fillRect/>
                </a:stretch>
              </p:blipFill>
              <p:spPr>
                <a:xfrm>
                  <a:off x="10582005" y="2297470"/>
                  <a:ext cx="280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35" name="Ink 234">
                  <a:extLst>
                    <a:ext uri="{FF2B5EF4-FFF2-40B4-BE49-F238E27FC236}">
                      <a16:creationId xmlns:a16="http://schemas.microsoft.com/office/drawing/2014/main" id="{F9FB43FC-806A-206A-7D64-974F06C5061E}"/>
                    </a:ext>
                  </a:extLst>
                </p14:cNvPr>
                <p14:cNvContentPartPr/>
                <p14:nvPr/>
              </p14:nvContentPartPr>
              <p14:xfrm>
                <a:off x="10650045" y="2364070"/>
                <a:ext cx="237600" cy="132120"/>
              </p14:xfrm>
            </p:contentPart>
          </mc:Choice>
          <mc:Fallback xmlns="">
            <p:pic>
              <p:nvPicPr>
                <p:cNvPr id="235" name="Ink 234">
                  <a:extLst>
                    <a:ext uri="{FF2B5EF4-FFF2-40B4-BE49-F238E27FC236}">
                      <a16:creationId xmlns:a16="http://schemas.microsoft.com/office/drawing/2014/main" id="{F9FB43FC-806A-206A-7D64-974F06C5061E}"/>
                    </a:ext>
                  </a:extLst>
                </p:cNvPr>
                <p:cNvPicPr/>
                <p:nvPr/>
              </p:nvPicPr>
              <p:blipFill>
                <a:blip r:embed="rId427"/>
                <a:stretch>
                  <a:fillRect/>
                </a:stretch>
              </p:blipFill>
              <p:spPr>
                <a:xfrm>
                  <a:off x="10641405" y="2355070"/>
                  <a:ext cx="2552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36" name="Ink 235">
                  <a:extLst>
                    <a:ext uri="{FF2B5EF4-FFF2-40B4-BE49-F238E27FC236}">
                      <a16:creationId xmlns:a16="http://schemas.microsoft.com/office/drawing/2014/main" id="{A55BC191-12E8-6925-D85B-07073F4F4A37}"/>
                    </a:ext>
                  </a:extLst>
                </p14:cNvPr>
                <p14:cNvContentPartPr/>
                <p14:nvPr/>
              </p14:nvContentPartPr>
              <p14:xfrm>
                <a:off x="10941285" y="2321950"/>
                <a:ext cx="181080" cy="134640"/>
              </p14:xfrm>
            </p:contentPart>
          </mc:Choice>
          <mc:Fallback xmlns="">
            <p:pic>
              <p:nvPicPr>
                <p:cNvPr id="236" name="Ink 235">
                  <a:extLst>
                    <a:ext uri="{FF2B5EF4-FFF2-40B4-BE49-F238E27FC236}">
                      <a16:creationId xmlns:a16="http://schemas.microsoft.com/office/drawing/2014/main" id="{A55BC191-12E8-6925-D85B-07073F4F4A37}"/>
                    </a:ext>
                  </a:extLst>
                </p:cNvPr>
                <p:cNvPicPr/>
                <p:nvPr/>
              </p:nvPicPr>
              <p:blipFill>
                <a:blip r:embed="rId429"/>
                <a:stretch>
                  <a:fillRect/>
                </a:stretch>
              </p:blipFill>
              <p:spPr>
                <a:xfrm>
                  <a:off x="10932285" y="2312950"/>
                  <a:ext cx="1987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37" name="Ink 236">
                  <a:extLst>
                    <a:ext uri="{FF2B5EF4-FFF2-40B4-BE49-F238E27FC236}">
                      <a16:creationId xmlns:a16="http://schemas.microsoft.com/office/drawing/2014/main" id="{A4BBD54D-9558-CC1A-F378-22718A742254}"/>
                    </a:ext>
                  </a:extLst>
                </p14:cNvPr>
                <p14:cNvContentPartPr/>
                <p14:nvPr/>
              </p14:nvContentPartPr>
              <p14:xfrm>
                <a:off x="10835805" y="2594470"/>
                <a:ext cx="175680" cy="278640"/>
              </p14:xfrm>
            </p:contentPart>
          </mc:Choice>
          <mc:Fallback xmlns="">
            <p:pic>
              <p:nvPicPr>
                <p:cNvPr id="237" name="Ink 236">
                  <a:extLst>
                    <a:ext uri="{FF2B5EF4-FFF2-40B4-BE49-F238E27FC236}">
                      <a16:creationId xmlns:a16="http://schemas.microsoft.com/office/drawing/2014/main" id="{A4BBD54D-9558-CC1A-F378-22718A742254}"/>
                    </a:ext>
                  </a:extLst>
                </p:cNvPr>
                <p:cNvPicPr/>
                <p:nvPr/>
              </p:nvPicPr>
              <p:blipFill>
                <a:blip r:embed="rId431"/>
                <a:stretch>
                  <a:fillRect/>
                </a:stretch>
              </p:blipFill>
              <p:spPr>
                <a:xfrm>
                  <a:off x="10826805" y="2585470"/>
                  <a:ext cx="1933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38" name="Ink 237">
                  <a:extLst>
                    <a:ext uri="{FF2B5EF4-FFF2-40B4-BE49-F238E27FC236}">
                      <a16:creationId xmlns:a16="http://schemas.microsoft.com/office/drawing/2014/main" id="{171AE4BA-51F2-8F8A-C4DE-0B4077E25A80}"/>
                    </a:ext>
                  </a:extLst>
                </p14:cNvPr>
                <p14:cNvContentPartPr/>
                <p14:nvPr/>
              </p14:nvContentPartPr>
              <p14:xfrm>
                <a:off x="10888365" y="2633350"/>
                <a:ext cx="315720" cy="242640"/>
              </p14:xfrm>
            </p:contentPart>
          </mc:Choice>
          <mc:Fallback xmlns="">
            <p:pic>
              <p:nvPicPr>
                <p:cNvPr id="238" name="Ink 237">
                  <a:extLst>
                    <a:ext uri="{FF2B5EF4-FFF2-40B4-BE49-F238E27FC236}">
                      <a16:creationId xmlns:a16="http://schemas.microsoft.com/office/drawing/2014/main" id="{171AE4BA-51F2-8F8A-C4DE-0B4077E25A80}"/>
                    </a:ext>
                  </a:extLst>
                </p:cNvPr>
                <p:cNvPicPr/>
                <p:nvPr/>
              </p:nvPicPr>
              <p:blipFill>
                <a:blip r:embed="rId433"/>
                <a:stretch>
                  <a:fillRect/>
                </a:stretch>
              </p:blipFill>
              <p:spPr>
                <a:xfrm>
                  <a:off x="10879365" y="2624710"/>
                  <a:ext cx="3333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39" name="Ink 238">
                  <a:extLst>
                    <a:ext uri="{FF2B5EF4-FFF2-40B4-BE49-F238E27FC236}">
                      <a16:creationId xmlns:a16="http://schemas.microsoft.com/office/drawing/2014/main" id="{F4758ED1-3E90-C6D3-232C-D0DEDDB59039}"/>
                    </a:ext>
                  </a:extLst>
                </p14:cNvPr>
                <p14:cNvContentPartPr/>
                <p14:nvPr/>
              </p14:nvContentPartPr>
              <p14:xfrm>
                <a:off x="11227845" y="2603110"/>
                <a:ext cx="146160" cy="261720"/>
              </p14:xfrm>
            </p:contentPart>
          </mc:Choice>
          <mc:Fallback xmlns="">
            <p:pic>
              <p:nvPicPr>
                <p:cNvPr id="239" name="Ink 238">
                  <a:extLst>
                    <a:ext uri="{FF2B5EF4-FFF2-40B4-BE49-F238E27FC236}">
                      <a16:creationId xmlns:a16="http://schemas.microsoft.com/office/drawing/2014/main" id="{F4758ED1-3E90-C6D3-232C-D0DEDDB59039}"/>
                    </a:ext>
                  </a:extLst>
                </p:cNvPr>
                <p:cNvPicPr/>
                <p:nvPr/>
              </p:nvPicPr>
              <p:blipFill>
                <a:blip r:embed="rId435"/>
                <a:stretch>
                  <a:fillRect/>
                </a:stretch>
              </p:blipFill>
              <p:spPr>
                <a:xfrm>
                  <a:off x="11218845" y="2594110"/>
                  <a:ext cx="16380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41" name="Ink 240">
                  <a:extLst>
                    <a:ext uri="{FF2B5EF4-FFF2-40B4-BE49-F238E27FC236}">
                      <a16:creationId xmlns:a16="http://schemas.microsoft.com/office/drawing/2014/main" id="{C840A534-B6A1-E523-6D78-BFAB2B11C726}"/>
                    </a:ext>
                  </a:extLst>
                </p14:cNvPr>
                <p14:cNvContentPartPr/>
                <p14:nvPr/>
              </p14:nvContentPartPr>
              <p14:xfrm>
                <a:off x="7408965" y="3440470"/>
                <a:ext cx="100800" cy="217440"/>
              </p14:xfrm>
            </p:contentPart>
          </mc:Choice>
          <mc:Fallback xmlns="">
            <p:pic>
              <p:nvPicPr>
                <p:cNvPr id="241" name="Ink 240">
                  <a:extLst>
                    <a:ext uri="{FF2B5EF4-FFF2-40B4-BE49-F238E27FC236}">
                      <a16:creationId xmlns:a16="http://schemas.microsoft.com/office/drawing/2014/main" id="{C840A534-B6A1-E523-6D78-BFAB2B11C726}"/>
                    </a:ext>
                  </a:extLst>
                </p:cNvPr>
                <p:cNvPicPr/>
                <p:nvPr/>
              </p:nvPicPr>
              <p:blipFill>
                <a:blip r:embed="rId437"/>
                <a:stretch>
                  <a:fillRect/>
                </a:stretch>
              </p:blipFill>
              <p:spPr>
                <a:xfrm>
                  <a:off x="7399965" y="3431830"/>
                  <a:ext cx="1184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42" name="Ink 241">
                  <a:extLst>
                    <a:ext uri="{FF2B5EF4-FFF2-40B4-BE49-F238E27FC236}">
                      <a16:creationId xmlns:a16="http://schemas.microsoft.com/office/drawing/2014/main" id="{C6D3D1E3-827E-7C4C-CEBB-451C109015F2}"/>
                    </a:ext>
                  </a:extLst>
                </p14:cNvPr>
                <p14:cNvContentPartPr/>
                <p14:nvPr/>
              </p14:nvContentPartPr>
              <p14:xfrm>
                <a:off x="7348125" y="3241750"/>
                <a:ext cx="213840" cy="272880"/>
              </p14:xfrm>
            </p:contentPart>
          </mc:Choice>
          <mc:Fallback xmlns="">
            <p:pic>
              <p:nvPicPr>
                <p:cNvPr id="242" name="Ink 241">
                  <a:extLst>
                    <a:ext uri="{FF2B5EF4-FFF2-40B4-BE49-F238E27FC236}">
                      <a16:creationId xmlns:a16="http://schemas.microsoft.com/office/drawing/2014/main" id="{C6D3D1E3-827E-7C4C-CEBB-451C109015F2}"/>
                    </a:ext>
                  </a:extLst>
                </p:cNvPr>
                <p:cNvPicPr/>
                <p:nvPr/>
              </p:nvPicPr>
              <p:blipFill>
                <a:blip r:embed="rId439"/>
                <a:stretch>
                  <a:fillRect/>
                </a:stretch>
              </p:blipFill>
              <p:spPr>
                <a:xfrm>
                  <a:off x="7339125" y="3232750"/>
                  <a:ext cx="23148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43" name="Ink 242">
                  <a:extLst>
                    <a:ext uri="{FF2B5EF4-FFF2-40B4-BE49-F238E27FC236}">
                      <a16:creationId xmlns:a16="http://schemas.microsoft.com/office/drawing/2014/main" id="{A51491AC-6DFD-9FEA-92EB-F7A21097A7CA}"/>
                    </a:ext>
                  </a:extLst>
                </p14:cNvPr>
                <p14:cNvContentPartPr/>
                <p14:nvPr/>
              </p14:nvContentPartPr>
              <p14:xfrm>
                <a:off x="7649805" y="3393310"/>
                <a:ext cx="479160" cy="285840"/>
              </p14:xfrm>
            </p:contentPart>
          </mc:Choice>
          <mc:Fallback xmlns="">
            <p:pic>
              <p:nvPicPr>
                <p:cNvPr id="243" name="Ink 242">
                  <a:extLst>
                    <a:ext uri="{FF2B5EF4-FFF2-40B4-BE49-F238E27FC236}">
                      <a16:creationId xmlns:a16="http://schemas.microsoft.com/office/drawing/2014/main" id="{A51491AC-6DFD-9FEA-92EB-F7A21097A7CA}"/>
                    </a:ext>
                  </a:extLst>
                </p:cNvPr>
                <p:cNvPicPr/>
                <p:nvPr/>
              </p:nvPicPr>
              <p:blipFill>
                <a:blip r:embed="rId441"/>
                <a:stretch>
                  <a:fillRect/>
                </a:stretch>
              </p:blipFill>
              <p:spPr>
                <a:xfrm>
                  <a:off x="7641165" y="3384310"/>
                  <a:ext cx="49680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44" name="Ink 243">
                  <a:extLst>
                    <a:ext uri="{FF2B5EF4-FFF2-40B4-BE49-F238E27FC236}">
                      <a16:creationId xmlns:a16="http://schemas.microsoft.com/office/drawing/2014/main" id="{B0A7FBBB-C2FC-FBF1-3C36-F433F6AEB87C}"/>
                    </a:ext>
                  </a:extLst>
                </p14:cNvPr>
                <p14:cNvContentPartPr/>
                <p14:nvPr/>
              </p14:nvContentPartPr>
              <p14:xfrm>
                <a:off x="8101245" y="3170830"/>
                <a:ext cx="397080" cy="340200"/>
              </p14:xfrm>
            </p:contentPart>
          </mc:Choice>
          <mc:Fallback xmlns="">
            <p:pic>
              <p:nvPicPr>
                <p:cNvPr id="244" name="Ink 243">
                  <a:extLst>
                    <a:ext uri="{FF2B5EF4-FFF2-40B4-BE49-F238E27FC236}">
                      <a16:creationId xmlns:a16="http://schemas.microsoft.com/office/drawing/2014/main" id="{B0A7FBBB-C2FC-FBF1-3C36-F433F6AEB87C}"/>
                    </a:ext>
                  </a:extLst>
                </p:cNvPr>
                <p:cNvPicPr/>
                <p:nvPr/>
              </p:nvPicPr>
              <p:blipFill>
                <a:blip r:embed="rId443"/>
                <a:stretch>
                  <a:fillRect/>
                </a:stretch>
              </p:blipFill>
              <p:spPr>
                <a:xfrm>
                  <a:off x="8092605" y="3161830"/>
                  <a:ext cx="41472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45" name="Ink 244">
                  <a:extLst>
                    <a:ext uri="{FF2B5EF4-FFF2-40B4-BE49-F238E27FC236}">
                      <a16:creationId xmlns:a16="http://schemas.microsoft.com/office/drawing/2014/main" id="{A1CC37AF-D436-30EA-6031-ADF4FC4AD991}"/>
                    </a:ext>
                  </a:extLst>
                </p14:cNvPr>
                <p14:cNvContentPartPr/>
                <p14:nvPr/>
              </p14:nvContentPartPr>
              <p14:xfrm>
                <a:off x="8462325" y="3293590"/>
                <a:ext cx="93960" cy="64080"/>
              </p14:xfrm>
            </p:contentPart>
          </mc:Choice>
          <mc:Fallback xmlns="">
            <p:pic>
              <p:nvPicPr>
                <p:cNvPr id="245" name="Ink 244">
                  <a:extLst>
                    <a:ext uri="{FF2B5EF4-FFF2-40B4-BE49-F238E27FC236}">
                      <a16:creationId xmlns:a16="http://schemas.microsoft.com/office/drawing/2014/main" id="{A1CC37AF-D436-30EA-6031-ADF4FC4AD991}"/>
                    </a:ext>
                  </a:extLst>
                </p:cNvPr>
                <p:cNvPicPr/>
                <p:nvPr/>
              </p:nvPicPr>
              <p:blipFill>
                <a:blip r:embed="rId445"/>
                <a:stretch>
                  <a:fillRect/>
                </a:stretch>
              </p:blipFill>
              <p:spPr>
                <a:xfrm>
                  <a:off x="8453685" y="3284950"/>
                  <a:ext cx="1116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46" name="Ink 245">
                  <a:extLst>
                    <a:ext uri="{FF2B5EF4-FFF2-40B4-BE49-F238E27FC236}">
                      <a16:creationId xmlns:a16="http://schemas.microsoft.com/office/drawing/2014/main" id="{4DDF5852-D2C6-1AB1-5691-23CB7BF4917D}"/>
                    </a:ext>
                  </a:extLst>
                </p14:cNvPr>
                <p14:cNvContentPartPr/>
                <p14:nvPr/>
              </p14:nvContentPartPr>
              <p14:xfrm>
                <a:off x="8354685" y="3672670"/>
                <a:ext cx="243000" cy="207360"/>
              </p14:xfrm>
            </p:contentPart>
          </mc:Choice>
          <mc:Fallback xmlns="">
            <p:pic>
              <p:nvPicPr>
                <p:cNvPr id="246" name="Ink 245">
                  <a:extLst>
                    <a:ext uri="{FF2B5EF4-FFF2-40B4-BE49-F238E27FC236}">
                      <a16:creationId xmlns:a16="http://schemas.microsoft.com/office/drawing/2014/main" id="{4DDF5852-D2C6-1AB1-5691-23CB7BF4917D}"/>
                    </a:ext>
                  </a:extLst>
                </p:cNvPr>
                <p:cNvPicPr/>
                <p:nvPr/>
              </p:nvPicPr>
              <p:blipFill>
                <a:blip r:embed="rId447"/>
                <a:stretch>
                  <a:fillRect/>
                </a:stretch>
              </p:blipFill>
              <p:spPr>
                <a:xfrm>
                  <a:off x="8345685" y="3664030"/>
                  <a:ext cx="2606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47" name="Ink 246">
                  <a:extLst>
                    <a:ext uri="{FF2B5EF4-FFF2-40B4-BE49-F238E27FC236}">
                      <a16:creationId xmlns:a16="http://schemas.microsoft.com/office/drawing/2014/main" id="{A7777EB4-F91D-EB9A-ABFF-5731FB3E9AE1}"/>
                    </a:ext>
                  </a:extLst>
                </p14:cNvPr>
                <p14:cNvContentPartPr/>
                <p14:nvPr/>
              </p14:nvContentPartPr>
              <p14:xfrm>
                <a:off x="8638005" y="3658270"/>
                <a:ext cx="344160" cy="172080"/>
              </p14:xfrm>
            </p:contentPart>
          </mc:Choice>
          <mc:Fallback xmlns="">
            <p:pic>
              <p:nvPicPr>
                <p:cNvPr id="247" name="Ink 246">
                  <a:extLst>
                    <a:ext uri="{FF2B5EF4-FFF2-40B4-BE49-F238E27FC236}">
                      <a16:creationId xmlns:a16="http://schemas.microsoft.com/office/drawing/2014/main" id="{A7777EB4-F91D-EB9A-ABFF-5731FB3E9AE1}"/>
                    </a:ext>
                  </a:extLst>
                </p:cNvPr>
                <p:cNvPicPr/>
                <p:nvPr/>
              </p:nvPicPr>
              <p:blipFill>
                <a:blip r:embed="rId449"/>
                <a:stretch>
                  <a:fillRect/>
                </a:stretch>
              </p:blipFill>
              <p:spPr>
                <a:xfrm>
                  <a:off x="8629365" y="3649270"/>
                  <a:ext cx="3618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49" name="Ink 248">
                  <a:extLst>
                    <a:ext uri="{FF2B5EF4-FFF2-40B4-BE49-F238E27FC236}">
                      <a16:creationId xmlns:a16="http://schemas.microsoft.com/office/drawing/2014/main" id="{8111C757-ECB5-9C56-AF24-B49B02423722}"/>
                    </a:ext>
                  </a:extLst>
                </p14:cNvPr>
                <p14:cNvContentPartPr/>
                <p14:nvPr/>
              </p14:nvContentPartPr>
              <p14:xfrm>
                <a:off x="10238925" y="3914950"/>
                <a:ext cx="734400" cy="333360"/>
              </p14:xfrm>
            </p:contentPart>
          </mc:Choice>
          <mc:Fallback xmlns="">
            <p:pic>
              <p:nvPicPr>
                <p:cNvPr id="249" name="Ink 248">
                  <a:extLst>
                    <a:ext uri="{FF2B5EF4-FFF2-40B4-BE49-F238E27FC236}">
                      <a16:creationId xmlns:a16="http://schemas.microsoft.com/office/drawing/2014/main" id="{8111C757-ECB5-9C56-AF24-B49B02423722}"/>
                    </a:ext>
                  </a:extLst>
                </p:cNvPr>
                <p:cNvPicPr/>
                <p:nvPr/>
              </p:nvPicPr>
              <p:blipFill>
                <a:blip r:embed="rId451"/>
                <a:stretch>
                  <a:fillRect/>
                </a:stretch>
              </p:blipFill>
              <p:spPr>
                <a:xfrm>
                  <a:off x="10229925" y="3905950"/>
                  <a:ext cx="75204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50" name="Ink 249">
                  <a:extLst>
                    <a:ext uri="{FF2B5EF4-FFF2-40B4-BE49-F238E27FC236}">
                      <a16:creationId xmlns:a16="http://schemas.microsoft.com/office/drawing/2014/main" id="{ED1468BB-888A-2B4A-4B07-769AEBEABE8B}"/>
                    </a:ext>
                  </a:extLst>
                </p14:cNvPr>
                <p14:cNvContentPartPr/>
                <p14:nvPr/>
              </p14:nvContentPartPr>
              <p14:xfrm>
                <a:off x="10872525" y="4003870"/>
                <a:ext cx="195480" cy="152280"/>
              </p14:xfrm>
            </p:contentPart>
          </mc:Choice>
          <mc:Fallback xmlns="">
            <p:pic>
              <p:nvPicPr>
                <p:cNvPr id="250" name="Ink 249">
                  <a:extLst>
                    <a:ext uri="{FF2B5EF4-FFF2-40B4-BE49-F238E27FC236}">
                      <a16:creationId xmlns:a16="http://schemas.microsoft.com/office/drawing/2014/main" id="{ED1468BB-888A-2B4A-4B07-769AEBEABE8B}"/>
                    </a:ext>
                  </a:extLst>
                </p:cNvPr>
                <p:cNvPicPr/>
                <p:nvPr/>
              </p:nvPicPr>
              <p:blipFill>
                <a:blip r:embed="rId453"/>
                <a:stretch>
                  <a:fillRect/>
                </a:stretch>
              </p:blipFill>
              <p:spPr>
                <a:xfrm>
                  <a:off x="10863885" y="3994870"/>
                  <a:ext cx="2131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51" name="Ink 250">
                  <a:extLst>
                    <a:ext uri="{FF2B5EF4-FFF2-40B4-BE49-F238E27FC236}">
                      <a16:creationId xmlns:a16="http://schemas.microsoft.com/office/drawing/2014/main" id="{0FDDE40F-5BA2-A0E1-B778-59B6C3A9D9FD}"/>
                    </a:ext>
                  </a:extLst>
                </p14:cNvPr>
                <p14:cNvContentPartPr/>
                <p14:nvPr/>
              </p14:nvContentPartPr>
              <p14:xfrm>
                <a:off x="11050005" y="3935830"/>
                <a:ext cx="30240" cy="31320"/>
              </p14:xfrm>
            </p:contentPart>
          </mc:Choice>
          <mc:Fallback xmlns="">
            <p:pic>
              <p:nvPicPr>
                <p:cNvPr id="251" name="Ink 250">
                  <a:extLst>
                    <a:ext uri="{FF2B5EF4-FFF2-40B4-BE49-F238E27FC236}">
                      <a16:creationId xmlns:a16="http://schemas.microsoft.com/office/drawing/2014/main" id="{0FDDE40F-5BA2-A0E1-B778-59B6C3A9D9FD}"/>
                    </a:ext>
                  </a:extLst>
                </p:cNvPr>
                <p:cNvPicPr/>
                <p:nvPr/>
              </p:nvPicPr>
              <p:blipFill>
                <a:blip r:embed="rId455"/>
                <a:stretch>
                  <a:fillRect/>
                </a:stretch>
              </p:blipFill>
              <p:spPr>
                <a:xfrm>
                  <a:off x="11041365" y="3927190"/>
                  <a:ext cx="478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52" name="Ink 251">
                  <a:extLst>
                    <a:ext uri="{FF2B5EF4-FFF2-40B4-BE49-F238E27FC236}">
                      <a16:creationId xmlns:a16="http://schemas.microsoft.com/office/drawing/2014/main" id="{E009A00F-57C6-D8AF-1E37-BA023A469318}"/>
                    </a:ext>
                  </a:extLst>
                </p14:cNvPr>
                <p14:cNvContentPartPr/>
                <p14:nvPr/>
              </p14:nvContentPartPr>
              <p14:xfrm>
                <a:off x="11176725" y="4035190"/>
                <a:ext cx="261360" cy="153000"/>
              </p14:xfrm>
            </p:contentPart>
          </mc:Choice>
          <mc:Fallback xmlns="">
            <p:pic>
              <p:nvPicPr>
                <p:cNvPr id="252" name="Ink 251">
                  <a:extLst>
                    <a:ext uri="{FF2B5EF4-FFF2-40B4-BE49-F238E27FC236}">
                      <a16:creationId xmlns:a16="http://schemas.microsoft.com/office/drawing/2014/main" id="{E009A00F-57C6-D8AF-1E37-BA023A469318}"/>
                    </a:ext>
                  </a:extLst>
                </p:cNvPr>
                <p:cNvPicPr/>
                <p:nvPr/>
              </p:nvPicPr>
              <p:blipFill>
                <a:blip r:embed="rId457"/>
                <a:stretch>
                  <a:fillRect/>
                </a:stretch>
              </p:blipFill>
              <p:spPr>
                <a:xfrm>
                  <a:off x="11168085" y="4026190"/>
                  <a:ext cx="2790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53" name="Ink 252">
                  <a:extLst>
                    <a:ext uri="{FF2B5EF4-FFF2-40B4-BE49-F238E27FC236}">
                      <a16:creationId xmlns:a16="http://schemas.microsoft.com/office/drawing/2014/main" id="{CD8B6A41-EE33-D500-3A99-456FA2175587}"/>
                    </a:ext>
                  </a:extLst>
                </p14:cNvPr>
                <p14:cNvContentPartPr/>
                <p14:nvPr/>
              </p14:nvContentPartPr>
              <p14:xfrm>
                <a:off x="11153685" y="4353070"/>
                <a:ext cx="180720" cy="267120"/>
              </p14:xfrm>
            </p:contentPart>
          </mc:Choice>
          <mc:Fallback xmlns="">
            <p:pic>
              <p:nvPicPr>
                <p:cNvPr id="253" name="Ink 252">
                  <a:extLst>
                    <a:ext uri="{FF2B5EF4-FFF2-40B4-BE49-F238E27FC236}">
                      <a16:creationId xmlns:a16="http://schemas.microsoft.com/office/drawing/2014/main" id="{CD8B6A41-EE33-D500-3A99-456FA2175587}"/>
                    </a:ext>
                  </a:extLst>
                </p:cNvPr>
                <p:cNvPicPr/>
                <p:nvPr/>
              </p:nvPicPr>
              <p:blipFill>
                <a:blip r:embed="rId459"/>
                <a:stretch>
                  <a:fillRect/>
                </a:stretch>
              </p:blipFill>
              <p:spPr>
                <a:xfrm>
                  <a:off x="11144685" y="4344430"/>
                  <a:ext cx="19836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54" name="Ink 253">
                  <a:extLst>
                    <a:ext uri="{FF2B5EF4-FFF2-40B4-BE49-F238E27FC236}">
                      <a16:creationId xmlns:a16="http://schemas.microsoft.com/office/drawing/2014/main" id="{662A63EC-16F1-B1CB-E71A-2B6F6CC20CAD}"/>
                    </a:ext>
                  </a:extLst>
                </p14:cNvPr>
                <p14:cNvContentPartPr/>
                <p14:nvPr/>
              </p14:nvContentPartPr>
              <p14:xfrm>
                <a:off x="11193645" y="4390150"/>
                <a:ext cx="256320" cy="220320"/>
              </p14:xfrm>
            </p:contentPart>
          </mc:Choice>
          <mc:Fallback xmlns="">
            <p:pic>
              <p:nvPicPr>
                <p:cNvPr id="254" name="Ink 253">
                  <a:extLst>
                    <a:ext uri="{FF2B5EF4-FFF2-40B4-BE49-F238E27FC236}">
                      <a16:creationId xmlns:a16="http://schemas.microsoft.com/office/drawing/2014/main" id="{662A63EC-16F1-B1CB-E71A-2B6F6CC20CAD}"/>
                    </a:ext>
                  </a:extLst>
                </p:cNvPr>
                <p:cNvPicPr/>
                <p:nvPr/>
              </p:nvPicPr>
              <p:blipFill>
                <a:blip r:embed="rId461"/>
                <a:stretch>
                  <a:fillRect/>
                </a:stretch>
              </p:blipFill>
              <p:spPr>
                <a:xfrm>
                  <a:off x="11185005" y="4381150"/>
                  <a:ext cx="2739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55" name="Ink 254">
                  <a:extLst>
                    <a:ext uri="{FF2B5EF4-FFF2-40B4-BE49-F238E27FC236}">
                      <a16:creationId xmlns:a16="http://schemas.microsoft.com/office/drawing/2014/main" id="{FE7093D7-DEE8-0DF9-FE0F-843C0E66341A}"/>
                    </a:ext>
                  </a:extLst>
                </p14:cNvPr>
                <p14:cNvContentPartPr/>
                <p14:nvPr/>
              </p14:nvContentPartPr>
              <p14:xfrm>
                <a:off x="11527005" y="4425070"/>
                <a:ext cx="86400" cy="192240"/>
              </p14:xfrm>
            </p:contentPart>
          </mc:Choice>
          <mc:Fallback xmlns="">
            <p:pic>
              <p:nvPicPr>
                <p:cNvPr id="255" name="Ink 254">
                  <a:extLst>
                    <a:ext uri="{FF2B5EF4-FFF2-40B4-BE49-F238E27FC236}">
                      <a16:creationId xmlns:a16="http://schemas.microsoft.com/office/drawing/2014/main" id="{FE7093D7-DEE8-0DF9-FE0F-843C0E66341A}"/>
                    </a:ext>
                  </a:extLst>
                </p:cNvPr>
                <p:cNvPicPr/>
                <p:nvPr/>
              </p:nvPicPr>
              <p:blipFill>
                <a:blip r:embed="rId463"/>
                <a:stretch>
                  <a:fillRect/>
                </a:stretch>
              </p:blipFill>
              <p:spPr>
                <a:xfrm>
                  <a:off x="11518365" y="4416430"/>
                  <a:ext cx="1040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69" name="Ink 268">
                  <a:extLst>
                    <a:ext uri="{FF2B5EF4-FFF2-40B4-BE49-F238E27FC236}">
                      <a16:creationId xmlns:a16="http://schemas.microsoft.com/office/drawing/2014/main" id="{262CA8F5-09AB-7463-9A69-7B7E238FDD76}"/>
                    </a:ext>
                  </a:extLst>
                </p14:cNvPr>
                <p14:cNvContentPartPr/>
                <p14:nvPr/>
              </p14:nvContentPartPr>
              <p14:xfrm>
                <a:off x="10561125" y="1808230"/>
                <a:ext cx="200880" cy="143280"/>
              </p14:xfrm>
            </p:contentPart>
          </mc:Choice>
          <mc:Fallback xmlns="">
            <p:pic>
              <p:nvPicPr>
                <p:cNvPr id="269" name="Ink 268">
                  <a:extLst>
                    <a:ext uri="{FF2B5EF4-FFF2-40B4-BE49-F238E27FC236}">
                      <a16:creationId xmlns:a16="http://schemas.microsoft.com/office/drawing/2014/main" id="{262CA8F5-09AB-7463-9A69-7B7E238FDD76}"/>
                    </a:ext>
                  </a:extLst>
                </p:cNvPr>
                <p:cNvPicPr/>
                <p:nvPr/>
              </p:nvPicPr>
              <p:blipFill>
                <a:blip r:embed="rId465"/>
                <a:stretch>
                  <a:fillRect/>
                </a:stretch>
              </p:blipFill>
              <p:spPr>
                <a:xfrm>
                  <a:off x="10552485" y="1799230"/>
                  <a:ext cx="2185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70" name="Ink 269">
                  <a:extLst>
                    <a:ext uri="{FF2B5EF4-FFF2-40B4-BE49-F238E27FC236}">
                      <a16:creationId xmlns:a16="http://schemas.microsoft.com/office/drawing/2014/main" id="{C5C0BA5E-B3EC-0345-95B8-68A20334091C}"/>
                    </a:ext>
                  </a:extLst>
                </p14:cNvPr>
                <p14:cNvContentPartPr/>
                <p14:nvPr/>
              </p14:nvContentPartPr>
              <p14:xfrm>
                <a:off x="10812405" y="1856470"/>
                <a:ext cx="98280" cy="65160"/>
              </p14:xfrm>
            </p:contentPart>
          </mc:Choice>
          <mc:Fallback xmlns="">
            <p:pic>
              <p:nvPicPr>
                <p:cNvPr id="270" name="Ink 269">
                  <a:extLst>
                    <a:ext uri="{FF2B5EF4-FFF2-40B4-BE49-F238E27FC236}">
                      <a16:creationId xmlns:a16="http://schemas.microsoft.com/office/drawing/2014/main" id="{C5C0BA5E-B3EC-0345-95B8-68A20334091C}"/>
                    </a:ext>
                  </a:extLst>
                </p:cNvPr>
                <p:cNvPicPr/>
                <p:nvPr/>
              </p:nvPicPr>
              <p:blipFill>
                <a:blip r:embed="rId467"/>
                <a:stretch>
                  <a:fillRect/>
                </a:stretch>
              </p:blipFill>
              <p:spPr>
                <a:xfrm>
                  <a:off x="10803405" y="1847830"/>
                  <a:ext cx="11592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71" name="Ink 270">
                  <a:extLst>
                    <a:ext uri="{FF2B5EF4-FFF2-40B4-BE49-F238E27FC236}">
                      <a16:creationId xmlns:a16="http://schemas.microsoft.com/office/drawing/2014/main" id="{A057A2CE-D1FD-1695-4F91-E041300A6191}"/>
                    </a:ext>
                  </a:extLst>
                </p14:cNvPr>
                <p14:cNvContentPartPr/>
                <p14:nvPr/>
              </p14:nvContentPartPr>
              <p14:xfrm>
                <a:off x="10979805" y="1840990"/>
                <a:ext cx="93240" cy="74160"/>
              </p14:xfrm>
            </p:contentPart>
          </mc:Choice>
          <mc:Fallback xmlns="">
            <p:pic>
              <p:nvPicPr>
                <p:cNvPr id="271" name="Ink 270">
                  <a:extLst>
                    <a:ext uri="{FF2B5EF4-FFF2-40B4-BE49-F238E27FC236}">
                      <a16:creationId xmlns:a16="http://schemas.microsoft.com/office/drawing/2014/main" id="{A057A2CE-D1FD-1695-4F91-E041300A6191}"/>
                    </a:ext>
                  </a:extLst>
                </p:cNvPr>
                <p:cNvPicPr/>
                <p:nvPr/>
              </p:nvPicPr>
              <p:blipFill>
                <a:blip r:embed="rId469"/>
                <a:stretch>
                  <a:fillRect/>
                </a:stretch>
              </p:blipFill>
              <p:spPr>
                <a:xfrm>
                  <a:off x="10971165" y="1831990"/>
                  <a:ext cx="1108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72" name="Ink 271">
                  <a:extLst>
                    <a:ext uri="{FF2B5EF4-FFF2-40B4-BE49-F238E27FC236}">
                      <a16:creationId xmlns:a16="http://schemas.microsoft.com/office/drawing/2014/main" id="{882EAFD4-BBC0-51D3-327F-750524F2D8FC}"/>
                    </a:ext>
                  </a:extLst>
                </p14:cNvPr>
                <p14:cNvContentPartPr/>
                <p14:nvPr/>
              </p14:nvContentPartPr>
              <p14:xfrm>
                <a:off x="11150805" y="1802830"/>
                <a:ext cx="127800" cy="133560"/>
              </p14:xfrm>
            </p:contentPart>
          </mc:Choice>
          <mc:Fallback xmlns="">
            <p:pic>
              <p:nvPicPr>
                <p:cNvPr id="272" name="Ink 271">
                  <a:extLst>
                    <a:ext uri="{FF2B5EF4-FFF2-40B4-BE49-F238E27FC236}">
                      <a16:creationId xmlns:a16="http://schemas.microsoft.com/office/drawing/2014/main" id="{882EAFD4-BBC0-51D3-327F-750524F2D8FC}"/>
                    </a:ext>
                  </a:extLst>
                </p:cNvPr>
                <p:cNvPicPr/>
                <p:nvPr/>
              </p:nvPicPr>
              <p:blipFill>
                <a:blip r:embed="rId471"/>
                <a:stretch>
                  <a:fillRect/>
                </a:stretch>
              </p:blipFill>
              <p:spPr>
                <a:xfrm>
                  <a:off x="11141805" y="1794190"/>
                  <a:ext cx="1454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73" name="Ink 272">
                  <a:extLst>
                    <a:ext uri="{FF2B5EF4-FFF2-40B4-BE49-F238E27FC236}">
                      <a16:creationId xmlns:a16="http://schemas.microsoft.com/office/drawing/2014/main" id="{8F463C32-C4BD-DA00-CD8D-28590B1ED02E}"/>
                    </a:ext>
                  </a:extLst>
                </p14:cNvPr>
                <p14:cNvContentPartPr/>
                <p14:nvPr/>
              </p14:nvContentPartPr>
              <p14:xfrm>
                <a:off x="11325765" y="1768270"/>
                <a:ext cx="226800" cy="150840"/>
              </p14:xfrm>
            </p:contentPart>
          </mc:Choice>
          <mc:Fallback xmlns="">
            <p:pic>
              <p:nvPicPr>
                <p:cNvPr id="273" name="Ink 272">
                  <a:extLst>
                    <a:ext uri="{FF2B5EF4-FFF2-40B4-BE49-F238E27FC236}">
                      <a16:creationId xmlns:a16="http://schemas.microsoft.com/office/drawing/2014/main" id="{8F463C32-C4BD-DA00-CD8D-28590B1ED02E}"/>
                    </a:ext>
                  </a:extLst>
                </p:cNvPr>
                <p:cNvPicPr/>
                <p:nvPr/>
              </p:nvPicPr>
              <p:blipFill>
                <a:blip r:embed="rId473"/>
                <a:stretch>
                  <a:fillRect/>
                </a:stretch>
              </p:blipFill>
              <p:spPr>
                <a:xfrm>
                  <a:off x="11317125" y="1759270"/>
                  <a:ext cx="2444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81" name="Ink 280">
                  <a:extLst>
                    <a:ext uri="{FF2B5EF4-FFF2-40B4-BE49-F238E27FC236}">
                      <a16:creationId xmlns:a16="http://schemas.microsoft.com/office/drawing/2014/main" id="{5C095664-A94A-909C-C927-CCA1BDE76638}"/>
                    </a:ext>
                  </a:extLst>
                </p14:cNvPr>
                <p14:cNvContentPartPr/>
                <p14:nvPr/>
              </p14:nvContentPartPr>
              <p14:xfrm>
                <a:off x="10720605" y="4965070"/>
                <a:ext cx="179280" cy="195120"/>
              </p14:xfrm>
            </p:contentPart>
          </mc:Choice>
          <mc:Fallback xmlns="">
            <p:pic>
              <p:nvPicPr>
                <p:cNvPr id="281" name="Ink 280">
                  <a:extLst>
                    <a:ext uri="{FF2B5EF4-FFF2-40B4-BE49-F238E27FC236}">
                      <a16:creationId xmlns:a16="http://schemas.microsoft.com/office/drawing/2014/main" id="{5C095664-A94A-909C-C927-CCA1BDE76638}"/>
                    </a:ext>
                  </a:extLst>
                </p:cNvPr>
                <p:cNvPicPr/>
                <p:nvPr/>
              </p:nvPicPr>
              <p:blipFill>
                <a:blip r:embed="rId475"/>
                <a:stretch>
                  <a:fillRect/>
                </a:stretch>
              </p:blipFill>
              <p:spPr>
                <a:xfrm>
                  <a:off x="10711965" y="4956070"/>
                  <a:ext cx="1969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82" name="Ink 281">
                  <a:extLst>
                    <a:ext uri="{FF2B5EF4-FFF2-40B4-BE49-F238E27FC236}">
                      <a16:creationId xmlns:a16="http://schemas.microsoft.com/office/drawing/2014/main" id="{657D1D77-3DB4-51D5-C32C-B54FF3DD0582}"/>
                    </a:ext>
                  </a:extLst>
                </p14:cNvPr>
                <p14:cNvContentPartPr/>
                <p14:nvPr/>
              </p14:nvContentPartPr>
              <p14:xfrm>
                <a:off x="10942725" y="5043190"/>
                <a:ext cx="114840" cy="97920"/>
              </p14:xfrm>
            </p:contentPart>
          </mc:Choice>
          <mc:Fallback xmlns="">
            <p:pic>
              <p:nvPicPr>
                <p:cNvPr id="282" name="Ink 281">
                  <a:extLst>
                    <a:ext uri="{FF2B5EF4-FFF2-40B4-BE49-F238E27FC236}">
                      <a16:creationId xmlns:a16="http://schemas.microsoft.com/office/drawing/2014/main" id="{657D1D77-3DB4-51D5-C32C-B54FF3DD0582}"/>
                    </a:ext>
                  </a:extLst>
                </p:cNvPr>
                <p:cNvPicPr/>
                <p:nvPr/>
              </p:nvPicPr>
              <p:blipFill>
                <a:blip r:embed="rId477"/>
                <a:stretch>
                  <a:fillRect/>
                </a:stretch>
              </p:blipFill>
              <p:spPr>
                <a:xfrm>
                  <a:off x="10934085" y="5034550"/>
                  <a:ext cx="1324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83" name="Ink 282">
                  <a:extLst>
                    <a:ext uri="{FF2B5EF4-FFF2-40B4-BE49-F238E27FC236}">
                      <a16:creationId xmlns:a16="http://schemas.microsoft.com/office/drawing/2014/main" id="{719697C8-FD50-668D-E48D-40E8AFFCBF74}"/>
                    </a:ext>
                  </a:extLst>
                </p14:cNvPr>
                <p14:cNvContentPartPr/>
                <p14:nvPr/>
              </p14:nvContentPartPr>
              <p14:xfrm>
                <a:off x="11118765" y="5010070"/>
                <a:ext cx="113400" cy="111240"/>
              </p14:xfrm>
            </p:contentPart>
          </mc:Choice>
          <mc:Fallback xmlns="">
            <p:pic>
              <p:nvPicPr>
                <p:cNvPr id="283" name="Ink 282">
                  <a:extLst>
                    <a:ext uri="{FF2B5EF4-FFF2-40B4-BE49-F238E27FC236}">
                      <a16:creationId xmlns:a16="http://schemas.microsoft.com/office/drawing/2014/main" id="{719697C8-FD50-668D-E48D-40E8AFFCBF74}"/>
                    </a:ext>
                  </a:extLst>
                </p:cNvPr>
                <p:cNvPicPr/>
                <p:nvPr/>
              </p:nvPicPr>
              <p:blipFill>
                <a:blip r:embed="rId479"/>
                <a:stretch>
                  <a:fillRect/>
                </a:stretch>
              </p:blipFill>
              <p:spPr>
                <a:xfrm>
                  <a:off x="11109765" y="5001070"/>
                  <a:ext cx="1310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84" name="Ink 283">
                  <a:extLst>
                    <a:ext uri="{FF2B5EF4-FFF2-40B4-BE49-F238E27FC236}">
                      <a16:creationId xmlns:a16="http://schemas.microsoft.com/office/drawing/2014/main" id="{57791219-980E-231F-0715-C1C93B44985D}"/>
                    </a:ext>
                  </a:extLst>
                </p14:cNvPr>
                <p14:cNvContentPartPr/>
                <p14:nvPr/>
              </p14:nvContentPartPr>
              <p14:xfrm>
                <a:off x="11275365" y="4988470"/>
                <a:ext cx="87120" cy="146520"/>
              </p14:xfrm>
            </p:contentPart>
          </mc:Choice>
          <mc:Fallback xmlns="">
            <p:pic>
              <p:nvPicPr>
                <p:cNvPr id="284" name="Ink 283">
                  <a:extLst>
                    <a:ext uri="{FF2B5EF4-FFF2-40B4-BE49-F238E27FC236}">
                      <a16:creationId xmlns:a16="http://schemas.microsoft.com/office/drawing/2014/main" id="{57791219-980E-231F-0715-C1C93B44985D}"/>
                    </a:ext>
                  </a:extLst>
                </p:cNvPr>
                <p:cNvPicPr/>
                <p:nvPr/>
              </p:nvPicPr>
              <p:blipFill>
                <a:blip r:embed="rId481"/>
                <a:stretch>
                  <a:fillRect/>
                </a:stretch>
              </p:blipFill>
              <p:spPr>
                <a:xfrm>
                  <a:off x="11266365" y="4979470"/>
                  <a:ext cx="1047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86" name="Ink 285">
                  <a:extLst>
                    <a:ext uri="{FF2B5EF4-FFF2-40B4-BE49-F238E27FC236}">
                      <a16:creationId xmlns:a16="http://schemas.microsoft.com/office/drawing/2014/main" id="{7A354D1B-A808-E66E-2B0F-CD5CB42405E4}"/>
                    </a:ext>
                  </a:extLst>
                </p14:cNvPr>
                <p14:cNvContentPartPr/>
                <p14:nvPr/>
              </p14:nvContentPartPr>
              <p14:xfrm>
                <a:off x="10672365" y="5019790"/>
                <a:ext cx="4320" cy="208800"/>
              </p14:xfrm>
            </p:contentPart>
          </mc:Choice>
          <mc:Fallback xmlns="">
            <p:pic>
              <p:nvPicPr>
                <p:cNvPr id="286" name="Ink 285">
                  <a:extLst>
                    <a:ext uri="{FF2B5EF4-FFF2-40B4-BE49-F238E27FC236}">
                      <a16:creationId xmlns:a16="http://schemas.microsoft.com/office/drawing/2014/main" id="{7A354D1B-A808-E66E-2B0F-CD5CB42405E4}"/>
                    </a:ext>
                  </a:extLst>
                </p:cNvPr>
                <p:cNvPicPr/>
                <p:nvPr/>
              </p:nvPicPr>
              <p:blipFill>
                <a:blip r:embed="rId483"/>
                <a:stretch>
                  <a:fillRect/>
                </a:stretch>
              </p:blipFill>
              <p:spPr>
                <a:xfrm>
                  <a:off x="10663365" y="5011150"/>
                  <a:ext cx="219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87" name="Ink 286">
                  <a:extLst>
                    <a:ext uri="{FF2B5EF4-FFF2-40B4-BE49-F238E27FC236}">
                      <a16:creationId xmlns:a16="http://schemas.microsoft.com/office/drawing/2014/main" id="{D5346322-B7C1-9E02-F1D1-368C109F547E}"/>
                    </a:ext>
                  </a:extLst>
                </p14:cNvPr>
                <p14:cNvContentPartPr/>
                <p14:nvPr/>
              </p14:nvContentPartPr>
              <p14:xfrm>
                <a:off x="7824765" y="4481590"/>
                <a:ext cx="119880" cy="103680"/>
              </p14:xfrm>
            </p:contentPart>
          </mc:Choice>
          <mc:Fallback xmlns="">
            <p:pic>
              <p:nvPicPr>
                <p:cNvPr id="287" name="Ink 286">
                  <a:extLst>
                    <a:ext uri="{FF2B5EF4-FFF2-40B4-BE49-F238E27FC236}">
                      <a16:creationId xmlns:a16="http://schemas.microsoft.com/office/drawing/2014/main" id="{D5346322-B7C1-9E02-F1D1-368C109F547E}"/>
                    </a:ext>
                  </a:extLst>
                </p:cNvPr>
                <p:cNvPicPr/>
                <p:nvPr/>
              </p:nvPicPr>
              <p:blipFill>
                <a:blip r:embed="rId485"/>
                <a:stretch>
                  <a:fillRect/>
                </a:stretch>
              </p:blipFill>
              <p:spPr>
                <a:xfrm>
                  <a:off x="7816125" y="4472590"/>
                  <a:ext cx="1375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188" name="Ink 187">
                  <a:extLst>
                    <a:ext uri="{FF2B5EF4-FFF2-40B4-BE49-F238E27FC236}">
                      <a16:creationId xmlns:a16="http://schemas.microsoft.com/office/drawing/2014/main" id="{2F4EA07F-211D-045A-1619-507732F58B06}"/>
                    </a:ext>
                  </a:extLst>
                </p14:cNvPr>
                <p14:cNvContentPartPr/>
                <p14:nvPr/>
              </p14:nvContentPartPr>
              <p14:xfrm>
                <a:off x="5823525" y="2852230"/>
                <a:ext cx="384840" cy="22680"/>
              </p14:xfrm>
            </p:contentPart>
          </mc:Choice>
          <mc:Fallback xmlns="">
            <p:pic>
              <p:nvPicPr>
                <p:cNvPr id="188" name="Ink 187">
                  <a:extLst>
                    <a:ext uri="{FF2B5EF4-FFF2-40B4-BE49-F238E27FC236}">
                      <a16:creationId xmlns:a16="http://schemas.microsoft.com/office/drawing/2014/main" id="{2F4EA07F-211D-045A-1619-507732F58B06}"/>
                    </a:ext>
                  </a:extLst>
                </p:cNvPr>
                <p:cNvPicPr/>
                <p:nvPr/>
              </p:nvPicPr>
              <p:blipFill>
                <a:blip r:embed="rId487"/>
                <a:stretch>
                  <a:fillRect/>
                </a:stretch>
              </p:blipFill>
              <p:spPr>
                <a:xfrm>
                  <a:off x="5814885" y="2843230"/>
                  <a:ext cx="4024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189" name="Ink 188">
                  <a:extLst>
                    <a:ext uri="{FF2B5EF4-FFF2-40B4-BE49-F238E27FC236}">
                      <a16:creationId xmlns:a16="http://schemas.microsoft.com/office/drawing/2014/main" id="{AEFE050B-3C4A-58C9-A42B-D07EB3088478}"/>
                    </a:ext>
                  </a:extLst>
                </p14:cNvPr>
                <p14:cNvContentPartPr/>
                <p14:nvPr/>
              </p14:nvContentPartPr>
              <p14:xfrm>
                <a:off x="5805165" y="3032590"/>
                <a:ext cx="420480" cy="38880"/>
              </p14:xfrm>
            </p:contentPart>
          </mc:Choice>
          <mc:Fallback xmlns="">
            <p:pic>
              <p:nvPicPr>
                <p:cNvPr id="189" name="Ink 188">
                  <a:extLst>
                    <a:ext uri="{FF2B5EF4-FFF2-40B4-BE49-F238E27FC236}">
                      <a16:creationId xmlns:a16="http://schemas.microsoft.com/office/drawing/2014/main" id="{AEFE050B-3C4A-58C9-A42B-D07EB3088478}"/>
                    </a:ext>
                  </a:extLst>
                </p:cNvPr>
                <p:cNvPicPr/>
                <p:nvPr/>
              </p:nvPicPr>
              <p:blipFill>
                <a:blip r:embed="rId489"/>
                <a:stretch>
                  <a:fillRect/>
                </a:stretch>
              </p:blipFill>
              <p:spPr>
                <a:xfrm>
                  <a:off x="5796525" y="3023950"/>
                  <a:ext cx="4381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190" name="Ink 189">
                  <a:extLst>
                    <a:ext uri="{FF2B5EF4-FFF2-40B4-BE49-F238E27FC236}">
                      <a16:creationId xmlns:a16="http://schemas.microsoft.com/office/drawing/2014/main" id="{EAD12837-6E64-AD96-2598-6C530EB1D013}"/>
                    </a:ext>
                  </a:extLst>
                </p14:cNvPr>
                <p14:cNvContentPartPr/>
                <p14:nvPr/>
              </p14:nvContentPartPr>
              <p14:xfrm>
                <a:off x="6074445" y="2757190"/>
                <a:ext cx="278280" cy="356400"/>
              </p14:xfrm>
            </p:contentPart>
          </mc:Choice>
          <mc:Fallback xmlns="">
            <p:pic>
              <p:nvPicPr>
                <p:cNvPr id="190" name="Ink 189">
                  <a:extLst>
                    <a:ext uri="{FF2B5EF4-FFF2-40B4-BE49-F238E27FC236}">
                      <a16:creationId xmlns:a16="http://schemas.microsoft.com/office/drawing/2014/main" id="{EAD12837-6E64-AD96-2598-6C530EB1D013}"/>
                    </a:ext>
                  </a:extLst>
                </p:cNvPr>
                <p:cNvPicPr/>
                <p:nvPr/>
              </p:nvPicPr>
              <p:blipFill>
                <a:blip r:embed="rId491"/>
                <a:stretch>
                  <a:fillRect/>
                </a:stretch>
              </p:blipFill>
              <p:spPr>
                <a:xfrm>
                  <a:off x="6065805" y="2748550"/>
                  <a:ext cx="29592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192" name="Ink 191">
                  <a:extLst>
                    <a:ext uri="{FF2B5EF4-FFF2-40B4-BE49-F238E27FC236}">
                      <a16:creationId xmlns:a16="http://schemas.microsoft.com/office/drawing/2014/main" id="{98FCF46D-BDEA-EF56-7E6E-0E03A8A6841B}"/>
                    </a:ext>
                  </a:extLst>
                </p14:cNvPr>
                <p14:cNvContentPartPr/>
                <p14:nvPr/>
              </p14:nvContentPartPr>
              <p14:xfrm>
                <a:off x="5844405" y="2251390"/>
                <a:ext cx="195480" cy="280800"/>
              </p14:xfrm>
            </p:contentPart>
          </mc:Choice>
          <mc:Fallback xmlns="">
            <p:pic>
              <p:nvPicPr>
                <p:cNvPr id="192" name="Ink 191">
                  <a:extLst>
                    <a:ext uri="{FF2B5EF4-FFF2-40B4-BE49-F238E27FC236}">
                      <a16:creationId xmlns:a16="http://schemas.microsoft.com/office/drawing/2014/main" id="{98FCF46D-BDEA-EF56-7E6E-0E03A8A6841B}"/>
                    </a:ext>
                  </a:extLst>
                </p:cNvPr>
                <p:cNvPicPr/>
                <p:nvPr/>
              </p:nvPicPr>
              <p:blipFill>
                <a:blip r:embed="rId493"/>
                <a:stretch>
                  <a:fillRect/>
                </a:stretch>
              </p:blipFill>
              <p:spPr>
                <a:xfrm>
                  <a:off x="5835405" y="2242750"/>
                  <a:ext cx="2131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193" name="Ink 192">
                  <a:extLst>
                    <a:ext uri="{FF2B5EF4-FFF2-40B4-BE49-F238E27FC236}">
                      <a16:creationId xmlns:a16="http://schemas.microsoft.com/office/drawing/2014/main" id="{968409DF-8469-5FCA-3747-FE841819C622}"/>
                    </a:ext>
                  </a:extLst>
                </p14:cNvPr>
                <p14:cNvContentPartPr/>
                <p14:nvPr/>
              </p14:nvContentPartPr>
              <p14:xfrm>
                <a:off x="6061845" y="2400430"/>
                <a:ext cx="106920" cy="106560"/>
              </p14:xfrm>
            </p:contentPart>
          </mc:Choice>
          <mc:Fallback xmlns="">
            <p:pic>
              <p:nvPicPr>
                <p:cNvPr id="193" name="Ink 192">
                  <a:extLst>
                    <a:ext uri="{FF2B5EF4-FFF2-40B4-BE49-F238E27FC236}">
                      <a16:creationId xmlns:a16="http://schemas.microsoft.com/office/drawing/2014/main" id="{968409DF-8469-5FCA-3747-FE841819C622}"/>
                    </a:ext>
                  </a:extLst>
                </p:cNvPr>
                <p:cNvPicPr/>
                <p:nvPr/>
              </p:nvPicPr>
              <p:blipFill>
                <a:blip r:embed="rId495"/>
                <a:stretch>
                  <a:fillRect/>
                </a:stretch>
              </p:blipFill>
              <p:spPr>
                <a:xfrm>
                  <a:off x="6052845" y="2391790"/>
                  <a:ext cx="1245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194" name="Ink 193">
                  <a:extLst>
                    <a:ext uri="{FF2B5EF4-FFF2-40B4-BE49-F238E27FC236}">
                      <a16:creationId xmlns:a16="http://schemas.microsoft.com/office/drawing/2014/main" id="{1A47A889-411E-707B-A158-7413E0790DAE}"/>
                    </a:ext>
                  </a:extLst>
                </p14:cNvPr>
                <p14:cNvContentPartPr/>
                <p14:nvPr/>
              </p14:nvContentPartPr>
              <p14:xfrm>
                <a:off x="6211965" y="2404390"/>
                <a:ext cx="100080" cy="92520"/>
              </p14:xfrm>
            </p:contentPart>
          </mc:Choice>
          <mc:Fallback xmlns="">
            <p:pic>
              <p:nvPicPr>
                <p:cNvPr id="194" name="Ink 193">
                  <a:extLst>
                    <a:ext uri="{FF2B5EF4-FFF2-40B4-BE49-F238E27FC236}">
                      <a16:creationId xmlns:a16="http://schemas.microsoft.com/office/drawing/2014/main" id="{1A47A889-411E-707B-A158-7413E0790DAE}"/>
                    </a:ext>
                  </a:extLst>
                </p:cNvPr>
                <p:cNvPicPr/>
                <p:nvPr/>
              </p:nvPicPr>
              <p:blipFill>
                <a:blip r:embed="rId497"/>
                <a:stretch>
                  <a:fillRect/>
                </a:stretch>
              </p:blipFill>
              <p:spPr>
                <a:xfrm>
                  <a:off x="6202965" y="2395750"/>
                  <a:ext cx="1177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195" name="Ink 194">
                  <a:extLst>
                    <a:ext uri="{FF2B5EF4-FFF2-40B4-BE49-F238E27FC236}">
                      <a16:creationId xmlns:a16="http://schemas.microsoft.com/office/drawing/2014/main" id="{99332026-CF75-BD74-9AF1-FA9AF664064A}"/>
                    </a:ext>
                  </a:extLst>
                </p14:cNvPr>
                <p14:cNvContentPartPr/>
                <p14:nvPr/>
              </p14:nvContentPartPr>
              <p14:xfrm>
                <a:off x="6330045" y="2307550"/>
                <a:ext cx="124560" cy="196920"/>
              </p14:xfrm>
            </p:contentPart>
          </mc:Choice>
          <mc:Fallback xmlns="">
            <p:pic>
              <p:nvPicPr>
                <p:cNvPr id="195" name="Ink 194">
                  <a:extLst>
                    <a:ext uri="{FF2B5EF4-FFF2-40B4-BE49-F238E27FC236}">
                      <a16:creationId xmlns:a16="http://schemas.microsoft.com/office/drawing/2014/main" id="{99332026-CF75-BD74-9AF1-FA9AF664064A}"/>
                    </a:ext>
                  </a:extLst>
                </p:cNvPr>
                <p:cNvPicPr/>
                <p:nvPr/>
              </p:nvPicPr>
              <p:blipFill>
                <a:blip r:embed="rId499"/>
                <a:stretch>
                  <a:fillRect/>
                </a:stretch>
              </p:blipFill>
              <p:spPr>
                <a:xfrm>
                  <a:off x="6321045" y="2298910"/>
                  <a:ext cx="14220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196" name="Ink 195">
                  <a:extLst>
                    <a:ext uri="{FF2B5EF4-FFF2-40B4-BE49-F238E27FC236}">
                      <a16:creationId xmlns:a16="http://schemas.microsoft.com/office/drawing/2014/main" id="{856D47D4-F225-411E-C4CF-85C55C663030}"/>
                    </a:ext>
                  </a:extLst>
                </p14:cNvPr>
                <p14:cNvContentPartPr/>
                <p14:nvPr/>
              </p14:nvContentPartPr>
              <p14:xfrm>
                <a:off x="6379005" y="2258230"/>
                <a:ext cx="162720" cy="64800"/>
              </p14:xfrm>
            </p:contentPart>
          </mc:Choice>
          <mc:Fallback xmlns="">
            <p:pic>
              <p:nvPicPr>
                <p:cNvPr id="196" name="Ink 195">
                  <a:extLst>
                    <a:ext uri="{FF2B5EF4-FFF2-40B4-BE49-F238E27FC236}">
                      <a16:creationId xmlns:a16="http://schemas.microsoft.com/office/drawing/2014/main" id="{856D47D4-F225-411E-C4CF-85C55C663030}"/>
                    </a:ext>
                  </a:extLst>
                </p:cNvPr>
                <p:cNvPicPr/>
                <p:nvPr/>
              </p:nvPicPr>
              <p:blipFill>
                <a:blip r:embed="rId501"/>
                <a:stretch>
                  <a:fillRect/>
                </a:stretch>
              </p:blipFill>
              <p:spPr>
                <a:xfrm>
                  <a:off x="6370365" y="2249230"/>
                  <a:ext cx="1803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295" name="Ink 294">
                  <a:extLst>
                    <a:ext uri="{FF2B5EF4-FFF2-40B4-BE49-F238E27FC236}">
                      <a16:creationId xmlns:a16="http://schemas.microsoft.com/office/drawing/2014/main" id="{7803EFBB-1E6D-C9F0-0B73-97ED4BDCBEED}"/>
                    </a:ext>
                  </a:extLst>
                </p14:cNvPr>
                <p14:cNvContentPartPr/>
                <p14:nvPr/>
              </p14:nvContentPartPr>
              <p14:xfrm>
                <a:off x="10148925" y="2920630"/>
                <a:ext cx="183600" cy="306720"/>
              </p14:xfrm>
            </p:contentPart>
          </mc:Choice>
          <mc:Fallback xmlns="">
            <p:pic>
              <p:nvPicPr>
                <p:cNvPr id="295" name="Ink 294">
                  <a:extLst>
                    <a:ext uri="{FF2B5EF4-FFF2-40B4-BE49-F238E27FC236}">
                      <a16:creationId xmlns:a16="http://schemas.microsoft.com/office/drawing/2014/main" id="{7803EFBB-1E6D-C9F0-0B73-97ED4BDCBEED}"/>
                    </a:ext>
                  </a:extLst>
                </p:cNvPr>
                <p:cNvPicPr/>
                <p:nvPr/>
              </p:nvPicPr>
              <p:blipFill>
                <a:blip r:embed="rId503"/>
                <a:stretch>
                  <a:fillRect/>
                </a:stretch>
              </p:blipFill>
              <p:spPr>
                <a:xfrm>
                  <a:off x="10140285" y="2911630"/>
                  <a:ext cx="20124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296" name="Ink 295">
                  <a:extLst>
                    <a:ext uri="{FF2B5EF4-FFF2-40B4-BE49-F238E27FC236}">
                      <a16:creationId xmlns:a16="http://schemas.microsoft.com/office/drawing/2014/main" id="{719C8A94-0DB1-FC42-F66D-5EC060C9CCAB}"/>
                    </a:ext>
                  </a:extLst>
                </p14:cNvPr>
                <p14:cNvContentPartPr/>
                <p14:nvPr/>
              </p14:nvContentPartPr>
              <p14:xfrm>
                <a:off x="10340805" y="3057790"/>
                <a:ext cx="128880" cy="134280"/>
              </p14:xfrm>
            </p:contentPart>
          </mc:Choice>
          <mc:Fallback xmlns="">
            <p:pic>
              <p:nvPicPr>
                <p:cNvPr id="296" name="Ink 295">
                  <a:extLst>
                    <a:ext uri="{FF2B5EF4-FFF2-40B4-BE49-F238E27FC236}">
                      <a16:creationId xmlns:a16="http://schemas.microsoft.com/office/drawing/2014/main" id="{719C8A94-0DB1-FC42-F66D-5EC060C9CCAB}"/>
                    </a:ext>
                  </a:extLst>
                </p:cNvPr>
                <p:cNvPicPr/>
                <p:nvPr/>
              </p:nvPicPr>
              <p:blipFill>
                <a:blip r:embed="rId505"/>
                <a:stretch>
                  <a:fillRect/>
                </a:stretch>
              </p:blipFill>
              <p:spPr>
                <a:xfrm>
                  <a:off x="10331805" y="3049150"/>
                  <a:ext cx="1465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297" name="Ink 296">
                  <a:extLst>
                    <a:ext uri="{FF2B5EF4-FFF2-40B4-BE49-F238E27FC236}">
                      <a16:creationId xmlns:a16="http://schemas.microsoft.com/office/drawing/2014/main" id="{C2F20E46-5D35-058C-66FE-2F190769C76D}"/>
                    </a:ext>
                  </a:extLst>
                </p14:cNvPr>
                <p14:cNvContentPartPr/>
                <p14:nvPr/>
              </p14:nvContentPartPr>
              <p14:xfrm>
                <a:off x="10515045" y="3053110"/>
                <a:ext cx="99720" cy="132480"/>
              </p14:xfrm>
            </p:contentPart>
          </mc:Choice>
          <mc:Fallback xmlns="">
            <p:pic>
              <p:nvPicPr>
                <p:cNvPr id="297" name="Ink 296">
                  <a:extLst>
                    <a:ext uri="{FF2B5EF4-FFF2-40B4-BE49-F238E27FC236}">
                      <a16:creationId xmlns:a16="http://schemas.microsoft.com/office/drawing/2014/main" id="{C2F20E46-5D35-058C-66FE-2F190769C76D}"/>
                    </a:ext>
                  </a:extLst>
                </p:cNvPr>
                <p:cNvPicPr/>
                <p:nvPr/>
              </p:nvPicPr>
              <p:blipFill>
                <a:blip r:embed="rId507"/>
                <a:stretch>
                  <a:fillRect/>
                </a:stretch>
              </p:blipFill>
              <p:spPr>
                <a:xfrm>
                  <a:off x="10506045" y="3044110"/>
                  <a:ext cx="1173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298" name="Ink 297">
                  <a:extLst>
                    <a:ext uri="{FF2B5EF4-FFF2-40B4-BE49-F238E27FC236}">
                      <a16:creationId xmlns:a16="http://schemas.microsoft.com/office/drawing/2014/main" id="{D38AAEB4-C00F-7F02-6EA5-A2CAD1D01997}"/>
                    </a:ext>
                  </a:extLst>
                </p14:cNvPr>
                <p14:cNvContentPartPr/>
                <p14:nvPr/>
              </p14:nvContentPartPr>
              <p14:xfrm>
                <a:off x="10643205" y="2973910"/>
                <a:ext cx="133920" cy="195840"/>
              </p14:xfrm>
            </p:contentPart>
          </mc:Choice>
          <mc:Fallback xmlns="">
            <p:pic>
              <p:nvPicPr>
                <p:cNvPr id="298" name="Ink 297">
                  <a:extLst>
                    <a:ext uri="{FF2B5EF4-FFF2-40B4-BE49-F238E27FC236}">
                      <a16:creationId xmlns:a16="http://schemas.microsoft.com/office/drawing/2014/main" id="{D38AAEB4-C00F-7F02-6EA5-A2CAD1D01997}"/>
                    </a:ext>
                  </a:extLst>
                </p:cNvPr>
                <p:cNvPicPr/>
                <p:nvPr/>
              </p:nvPicPr>
              <p:blipFill>
                <a:blip r:embed="rId509"/>
                <a:stretch>
                  <a:fillRect/>
                </a:stretch>
              </p:blipFill>
              <p:spPr>
                <a:xfrm>
                  <a:off x="10634565" y="2964910"/>
                  <a:ext cx="1515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299" name="Ink 298">
                  <a:extLst>
                    <a:ext uri="{FF2B5EF4-FFF2-40B4-BE49-F238E27FC236}">
                      <a16:creationId xmlns:a16="http://schemas.microsoft.com/office/drawing/2014/main" id="{7A5C26A2-E030-8E94-CC7E-8FDA3ADFF621}"/>
                    </a:ext>
                  </a:extLst>
                </p14:cNvPr>
                <p14:cNvContentPartPr/>
                <p14:nvPr/>
              </p14:nvContentPartPr>
              <p14:xfrm>
                <a:off x="10738605" y="3079030"/>
                <a:ext cx="67320" cy="9360"/>
              </p14:xfrm>
            </p:contentPart>
          </mc:Choice>
          <mc:Fallback xmlns="">
            <p:pic>
              <p:nvPicPr>
                <p:cNvPr id="299" name="Ink 298">
                  <a:extLst>
                    <a:ext uri="{FF2B5EF4-FFF2-40B4-BE49-F238E27FC236}">
                      <a16:creationId xmlns:a16="http://schemas.microsoft.com/office/drawing/2014/main" id="{7A5C26A2-E030-8E94-CC7E-8FDA3ADFF621}"/>
                    </a:ext>
                  </a:extLst>
                </p:cNvPr>
                <p:cNvPicPr/>
                <p:nvPr/>
              </p:nvPicPr>
              <p:blipFill>
                <a:blip r:embed="rId511"/>
                <a:stretch>
                  <a:fillRect/>
                </a:stretch>
              </p:blipFill>
              <p:spPr>
                <a:xfrm>
                  <a:off x="10729965" y="3070390"/>
                  <a:ext cx="849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00" name="Ink 299">
                  <a:extLst>
                    <a:ext uri="{FF2B5EF4-FFF2-40B4-BE49-F238E27FC236}">
                      <a16:creationId xmlns:a16="http://schemas.microsoft.com/office/drawing/2014/main" id="{8A3802EA-70E4-4FA0-319E-023F1520B9B9}"/>
                    </a:ext>
                  </a:extLst>
                </p14:cNvPr>
                <p14:cNvContentPartPr/>
                <p14:nvPr/>
              </p14:nvContentPartPr>
              <p14:xfrm>
                <a:off x="10814925" y="2986510"/>
                <a:ext cx="190080" cy="183240"/>
              </p14:xfrm>
            </p:contentPart>
          </mc:Choice>
          <mc:Fallback xmlns="">
            <p:pic>
              <p:nvPicPr>
                <p:cNvPr id="300" name="Ink 299">
                  <a:extLst>
                    <a:ext uri="{FF2B5EF4-FFF2-40B4-BE49-F238E27FC236}">
                      <a16:creationId xmlns:a16="http://schemas.microsoft.com/office/drawing/2014/main" id="{8A3802EA-70E4-4FA0-319E-023F1520B9B9}"/>
                    </a:ext>
                  </a:extLst>
                </p:cNvPr>
                <p:cNvPicPr/>
                <p:nvPr/>
              </p:nvPicPr>
              <p:blipFill>
                <a:blip r:embed="rId513"/>
                <a:stretch>
                  <a:fillRect/>
                </a:stretch>
              </p:blipFill>
              <p:spPr>
                <a:xfrm>
                  <a:off x="10806285" y="2977870"/>
                  <a:ext cx="2077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01" name="Ink 300">
                  <a:extLst>
                    <a:ext uri="{FF2B5EF4-FFF2-40B4-BE49-F238E27FC236}">
                      <a16:creationId xmlns:a16="http://schemas.microsoft.com/office/drawing/2014/main" id="{2F4080C0-7165-648D-D145-649BCA45CE18}"/>
                    </a:ext>
                  </a:extLst>
                </p14:cNvPr>
                <p14:cNvContentPartPr/>
                <p14:nvPr/>
              </p14:nvContentPartPr>
              <p14:xfrm>
                <a:off x="11009685" y="2988670"/>
                <a:ext cx="146520" cy="141120"/>
              </p14:xfrm>
            </p:contentPart>
          </mc:Choice>
          <mc:Fallback xmlns="">
            <p:pic>
              <p:nvPicPr>
                <p:cNvPr id="301" name="Ink 300">
                  <a:extLst>
                    <a:ext uri="{FF2B5EF4-FFF2-40B4-BE49-F238E27FC236}">
                      <a16:creationId xmlns:a16="http://schemas.microsoft.com/office/drawing/2014/main" id="{2F4080C0-7165-648D-D145-649BCA45CE18}"/>
                    </a:ext>
                  </a:extLst>
                </p:cNvPr>
                <p:cNvPicPr/>
                <p:nvPr/>
              </p:nvPicPr>
              <p:blipFill>
                <a:blip r:embed="rId515"/>
                <a:stretch>
                  <a:fillRect/>
                </a:stretch>
              </p:blipFill>
              <p:spPr>
                <a:xfrm>
                  <a:off x="11000685" y="2980030"/>
                  <a:ext cx="1641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03" name="Ink 302">
                  <a:extLst>
                    <a:ext uri="{FF2B5EF4-FFF2-40B4-BE49-F238E27FC236}">
                      <a16:creationId xmlns:a16="http://schemas.microsoft.com/office/drawing/2014/main" id="{D1A1387A-D347-39C7-28CC-CAFA091547AD}"/>
                    </a:ext>
                  </a:extLst>
                </p14:cNvPr>
                <p14:cNvContentPartPr/>
                <p14:nvPr/>
              </p14:nvContentPartPr>
              <p14:xfrm>
                <a:off x="7704885" y="2343550"/>
                <a:ext cx="334440" cy="253440"/>
              </p14:xfrm>
            </p:contentPart>
          </mc:Choice>
          <mc:Fallback xmlns="">
            <p:pic>
              <p:nvPicPr>
                <p:cNvPr id="303" name="Ink 302">
                  <a:extLst>
                    <a:ext uri="{FF2B5EF4-FFF2-40B4-BE49-F238E27FC236}">
                      <a16:creationId xmlns:a16="http://schemas.microsoft.com/office/drawing/2014/main" id="{D1A1387A-D347-39C7-28CC-CAFA091547AD}"/>
                    </a:ext>
                  </a:extLst>
                </p:cNvPr>
                <p:cNvPicPr/>
                <p:nvPr/>
              </p:nvPicPr>
              <p:blipFill>
                <a:blip r:embed="rId517"/>
                <a:stretch>
                  <a:fillRect/>
                </a:stretch>
              </p:blipFill>
              <p:spPr>
                <a:xfrm>
                  <a:off x="7696245" y="2334550"/>
                  <a:ext cx="3520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04" name="Ink 303">
                  <a:extLst>
                    <a:ext uri="{FF2B5EF4-FFF2-40B4-BE49-F238E27FC236}">
                      <a16:creationId xmlns:a16="http://schemas.microsoft.com/office/drawing/2014/main" id="{F405643C-6508-2D42-01CD-EB27BF09BE96}"/>
                    </a:ext>
                  </a:extLst>
                </p14:cNvPr>
                <p14:cNvContentPartPr/>
                <p14:nvPr/>
              </p14:nvContentPartPr>
              <p14:xfrm>
                <a:off x="8093325" y="2393230"/>
                <a:ext cx="73440" cy="155160"/>
              </p14:xfrm>
            </p:contentPart>
          </mc:Choice>
          <mc:Fallback xmlns="">
            <p:pic>
              <p:nvPicPr>
                <p:cNvPr id="304" name="Ink 303">
                  <a:extLst>
                    <a:ext uri="{FF2B5EF4-FFF2-40B4-BE49-F238E27FC236}">
                      <a16:creationId xmlns:a16="http://schemas.microsoft.com/office/drawing/2014/main" id="{F405643C-6508-2D42-01CD-EB27BF09BE96}"/>
                    </a:ext>
                  </a:extLst>
                </p:cNvPr>
                <p:cNvPicPr/>
                <p:nvPr/>
              </p:nvPicPr>
              <p:blipFill>
                <a:blip r:embed="rId519"/>
                <a:stretch>
                  <a:fillRect/>
                </a:stretch>
              </p:blipFill>
              <p:spPr>
                <a:xfrm>
                  <a:off x="8084685" y="2384590"/>
                  <a:ext cx="91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06" name="Ink 305">
                  <a:extLst>
                    <a:ext uri="{FF2B5EF4-FFF2-40B4-BE49-F238E27FC236}">
                      <a16:creationId xmlns:a16="http://schemas.microsoft.com/office/drawing/2014/main" id="{560CA25D-3F7B-74E5-B60C-6DBD6B9FAB93}"/>
                    </a:ext>
                  </a:extLst>
                </p14:cNvPr>
                <p14:cNvContentPartPr/>
                <p14:nvPr/>
              </p14:nvContentPartPr>
              <p14:xfrm>
                <a:off x="8233365" y="2432470"/>
                <a:ext cx="88920" cy="71280"/>
              </p14:xfrm>
            </p:contentPart>
          </mc:Choice>
          <mc:Fallback xmlns="">
            <p:pic>
              <p:nvPicPr>
                <p:cNvPr id="306" name="Ink 305">
                  <a:extLst>
                    <a:ext uri="{FF2B5EF4-FFF2-40B4-BE49-F238E27FC236}">
                      <a16:creationId xmlns:a16="http://schemas.microsoft.com/office/drawing/2014/main" id="{560CA25D-3F7B-74E5-B60C-6DBD6B9FAB93}"/>
                    </a:ext>
                  </a:extLst>
                </p:cNvPr>
                <p:cNvPicPr/>
                <p:nvPr/>
              </p:nvPicPr>
              <p:blipFill>
                <a:blip r:embed="rId521"/>
                <a:stretch>
                  <a:fillRect/>
                </a:stretch>
              </p:blipFill>
              <p:spPr>
                <a:xfrm>
                  <a:off x="8224725" y="2423830"/>
                  <a:ext cx="10656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07" name="Ink 306">
                  <a:extLst>
                    <a:ext uri="{FF2B5EF4-FFF2-40B4-BE49-F238E27FC236}">
                      <a16:creationId xmlns:a16="http://schemas.microsoft.com/office/drawing/2014/main" id="{28827F7A-6E78-DB19-A354-0E5FFF445896}"/>
                    </a:ext>
                  </a:extLst>
                </p14:cNvPr>
                <p14:cNvContentPartPr/>
                <p14:nvPr/>
              </p14:nvContentPartPr>
              <p14:xfrm>
                <a:off x="8321925" y="2427790"/>
                <a:ext cx="140040" cy="87120"/>
              </p14:xfrm>
            </p:contentPart>
          </mc:Choice>
          <mc:Fallback xmlns="">
            <p:pic>
              <p:nvPicPr>
                <p:cNvPr id="307" name="Ink 306">
                  <a:extLst>
                    <a:ext uri="{FF2B5EF4-FFF2-40B4-BE49-F238E27FC236}">
                      <a16:creationId xmlns:a16="http://schemas.microsoft.com/office/drawing/2014/main" id="{28827F7A-6E78-DB19-A354-0E5FFF445896}"/>
                    </a:ext>
                  </a:extLst>
                </p:cNvPr>
                <p:cNvPicPr/>
                <p:nvPr/>
              </p:nvPicPr>
              <p:blipFill>
                <a:blip r:embed="rId523"/>
                <a:stretch>
                  <a:fillRect/>
                </a:stretch>
              </p:blipFill>
              <p:spPr>
                <a:xfrm>
                  <a:off x="8313285" y="2419150"/>
                  <a:ext cx="1576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08" name="Ink 307">
                  <a:extLst>
                    <a:ext uri="{FF2B5EF4-FFF2-40B4-BE49-F238E27FC236}">
                      <a16:creationId xmlns:a16="http://schemas.microsoft.com/office/drawing/2014/main" id="{F74215EB-AE3D-37BF-24D0-02CD935634BA}"/>
                    </a:ext>
                  </a:extLst>
                </p14:cNvPr>
                <p14:cNvContentPartPr/>
                <p14:nvPr/>
              </p14:nvContentPartPr>
              <p14:xfrm>
                <a:off x="8482125" y="2409790"/>
                <a:ext cx="1080" cy="27000"/>
              </p14:xfrm>
            </p:contentPart>
          </mc:Choice>
          <mc:Fallback xmlns="">
            <p:pic>
              <p:nvPicPr>
                <p:cNvPr id="308" name="Ink 307">
                  <a:extLst>
                    <a:ext uri="{FF2B5EF4-FFF2-40B4-BE49-F238E27FC236}">
                      <a16:creationId xmlns:a16="http://schemas.microsoft.com/office/drawing/2014/main" id="{F74215EB-AE3D-37BF-24D0-02CD935634BA}"/>
                    </a:ext>
                  </a:extLst>
                </p:cNvPr>
                <p:cNvPicPr/>
                <p:nvPr/>
              </p:nvPicPr>
              <p:blipFill>
                <a:blip r:embed="rId525"/>
                <a:stretch>
                  <a:fillRect/>
                </a:stretch>
              </p:blipFill>
              <p:spPr>
                <a:xfrm>
                  <a:off x="8473485" y="2400790"/>
                  <a:ext cx="187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09" name="Ink 308">
                  <a:extLst>
                    <a:ext uri="{FF2B5EF4-FFF2-40B4-BE49-F238E27FC236}">
                      <a16:creationId xmlns:a16="http://schemas.microsoft.com/office/drawing/2014/main" id="{2F5456C1-F0BF-48CD-FFC2-764D46AACF7F}"/>
                    </a:ext>
                  </a:extLst>
                </p14:cNvPr>
                <p14:cNvContentPartPr/>
                <p14:nvPr/>
              </p14:nvContentPartPr>
              <p14:xfrm>
                <a:off x="8522445" y="2380990"/>
                <a:ext cx="70560" cy="118440"/>
              </p14:xfrm>
            </p:contentPart>
          </mc:Choice>
          <mc:Fallback xmlns="">
            <p:pic>
              <p:nvPicPr>
                <p:cNvPr id="309" name="Ink 308">
                  <a:extLst>
                    <a:ext uri="{FF2B5EF4-FFF2-40B4-BE49-F238E27FC236}">
                      <a16:creationId xmlns:a16="http://schemas.microsoft.com/office/drawing/2014/main" id="{2F5456C1-F0BF-48CD-FFC2-764D46AACF7F}"/>
                    </a:ext>
                  </a:extLst>
                </p:cNvPr>
                <p:cNvPicPr/>
                <p:nvPr/>
              </p:nvPicPr>
              <p:blipFill>
                <a:blip r:embed="rId527"/>
                <a:stretch>
                  <a:fillRect/>
                </a:stretch>
              </p:blipFill>
              <p:spPr>
                <a:xfrm>
                  <a:off x="8513805" y="2371990"/>
                  <a:ext cx="882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275" name="Ink 274">
                  <a:extLst>
                    <a:ext uri="{FF2B5EF4-FFF2-40B4-BE49-F238E27FC236}">
                      <a16:creationId xmlns:a16="http://schemas.microsoft.com/office/drawing/2014/main" id="{421C9695-1C62-B516-2FF1-113F98DCB32B}"/>
                    </a:ext>
                  </a:extLst>
                </p14:cNvPr>
                <p14:cNvContentPartPr/>
                <p14:nvPr/>
              </p14:nvContentPartPr>
              <p14:xfrm>
                <a:off x="7883445" y="4435510"/>
                <a:ext cx="24840" cy="167400"/>
              </p14:xfrm>
            </p:contentPart>
          </mc:Choice>
          <mc:Fallback xmlns="">
            <p:pic>
              <p:nvPicPr>
                <p:cNvPr id="275" name="Ink 274">
                  <a:extLst>
                    <a:ext uri="{FF2B5EF4-FFF2-40B4-BE49-F238E27FC236}">
                      <a16:creationId xmlns:a16="http://schemas.microsoft.com/office/drawing/2014/main" id="{421C9695-1C62-B516-2FF1-113F98DCB32B}"/>
                    </a:ext>
                  </a:extLst>
                </p:cNvPr>
                <p:cNvPicPr/>
                <p:nvPr/>
              </p:nvPicPr>
              <p:blipFill>
                <a:blip r:embed="rId529"/>
                <a:stretch>
                  <a:fillRect/>
                </a:stretch>
              </p:blipFill>
              <p:spPr>
                <a:xfrm>
                  <a:off x="7874445" y="4426870"/>
                  <a:ext cx="424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276" name="Ink 275">
                  <a:extLst>
                    <a:ext uri="{FF2B5EF4-FFF2-40B4-BE49-F238E27FC236}">
                      <a16:creationId xmlns:a16="http://schemas.microsoft.com/office/drawing/2014/main" id="{93998B51-B8E5-B39B-71A9-B2D8A3CBBADB}"/>
                    </a:ext>
                  </a:extLst>
                </p14:cNvPr>
                <p14:cNvContentPartPr/>
                <p14:nvPr/>
              </p14:nvContentPartPr>
              <p14:xfrm>
                <a:off x="7979925" y="4448110"/>
                <a:ext cx="108360" cy="168840"/>
              </p14:xfrm>
            </p:contentPart>
          </mc:Choice>
          <mc:Fallback xmlns="">
            <p:pic>
              <p:nvPicPr>
                <p:cNvPr id="276" name="Ink 275">
                  <a:extLst>
                    <a:ext uri="{FF2B5EF4-FFF2-40B4-BE49-F238E27FC236}">
                      <a16:creationId xmlns:a16="http://schemas.microsoft.com/office/drawing/2014/main" id="{93998B51-B8E5-B39B-71A9-B2D8A3CBBADB}"/>
                    </a:ext>
                  </a:extLst>
                </p:cNvPr>
                <p:cNvPicPr/>
                <p:nvPr/>
              </p:nvPicPr>
              <p:blipFill>
                <a:blip r:embed="rId531"/>
                <a:stretch>
                  <a:fillRect/>
                </a:stretch>
              </p:blipFill>
              <p:spPr>
                <a:xfrm>
                  <a:off x="7971285" y="4439470"/>
                  <a:ext cx="1260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277" name="Ink 276">
                  <a:extLst>
                    <a:ext uri="{FF2B5EF4-FFF2-40B4-BE49-F238E27FC236}">
                      <a16:creationId xmlns:a16="http://schemas.microsoft.com/office/drawing/2014/main" id="{E80A59DD-28ED-B2C9-C1FA-87700E69B7A9}"/>
                    </a:ext>
                  </a:extLst>
                </p14:cNvPr>
                <p14:cNvContentPartPr/>
                <p14:nvPr/>
              </p14:nvContentPartPr>
              <p14:xfrm>
                <a:off x="8034645" y="4424710"/>
                <a:ext cx="184680" cy="123840"/>
              </p14:xfrm>
            </p:contentPart>
          </mc:Choice>
          <mc:Fallback xmlns="">
            <p:pic>
              <p:nvPicPr>
                <p:cNvPr id="277" name="Ink 276">
                  <a:extLst>
                    <a:ext uri="{FF2B5EF4-FFF2-40B4-BE49-F238E27FC236}">
                      <a16:creationId xmlns:a16="http://schemas.microsoft.com/office/drawing/2014/main" id="{E80A59DD-28ED-B2C9-C1FA-87700E69B7A9}"/>
                    </a:ext>
                  </a:extLst>
                </p:cNvPr>
                <p:cNvPicPr/>
                <p:nvPr/>
              </p:nvPicPr>
              <p:blipFill>
                <a:blip r:embed="rId533"/>
                <a:stretch>
                  <a:fillRect/>
                </a:stretch>
              </p:blipFill>
              <p:spPr>
                <a:xfrm>
                  <a:off x="8025645" y="4415710"/>
                  <a:ext cx="2023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278" name="Ink 277">
                  <a:extLst>
                    <a:ext uri="{FF2B5EF4-FFF2-40B4-BE49-F238E27FC236}">
                      <a16:creationId xmlns:a16="http://schemas.microsoft.com/office/drawing/2014/main" id="{53EB74A8-0218-05E7-5A2C-4BE541C95AFA}"/>
                    </a:ext>
                  </a:extLst>
                </p14:cNvPr>
                <p14:cNvContentPartPr/>
                <p14:nvPr/>
              </p14:nvContentPartPr>
              <p14:xfrm>
                <a:off x="8268645" y="4418950"/>
                <a:ext cx="95760" cy="113040"/>
              </p14:xfrm>
            </p:contentPart>
          </mc:Choice>
          <mc:Fallback xmlns="">
            <p:pic>
              <p:nvPicPr>
                <p:cNvPr id="278" name="Ink 277">
                  <a:extLst>
                    <a:ext uri="{FF2B5EF4-FFF2-40B4-BE49-F238E27FC236}">
                      <a16:creationId xmlns:a16="http://schemas.microsoft.com/office/drawing/2014/main" id="{53EB74A8-0218-05E7-5A2C-4BE541C95AFA}"/>
                    </a:ext>
                  </a:extLst>
                </p:cNvPr>
                <p:cNvPicPr/>
                <p:nvPr/>
              </p:nvPicPr>
              <p:blipFill>
                <a:blip r:embed="rId535"/>
                <a:stretch>
                  <a:fillRect/>
                </a:stretch>
              </p:blipFill>
              <p:spPr>
                <a:xfrm>
                  <a:off x="8259645" y="4409950"/>
                  <a:ext cx="113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279" name="Ink 278">
                  <a:extLst>
                    <a:ext uri="{FF2B5EF4-FFF2-40B4-BE49-F238E27FC236}">
                      <a16:creationId xmlns:a16="http://schemas.microsoft.com/office/drawing/2014/main" id="{A600CD8C-14E0-73C1-DD78-CBC61766F2BF}"/>
                    </a:ext>
                  </a:extLst>
                </p14:cNvPr>
                <p14:cNvContentPartPr/>
                <p14:nvPr/>
              </p14:nvContentPartPr>
              <p14:xfrm>
                <a:off x="8414445" y="4387990"/>
                <a:ext cx="149040" cy="143280"/>
              </p14:xfrm>
            </p:contentPart>
          </mc:Choice>
          <mc:Fallback xmlns="">
            <p:pic>
              <p:nvPicPr>
                <p:cNvPr id="279" name="Ink 278">
                  <a:extLst>
                    <a:ext uri="{FF2B5EF4-FFF2-40B4-BE49-F238E27FC236}">
                      <a16:creationId xmlns:a16="http://schemas.microsoft.com/office/drawing/2014/main" id="{A600CD8C-14E0-73C1-DD78-CBC61766F2BF}"/>
                    </a:ext>
                  </a:extLst>
                </p:cNvPr>
                <p:cNvPicPr/>
                <p:nvPr/>
              </p:nvPicPr>
              <p:blipFill>
                <a:blip r:embed="rId537"/>
                <a:stretch>
                  <a:fillRect/>
                </a:stretch>
              </p:blipFill>
              <p:spPr>
                <a:xfrm>
                  <a:off x="8405445" y="4378990"/>
                  <a:ext cx="1666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11" name="Ink 310">
                  <a:extLst>
                    <a:ext uri="{FF2B5EF4-FFF2-40B4-BE49-F238E27FC236}">
                      <a16:creationId xmlns:a16="http://schemas.microsoft.com/office/drawing/2014/main" id="{2FFF61A3-09B2-C675-E8B9-3CE5D4B40B90}"/>
                    </a:ext>
                  </a:extLst>
                </p14:cNvPr>
                <p14:cNvContentPartPr/>
                <p14:nvPr/>
              </p14:nvContentPartPr>
              <p14:xfrm>
                <a:off x="7674285" y="4107190"/>
                <a:ext cx="221760" cy="237600"/>
              </p14:xfrm>
            </p:contentPart>
          </mc:Choice>
          <mc:Fallback xmlns="">
            <p:pic>
              <p:nvPicPr>
                <p:cNvPr id="311" name="Ink 310">
                  <a:extLst>
                    <a:ext uri="{FF2B5EF4-FFF2-40B4-BE49-F238E27FC236}">
                      <a16:creationId xmlns:a16="http://schemas.microsoft.com/office/drawing/2014/main" id="{2FFF61A3-09B2-C675-E8B9-3CE5D4B40B90}"/>
                    </a:ext>
                  </a:extLst>
                </p:cNvPr>
                <p:cNvPicPr/>
                <p:nvPr/>
              </p:nvPicPr>
              <p:blipFill>
                <a:blip r:embed="rId539"/>
                <a:stretch>
                  <a:fillRect/>
                </a:stretch>
              </p:blipFill>
              <p:spPr>
                <a:xfrm>
                  <a:off x="7665285" y="4098550"/>
                  <a:ext cx="23940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12" name="Ink 311">
                  <a:extLst>
                    <a:ext uri="{FF2B5EF4-FFF2-40B4-BE49-F238E27FC236}">
                      <a16:creationId xmlns:a16="http://schemas.microsoft.com/office/drawing/2014/main" id="{569505EB-6C33-8759-25DE-2FC204110E21}"/>
                    </a:ext>
                  </a:extLst>
                </p14:cNvPr>
                <p14:cNvContentPartPr/>
                <p14:nvPr/>
              </p14:nvContentPartPr>
              <p14:xfrm>
                <a:off x="7938165" y="4201150"/>
                <a:ext cx="83520" cy="99000"/>
              </p14:xfrm>
            </p:contentPart>
          </mc:Choice>
          <mc:Fallback xmlns="">
            <p:pic>
              <p:nvPicPr>
                <p:cNvPr id="312" name="Ink 311">
                  <a:extLst>
                    <a:ext uri="{FF2B5EF4-FFF2-40B4-BE49-F238E27FC236}">
                      <a16:creationId xmlns:a16="http://schemas.microsoft.com/office/drawing/2014/main" id="{569505EB-6C33-8759-25DE-2FC204110E21}"/>
                    </a:ext>
                  </a:extLst>
                </p:cNvPr>
                <p:cNvPicPr/>
                <p:nvPr/>
              </p:nvPicPr>
              <p:blipFill>
                <a:blip r:embed="rId541"/>
                <a:stretch>
                  <a:fillRect/>
                </a:stretch>
              </p:blipFill>
              <p:spPr>
                <a:xfrm>
                  <a:off x="7929165" y="4192150"/>
                  <a:ext cx="1011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13" name="Ink 312">
                  <a:extLst>
                    <a:ext uri="{FF2B5EF4-FFF2-40B4-BE49-F238E27FC236}">
                      <a16:creationId xmlns:a16="http://schemas.microsoft.com/office/drawing/2014/main" id="{E973CD47-8250-A52C-796A-F9B7896C8A7D}"/>
                    </a:ext>
                  </a:extLst>
                </p14:cNvPr>
                <p14:cNvContentPartPr/>
                <p14:nvPr/>
              </p14:nvContentPartPr>
              <p14:xfrm>
                <a:off x="8040405" y="4155070"/>
                <a:ext cx="90720" cy="119520"/>
              </p14:xfrm>
            </p:contentPart>
          </mc:Choice>
          <mc:Fallback xmlns="">
            <p:pic>
              <p:nvPicPr>
                <p:cNvPr id="313" name="Ink 312">
                  <a:extLst>
                    <a:ext uri="{FF2B5EF4-FFF2-40B4-BE49-F238E27FC236}">
                      <a16:creationId xmlns:a16="http://schemas.microsoft.com/office/drawing/2014/main" id="{E973CD47-8250-A52C-796A-F9B7896C8A7D}"/>
                    </a:ext>
                  </a:extLst>
                </p:cNvPr>
                <p:cNvPicPr/>
                <p:nvPr/>
              </p:nvPicPr>
              <p:blipFill>
                <a:blip r:embed="rId543"/>
                <a:stretch>
                  <a:fillRect/>
                </a:stretch>
              </p:blipFill>
              <p:spPr>
                <a:xfrm>
                  <a:off x="8031405" y="4146070"/>
                  <a:ext cx="1083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14" name="Ink 313">
                  <a:extLst>
                    <a:ext uri="{FF2B5EF4-FFF2-40B4-BE49-F238E27FC236}">
                      <a16:creationId xmlns:a16="http://schemas.microsoft.com/office/drawing/2014/main" id="{1FE30E1C-8734-F6BF-F272-A9AC70DAD379}"/>
                    </a:ext>
                  </a:extLst>
                </p14:cNvPr>
                <p14:cNvContentPartPr/>
                <p14:nvPr/>
              </p14:nvContentPartPr>
              <p14:xfrm>
                <a:off x="8170365" y="4175590"/>
                <a:ext cx="146520" cy="61200"/>
              </p14:xfrm>
            </p:contentPart>
          </mc:Choice>
          <mc:Fallback xmlns="">
            <p:pic>
              <p:nvPicPr>
                <p:cNvPr id="314" name="Ink 313">
                  <a:extLst>
                    <a:ext uri="{FF2B5EF4-FFF2-40B4-BE49-F238E27FC236}">
                      <a16:creationId xmlns:a16="http://schemas.microsoft.com/office/drawing/2014/main" id="{1FE30E1C-8734-F6BF-F272-A9AC70DAD379}"/>
                    </a:ext>
                  </a:extLst>
                </p:cNvPr>
                <p:cNvPicPr/>
                <p:nvPr/>
              </p:nvPicPr>
              <p:blipFill>
                <a:blip r:embed="rId545"/>
                <a:stretch>
                  <a:fillRect/>
                </a:stretch>
              </p:blipFill>
              <p:spPr>
                <a:xfrm>
                  <a:off x="8161365" y="4166590"/>
                  <a:ext cx="1641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16" name="Ink 315">
                  <a:extLst>
                    <a:ext uri="{FF2B5EF4-FFF2-40B4-BE49-F238E27FC236}">
                      <a16:creationId xmlns:a16="http://schemas.microsoft.com/office/drawing/2014/main" id="{521DA49B-6335-BC6B-6654-055D80EF6D1B}"/>
                    </a:ext>
                  </a:extLst>
                </p14:cNvPr>
                <p14:cNvContentPartPr/>
                <p14:nvPr/>
              </p14:nvContentPartPr>
              <p14:xfrm>
                <a:off x="10459965" y="4670590"/>
                <a:ext cx="68040" cy="138600"/>
              </p14:xfrm>
            </p:contentPart>
          </mc:Choice>
          <mc:Fallback xmlns="">
            <p:pic>
              <p:nvPicPr>
                <p:cNvPr id="316" name="Ink 315">
                  <a:extLst>
                    <a:ext uri="{FF2B5EF4-FFF2-40B4-BE49-F238E27FC236}">
                      <a16:creationId xmlns:a16="http://schemas.microsoft.com/office/drawing/2014/main" id="{521DA49B-6335-BC6B-6654-055D80EF6D1B}"/>
                    </a:ext>
                  </a:extLst>
                </p:cNvPr>
                <p:cNvPicPr/>
                <p:nvPr/>
              </p:nvPicPr>
              <p:blipFill>
                <a:blip r:embed="rId547"/>
                <a:stretch>
                  <a:fillRect/>
                </a:stretch>
              </p:blipFill>
              <p:spPr>
                <a:xfrm>
                  <a:off x="10450965" y="4661590"/>
                  <a:ext cx="856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17" name="Ink 316">
                  <a:extLst>
                    <a:ext uri="{FF2B5EF4-FFF2-40B4-BE49-F238E27FC236}">
                      <a16:creationId xmlns:a16="http://schemas.microsoft.com/office/drawing/2014/main" id="{F6C58DF5-2AF1-5FC4-9E30-C53FE659A3DF}"/>
                    </a:ext>
                  </a:extLst>
                </p14:cNvPr>
                <p14:cNvContentPartPr/>
                <p14:nvPr/>
              </p14:nvContentPartPr>
              <p14:xfrm>
                <a:off x="10522965" y="4663390"/>
                <a:ext cx="107280" cy="132120"/>
              </p14:xfrm>
            </p:contentPart>
          </mc:Choice>
          <mc:Fallback xmlns="">
            <p:pic>
              <p:nvPicPr>
                <p:cNvPr id="317" name="Ink 316">
                  <a:extLst>
                    <a:ext uri="{FF2B5EF4-FFF2-40B4-BE49-F238E27FC236}">
                      <a16:creationId xmlns:a16="http://schemas.microsoft.com/office/drawing/2014/main" id="{F6C58DF5-2AF1-5FC4-9E30-C53FE659A3DF}"/>
                    </a:ext>
                  </a:extLst>
                </p:cNvPr>
                <p:cNvPicPr/>
                <p:nvPr/>
              </p:nvPicPr>
              <p:blipFill>
                <a:blip r:embed="rId549"/>
                <a:stretch>
                  <a:fillRect/>
                </a:stretch>
              </p:blipFill>
              <p:spPr>
                <a:xfrm>
                  <a:off x="10513965" y="4654750"/>
                  <a:ext cx="1249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18" name="Ink 317">
                  <a:extLst>
                    <a:ext uri="{FF2B5EF4-FFF2-40B4-BE49-F238E27FC236}">
                      <a16:creationId xmlns:a16="http://schemas.microsoft.com/office/drawing/2014/main" id="{F0F7CCDF-4D8C-A536-1272-030C5EBD5135}"/>
                    </a:ext>
                  </a:extLst>
                </p14:cNvPr>
                <p14:cNvContentPartPr/>
                <p14:nvPr/>
              </p14:nvContentPartPr>
              <p14:xfrm>
                <a:off x="10663365" y="4626310"/>
                <a:ext cx="175680" cy="159120"/>
              </p14:xfrm>
            </p:contentPart>
          </mc:Choice>
          <mc:Fallback xmlns="">
            <p:pic>
              <p:nvPicPr>
                <p:cNvPr id="318" name="Ink 317">
                  <a:extLst>
                    <a:ext uri="{FF2B5EF4-FFF2-40B4-BE49-F238E27FC236}">
                      <a16:creationId xmlns:a16="http://schemas.microsoft.com/office/drawing/2014/main" id="{F0F7CCDF-4D8C-A536-1272-030C5EBD5135}"/>
                    </a:ext>
                  </a:extLst>
                </p:cNvPr>
                <p:cNvPicPr/>
                <p:nvPr/>
              </p:nvPicPr>
              <p:blipFill>
                <a:blip r:embed="rId551"/>
                <a:stretch>
                  <a:fillRect/>
                </a:stretch>
              </p:blipFill>
              <p:spPr>
                <a:xfrm>
                  <a:off x="10654365" y="4617310"/>
                  <a:ext cx="1933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19" name="Ink 318">
                  <a:extLst>
                    <a:ext uri="{FF2B5EF4-FFF2-40B4-BE49-F238E27FC236}">
                      <a16:creationId xmlns:a16="http://schemas.microsoft.com/office/drawing/2014/main" id="{4AA9B318-72B4-843C-43CC-4481507F2314}"/>
                    </a:ext>
                  </a:extLst>
                </p14:cNvPr>
                <p14:cNvContentPartPr/>
                <p14:nvPr/>
              </p14:nvContentPartPr>
              <p14:xfrm>
                <a:off x="10841205" y="4697950"/>
                <a:ext cx="91080" cy="74160"/>
              </p14:xfrm>
            </p:contentPart>
          </mc:Choice>
          <mc:Fallback xmlns="">
            <p:pic>
              <p:nvPicPr>
                <p:cNvPr id="319" name="Ink 318">
                  <a:extLst>
                    <a:ext uri="{FF2B5EF4-FFF2-40B4-BE49-F238E27FC236}">
                      <a16:creationId xmlns:a16="http://schemas.microsoft.com/office/drawing/2014/main" id="{4AA9B318-72B4-843C-43CC-4481507F2314}"/>
                    </a:ext>
                  </a:extLst>
                </p:cNvPr>
                <p:cNvPicPr/>
                <p:nvPr/>
              </p:nvPicPr>
              <p:blipFill>
                <a:blip r:embed="rId553"/>
                <a:stretch>
                  <a:fillRect/>
                </a:stretch>
              </p:blipFill>
              <p:spPr>
                <a:xfrm>
                  <a:off x="10832205" y="4689310"/>
                  <a:ext cx="108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20" name="Ink 319">
                  <a:extLst>
                    <a:ext uri="{FF2B5EF4-FFF2-40B4-BE49-F238E27FC236}">
                      <a16:creationId xmlns:a16="http://schemas.microsoft.com/office/drawing/2014/main" id="{4259AE6C-F480-C457-2234-D5C331A096BC}"/>
                    </a:ext>
                  </a:extLst>
                </p14:cNvPr>
                <p14:cNvContentPartPr/>
                <p14:nvPr/>
              </p14:nvContentPartPr>
              <p14:xfrm>
                <a:off x="10919685" y="4627750"/>
                <a:ext cx="95040" cy="279360"/>
              </p14:xfrm>
            </p:contentPart>
          </mc:Choice>
          <mc:Fallback xmlns="">
            <p:pic>
              <p:nvPicPr>
                <p:cNvPr id="320" name="Ink 319">
                  <a:extLst>
                    <a:ext uri="{FF2B5EF4-FFF2-40B4-BE49-F238E27FC236}">
                      <a16:creationId xmlns:a16="http://schemas.microsoft.com/office/drawing/2014/main" id="{4259AE6C-F480-C457-2234-D5C331A096BC}"/>
                    </a:ext>
                  </a:extLst>
                </p:cNvPr>
                <p:cNvPicPr/>
                <p:nvPr/>
              </p:nvPicPr>
              <p:blipFill>
                <a:blip r:embed="rId555"/>
                <a:stretch>
                  <a:fillRect/>
                </a:stretch>
              </p:blipFill>
              <p:spPr>
                <a:xfrm>
                  <a:off x="10910685" y="4619110"/>
                  <a:ext cx="1126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21" name="Ink 320">
                  <a:extLst>
                    <a:ext uri="{FF2B5EF4-FFF2-40B4-BE49-F238E27FC236}">
                      <a16:creationId xmlns:a16="http://schemas.microsoft.com/office/drawing/2014/main" id="{8CA11255-1579-2F9A-26B4-A2B8C1100C91}"/>
                    </a:ext>
                  </a:extLst>
                </p14:cNvPr>
                <p14:cNvContentPartPr/>
                <p14:nvPr/>
              </p14:nvContentPartPr>
              <p14:xfrm>
                <a:off x="11014005" y="4709830"/>
                <a:ext cx="168480" cy="105120"/>
              </p14:xfrm>
            </p:contentPart>
          </mc:Choice>
          <mc:Fallback xmlns="">
            <p:pic>
              <p:nvPicPr>
                <p:cNvPr id="321" name="Ink 320">
                  <a:extLst>
                    <a:ext uri="{FF2B5EF4-FFF2-40B4-BE49-F238E27FC236}">
                      <a16:creationId xmlns:a16="http://schemas.microsoft.com/office/drawing/2014/main" id="{8CA11255-1579-2F9A-26B4-A2B8C1100C91}"/>
                    </a:ext>
                  </a:extLst>
                </p:cNvPr>
                <p:cNvPicPr/>
                <p:nvPr/>
              </p:nvPicPr>
              <p:blipFill>
                <a:blip r:embed="rId557"/>
                <a:stretch>
                  <a:fillRect/>
                </a:stretch>
              </p:blipFill>
              <p:spPr>
                <a:xfrm>
                  <a:off x="11005365" y="4700830"/>
                  <a:ext cx="1861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262" name="Ink 261">
                  <a:extLst>
                    <a:ext uri="{FF2B5EF4-FFF2-40B4-BE49-F238E27FC236}">
                      <a16:creationId xmlns:a16="http://schemas.microsoft.com/office/drawing/2014/main" id="{514DCA23-4A28-F1B8-5B5E-261649BCF4EF}"/>
                    </a:ext>
                  </a:extLst>
                </p14:cNvPr>
                <p14:cNvContentPartPr/>
                <p14:nvPr/>
              </p14:nvContentPartPr>
              <p14:xfrm>
                <a:off x="8037165" y="1285150"/>
                <a:ext cx="147240" cy="22680"/>
              </p14:xfrm>
            </p:contentPart>
          </mc:Choice>
          <mc:Fallback xmlns="">
            <p:pic>
              <p:nvPicPr>
                <p:cNvPr id="262" name="Ink 261">
                  <a:extLst>
                    <a:ext uri="{FF2B5EF4-FFF2-40B4-BE49-F238E27FC236}">
                      <a16:creationId xmlns:a16="http://schemas.microsoft.com/office/drawing/2014/main" id="{514DCA23-4A28-F1B8-5B5E-261649BCF4EF}"/>
                    </a:ext>
                  </a:extLst>
                </p:cNvPr>
                <p:cNvPicPr/>
                <p:nvPr/>
              </p:nvPicPr>
              <p:blipFill>
                <a:blip r:embed="rId559"/>
                <a:stretch>
                  <a:fillRect/>
                </a:stretch>
              </p:blipFill>
              <p:spPr>
                <a:xfrm>
                  <a:off x="8028165" y="1276150"/>
                  <a:ext cx="1648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263" name="Ink 262">
                  <a:extLst>
                    <a:ext uri="{FF2B5EF4-FFF2-40B4-BE49-F238E27FC236}">
                      <a16:creationId xmlns:a16="http://schemas.microsoft.com/office/drawing/2014/main" id="{71A2E18F-1566-0846-9F2A-96714EBD9952}"/>
                    </a:ext>
                  </a:extLst>
                </p14:cNvPr>
                <p14:cNvContentPartPr/>
                <p14:nvPr/>
              </p14:nvContentPartPr>
              <p14:xfrm>
                <a:off x="8059845" y="1298110"/>
                <a:ext cx="124200" cy="178560"/>
              </p14:xfrm>
            </p:contentPart>
          </mc:Choice>
          <mc:Fallback xmlns="">
            <p:pic>
              <p:nvPicPr>
                <p:cNvPr id="263" name="Ink 262">
                  <a:extLst>
                    <a:ext uri="{FF2B5EF4-FFF2-40B4-BE49-F238E27FC236}">
                      <a16:creationId xmlns:a16="http://schemas.microsoft.com/office/drawing/2014/main" id="{71A2E18F-1566-0846-9F2A-96714EBD9952}"/>
                    </a:ext>
                  </a:extLst>
                </p:cNvPr>
                <p:cNvPicPr/>
                <p:nvPr/>
              </p:nvPicPr>
              <p:blipFill>
                <a:blip r:embed="rId561"/>
                <a:stretch>
                  <a:fillRect/>
                </a:stretch>
              </p:blipFill>
              <p:spPr>
                <a:xfrm>
                  <a:off x="8050845" y="1289110"/>
                  <a:ext cx="1418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264" name="Ink 263">
                  <a:extLst>
                    <a:ext uri="{FF2B5EF4-FFF2-40B4-BE49-F238E27FC236}">
                      <a16:creationId xmlns:a16="http://schemas.microsoft.com/office/drawing/2014/main" id="{F8092E5A-C477-CC11-6D19-F9203933E850}"/>
                    </a:ext>
                  </a:extLst>
                </p14:cNvPr>
                <p14:cNvContentPartPr/>
                <p14:nvPr/>
              </p14:nvContentPartPr>
              <p14:xfrm>
                <a:off x="8232645" y="1329790"/>
                <a:ext cx="54000" cy="114480"/>
              </p14:xfrm>
            </p:contentPart>
          </mc:Choice>
          <mc:Fallback xmlns="">
            <p:pic>
              <p:nvPicPr>
                <p:cNvPr id="264" name="Ink 263">
                  <a:extLst>
                    <a:ext uri="{FF2B5EF4-FFF2-40B4-BE49-F238E27FC236}">
                      <a16:creationId xmlns:a16="http://schemas.microsoft.com/office/drawing/2014/main" id="{F8092E5A-C477-CC11-6D19-F9203933E850}"/>
                    </a:ext>
                  </a:extLst>
                </p:cNvPr>
                <p:cNvPicPr/>
                <p:nvPr/>
              </p:nvPicPr>
              <p:blipFill>
                <a:blip r:embed="rId563"/>
                <a:stretch>
                  <a:fillRect/>
                </a:stretch>
              </p:blipFill>
              <p:spPr>
                <a:xfrm>
                  <a:off x="8223645" y="1320790"/>
                  <a:ext cx="716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265" name="Ink 264">
                  <a:extLst>
                    <a:ext uri="{FF2B5EF4-FFF2-40B4-BE49-F238E27FC236}">
                      <a16:creationId xmlns:a16="http://schemas.microsoft.com/office/drawing/2014/main" id="{DBE89B6D-E51E-36BA-1471-CA2F82B4E503}"/>
                    </a:ext>
                  </a:extLst>
                </p14:cNvPr>
                <p14:cNvContentPartPr/>
                <p14:nvPr/>
              </p14:nvContentPartPr>
              <p14:xfrm>
                <a:off x="8335605" y="1310710"/>
                <a:ext cx="70200" cy="120600"/>
              </p14:xfrm>
            </p:contentPart>
          </mc:Choice>
          <mc:Fallback xmlns="">
            <p:pic>
              <p:nvPicPr>
                <p:cNvPr id="265" name="Ink 264">
                  <a:extLst>
                    <a:ext uri="{FF2B5EF4-FFF2-40B4-BE49-F238E27FC236}">
                      <a16:creationId xmlns:a16="http://schemas.microsoft.com/office/drawing/2014/main" id="{DBE89B6D-E51E-36BA-1471-CA2F82B4E503}"/>
                    </a:ext>
                  </a:extLst>
                </p:cNvPr>
                <p:cNvPicPr/>
                <p:nvPr/>
              </p:nvPicPr>
              <p:blipFill>
                <a:blip r:embed="rId565"/>
                <a:stretch>
                  <a:fillRect/>
                </a:stretch>
              </p:blipFill>
              <p:spPr>
                <a:xfrm>
                  <a:off x="8326965" y="1302070"/>
                  <a:ext cx="878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266" name="Ink 265">
                  <a:extLst>
                    <a:ext uri="{FF2B5EF4-FFF2-40B4-BE49-F238E27FC236}">
                      <a16:creationId xmlns:a16="http://schemas.microsoft.com/office/drawing/2014/main" id="{7B306951-F628-F951-167D-2C00A5BBC4E7}"/>
                    </a:ext>
                  </a:extLst>
                </p14:cNvPr>
                <p14:cNvContentPartPr/>
                <p14:nvPr/>
              </p14:nvContentPartPr>
              <p14:xfrm>
                <a:off x="8442165" y="1267870"/>
                <a:ext cx="100440" cy="172440"/>
              </p14:xfrm>
            </p:contentPart>
          </mc:Choice>
          <mc:Fallback xmlns="">
            <p:pic>
              <p:nvPicPr>
                <p:cNvPr id="266" name="Ink 265">
                  <a:extLst>
                    <a:ext uri="{FF2B5EF4-FFF2-40B4-BE49-F238E27FC236}">
                      <a16:creationId xmlns:a16="http://schemas.microsoft.com/office/drawing/2014/main" id="{7B306951-F628-F951-167D-2C00A5BBC4E7}"/>
                    </a:ext>
                  </a:extLst>
                </p:cNvPr>
                <p:cNvPicPr/>
                <p:nvPr/>
              </p:nvPicPr>
              <p:blipFill>
                <a:blip r:embed="rId567"/>
                <a:stretch>
                  <a:fillRect/>
                </a:stretch>
              </p:blipFill>
              <p:spPr>
                <a:xfrm>
                  <a:off x="8433525" y="1258870"/>
                  <a:ext cx="118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267" name="Ink 266">
                  <a:extLst>
                    <a:ext uri="{FF2B5EF4-FFF2-40B4-BE49-F238E27FC236}">
                      <a16:creationId xmlns:a16="http://schemas.microsoft.com/office/drawing/2014/main" id="{8307DCE4-3AE0-464E-154B-75869AEA6548}"/>
                    </a:ext>
                  </a:extLst>
                </p14:cNvPr>
                <p14:cNvContentPartPr/>
                <p14:nvPr/>
              </p14:nvContentPartPr>
              <p14:xfrm>
                <a:off x="8576085" y="1276870"/>
                <a:ext cx="120600" cy="154080"/>
              </p14:xfrm>
            </p:contentPart>
          </mc:Choice>
          <mc:Fallback xmlns="">
            <p:pic>
              <p:nvPicPr>
                <p:cNvPr id="267" name="Ink 266">
                  <a:extLst>
                    <a:ext uri="{FF2B5EF4-FFF2-40B4-BE49-F238E27FC236}">
                      <a16:creationId xmlns:a16="http://schemas.microsoft.com/office/drawing/2014/main" id="{8307DCE4-3AE0-464E-154B-75869AEA6548}"/>
                    </a:ext>
                  </a:extLst>
                </p:cNvPr>
                <p:cNvPicPr/>
                <p:nvPr/>
              </p:nvPicPr>
              <p:blipFill>
                <a:blip r:embed="rId569"/>
                <a:stretch>
                  <a:fillRect/>
                </a:stretch>
              </p:blipFill>
              <p:spPr>
                <a:xfrm>
                  <a:off x="8567445" y="1267870"/>
                  <a:ext cx="1382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292" name="Ink 291">
                  <a:extLst>
                    <a:ext uri="{FF2B5EF4-FFF2-40B4-BE49-F238E27FC236}">
                      <a16:creationId xmlns:a16="http://schemas.microsoft.com/office/drawing/2014/main" id="{DB1CEA36-3073-1A6B-1094-1B2A0919C50E}"/>
                    </a:ext>
                  </a:extLst>
                </p14:cNvPr>
                <p14:cNvContentPartPr/>
                <p14:nvPr/>
              </p14:nvContentPartPr>
              <p14:xfrm>
                <a:off x="8208165" y="1485670"/>
                <a:ext cx="349920" cy="57600"/>
              </p14:xfrm>
            </p:contentPart>
          </mc:Choice>
          <mc:Fallback xmlns="">
            <p:pic>
              <p:nvPicPr>
                <p:cNvPr id="292" name="Ink 291">
                  <a:extLst>
                    <a:ext uri="{FF2B5EF4-FFF2-40B4-BE49-F238E27FC236}">
                      <a16:creationId xmlns:a16="http://schemas.microsoft.com/office/drawing/2014/main" id="{DB1CEA36-3073-1A6B-1094-1B2A0919C50E}"/>
                    </a:ext>
                  </a:extLst>
                </p:cNvPr>
                <p:cNvPicPr/>
                <p:nvPr/>
              </p:nvPicPr>
              <p:blipFill>
                <a:blip r:embed="rId571"/>
                <a:stretch>
                  <a:fillRect/>
                </a:stretch>
              </p:blipFill>
              <p:spPr>
                <a:xfrm>
                  <a:off x="8199525" y="1477030"/>
                  <a:ext cx="36756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293" name="Ink 292">
                  <a:extLst>
                    <a:ext uri="{FF2B5EF4-FFF2-40B4-BE49-F238E27FC236}">
                      <a16:creationId xmlns:a16="http://schemas.microsoft.com/office/drawing/2014/main" id="{CC5A5819-7FD4-A942-5708-A0AF4BFB5494}"/>
                    </a:ext>
                  </a:extLst>
                </p14:cNvPr>
                <p14:cNvContentPartPr/>
                <p14:nvPr/>
              </p14:nvContentPartPr>
              <p14:xfrm>
                <a:off x="8203125" y="1537870"/>
                <a:ext cx="357480" cy="61920"/>
              </p14:xfrm>
            </p:contentPart>
          </mc:Choice>
          <mc:Fallback xmlns="">
            <p:pic>
              <p:nvPicPr>
                <p:cNvPr id="293" name="Ink 292">
                  <a:extLst>
                    <a:ext uri="{FF2B5EF4-FFF2-40B4-BE49-F238E27FC236}">
                      <a16:creationId xmlns:a16="http://schemas.microsoft.com/office/drawing/2014/main" id="{CC5A5819-7FD4-A942-5708-A0AF4BFB5494}"/>
                    </a:ext>
                  </a:extLst>
                </p:cNvPr>
                <p:cNvPicPr/>
                <p:nvPr/>
              </p:nvPicPr>
              <p:blipFill>
                <a:blip r:embed="rId573"/>
                <a:stretch>
                  <a:fillRect/>
                </a:stretch>
              </p:blipFill>
              <p:spPr>
                <a:xfrm>
                  <a:off x="8194125" y="1528870"/>
                  <a:ext cx="3751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332" name="Ink 331">
                  <a:extLst>
                    <a:ext uri="{FF2B5EF4-FFF2-40B4-BE49-F238E27FC236}">
                      <a16:creationId xmlns:a16="http://schemas.microsoft.com/office/drawing/2014/main" id="{4B58F286-20A3-1C50-E2B8-754117B67A47}"/>
                    </a:ext>
                  </a:extLst>
                </p14:cNvPr>
                <p14:cNvContentPartPr/>
                <p14:nvPr/>
              </p14:nvContentPartPr>
              <p14:xfrm>
                <a:off x="8438565" y="2545870"/>
                <a:ext cx="18360" cy="384480"/>
              </p14:xfrm>
            </p:contentPart>
          </mc:Choice>
          <mc:Fallback xmlns="">
            <p:pic>
              <p:nvPicPr>
                <p:cNvPr id="332" name="Ink 331">
                  <a:extLst>
                    <a:ext uri="{FF2B5EF4-FFF2-40B4-BE49-F238E27FC236}">
                      <a16:creationId xmlns:a16="http://schemas.microsoft.com/office/drawing/2014/main" id="{4B58F286-20A3-1C50-E2B8-754117B67A47}"/>
                    </a:ext>
                  </a:extLst>
                </p:cNvPr>
                <p:cNvPicPr/>
                <p:nvPr/>
              </p:nvPicPr>
              <p:blipFill>
                <a:blip r:embed="rId575"/>
                <a:stretch>
                  <a:fillRect/>
                </a:stretch>
              </p:blipFill>
              <p:spPr>
                <a:xfrm>
                  <a:off x="8429925" y="2537230"/>
                  <a:ext cx="3600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333" name="Ink 332">
                  <a:extLst>
                    <a:ext uri="{FF2B5EF4-FFF2-40B4-BE49-F238E27FC236}">
                      <a16:creationId xmlns:a16="http://schemas.microsoft.com/office/drawing/2014/main" id="{6D91F460-7A95-0FE7-363E-7B843A29C120}"/>
                    </a:ext>
                  </a:extLst>
                </p14:cNvPr>
                <p14:cNvContentPartPr/>
                <p14:nvPr/>
              </p14:nvContentPartPr>
              <p14:xfrm>
                <a:off x="8300685" y="2904790"/>
                <a:ext cx="112680" cy="9720"/>
              </p14:xfrm>
            </p:contentPart>
          </mc:Choice>
          <mc:Fallback xmlns="">
            <p:pic>
              <p:nvPicPr>
                <p:cNvPr id="333" name="Ink 332">
                  <a:extLst>
                    <a:ext uri="{FF2B5EF4-FFF2-40B4-BE49-F238E27FC236}">
                      <a16:creationId xmlns:a16="http://schemas.microsoft.com/office/drawing/2014/main" id="{6D91F460-7A95-0FE7-363E-7B843A29C120}"/>
                    </a:ext>
                  </a:extLst>
                </p:cNvPr>
                <p:cNvPicPr/>
                <p:nvPr/>
              </p:nvPicPr>
              <p:blipFill>
                <a:blip r:embed="rId577"/>
                <a:stretch>
                  <a:fillRect/>
                </a:stretch>
              </p:blipFill>
              <p:spPr>
                <a:xfrm>
                  <a:off x="8291685" y="2895790"/>
                  <a:ext cx="1303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334" name="Ink 333">
                  <a:extLst>
                    <a:ext uri="{FF2B5EF4-FFF2-40B4-BE49-F238E27FC236}">
                      <a16:creationId xmlns:a16="http://schemas.microsoft.com/office/drawing/2014/main" id="{B5383B29-2E17-5091-5590-9DA0C06DAAA2}"/>
                    </a:ext>
                  </a:extLst>
                </p14:cNvPr>
                <p14:cNvContentPartPr/>
                <p14:nvPr/>
              </p14:nvContentPartPr>
              <p14:xfrm>
                <a:off x="8385285" y="2852590"/>
                <a:ext cx="108720" cy="86760"/>
              </p14:xfrm>
            </p:contentPart>
          </mc:Choice>
          <mc:Fallback xmlns="">
            <p:pic>
              <p:nvPicPr>
                <p:cNvPr id="334" name="Ink 333">
                  <a:extLst>
                    <a:ext uri="{FF2B5EF4-FFF2-40B4-BE49-F238E27FC236}">
                      <a16:creationId xmlns:a16="http://schemas.microsoft.com/office/drawing/2014/main" id="{B5383B29-2E17-5091-5590-9DA0C06DAAA2}"/>
                    </a:ext>
                  </a:extLst>
                </p:cNvPr>
                <p:cNvPicPr/>
                <p:nvPr/>
              </p:nvPicPr>
              <p:blipFill>
                <a:blip r:embed="rId579"/>
                <a:stretch>
                  <a:fillRect/>
                </a:stretch>
              </p:blipFill>
              <p:spPr>
                <a:xfrm>
                  <a:off x="8376285" y="2843950"/>
                  <a:ext cx="1263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335" name="Ink 334">
                  <a:extLst>
                    <a:ext uri="{FF2B5EF4-FFF2-40B4-BE49-F238E27FC236}">
                      <a16:creationId xmlns:a16="http://schemas.microsoft.com/office/drawing/2014/main" id="{197CD321-E87D-CC56-6392-11CC72B700B2}"/>
                    </a:ext>
                  </a:extLst>
                </p14:cNvPr>
                <p14:cNvContentPartPr/>
                <p14:nvPr/>
              </p14:nvContentPartPr>
              <p14:xfrm>
                <a:off x="8628645" y="2536150"/>
                <a:ext cx="182520" cy="151200"/>
              </p14:xfrm>
            </p:contentPart>
          </mc:Choice>
          <mc:Fallback xmlns="">
            <p:pic>
              <p:nvPicPr>
                <p:cNvPr id="335" name="Ink 334">
                  <a:extLst>
                    <a:ext uri="{FF2B5EF4-FFF2-40B4-BE49-F238E27FC236}">
                      <a16:creationId xmlns:a16="http://schemas.microsoft.com/office/drawing/2014/main" id="{197CD321-E87D-CC56-6392-11CC72B700B2}"/>
                    </a:ext>
                  </a:extLst>
                </p:cNvPr>
                <p:cNvPicPr/>
                <p:nvPr/>
              </p:nvPicPr>
              <p:blipFill>
                <a:blip r:embed="rId581"/>
                <a:stretch>
                  <a:fillRect/>
                </a:stretch>
              </p:blipFill>
              <p:spPr>
                <a:xfrm>
                  <a:off x="8619645" y="2527150"/>
                  <a:ext cx="2001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336" name="Ink 335">
                  <a:extLst>
                    <a:ext uri="{FF2B5EF4-FFF2-40B4-BE49-F238E27FC236}">
                      <a16:creationId xmlns:a16="http://schemas.microsoft.com/office/drawing/2014/main" id="{ECD85009-4B36-6751-273A-C5DA89D25594}"/>
                    </a:ext>
                  </a:extLst>
                </p14:cNvPr>
                <p14:cNvContentPartPr/>
                <p14:nvPr/>
              </p14:nvContentPartPr>
              <p14:xfrm>
                <a:off x="8697765" y="2552710"/>
                <a:ext cx="20160" cy="318960"/>
              </p14:xfrm>
            </p:contentPart>
          </mc:Choice>
          <mc:Fallback xmlns="">
            <p:pic>
              <p:nvPicPr>
                <p:cNvPr id="336" name="Ink 335">
                  <a:extLst>
                    <a:ext uri="{FF2B5EF4-FFF2-40B4-BE49-F238E27FC236}">
                      <a16:creationId xmlns:a16="http://schemas.microsoft.com/office/drawing/2014/main" id="{ECD85009-4B36-6751-273A-C5DA89D25594}"/>
                    </a:ext>
                  </a:extLst>
                </p:cNvPr>
                <p:cNvPicPr/>
                <p:nvPr/>
              </p:nvPicPr>
              <p:blipFill>
                <a:blip r:embed="rId583"/>
                <a:stretch>
                  <a:fillRect/>
                </a:stretch>
              </p:blipFill>
              <p:spPr>
                <a:xfrm>
                  <a:off x="8688765" y="2544070"/>
                  <a:ext cx="3780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338" name="Ink 337">
                  <a:extLst>
                    <a:ext uri="{FF2B5EF4-FFF2-40B4-BE49-F238E27FC236}">
                      <a16:creationId xmlns:a16="http://schemas.microsoft.com/office/drawing/2014/main" id="{640B3E35-ED6A-0C60-BD72-6EA2C2727506}"/>
                    </a:ext>
                  </a:extLst>
                </p14:cNvPr>
                <p14:cNvContentPartPr/>
                <p14:nvPr/>
              </p14:nvContentPartPr>
              <p14:xfrm>
                <a:off x="9401205" y="2147350"/>
                <a:ext cx="344880" cy="113040"/>
              </p14:xfrm>
            </p:contentPart>
          </mc:Choice>
          <mc:Fallback xmlns="">
            <p:pic>
              <p:nvPicPr>
                <p:cNvPr id="338" name="Ink 337">
                  <a:extLst>
                    <a:ext uri="{FF2B5EF4-FFF2-40B4-BE49-F238E27FC236}">
                      <a16:creationId xmlns:a16="http://schemas.microsoft.com/office/drawing/2014/main" id="{640B3E35-ED6A-0C60-BD72-6EA2C2727506}"/>
                    </a:ext>
                  </a:extLst>
                </p:cNvPr>
                <p:cNvPicPr/>
                <p:nvPr/>
              </p:nvPicPr>
              <p:blipFill>
                <a:blip r:embed="rId585"/>
                <a:stretch>
                  <a:fillRect/>
                </a:stretch>
              </p:blipFill>
              <p:spPr>
                <a:xfrm>
                  <a:off x="9392205" y="2138710"/>
                  <a:ext cx="3625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339" name="Ink 338">
                  <a:extLst>
                    <a:ext uri="{FF2B5EF4-FFF2-40B4-BE49-F238E27FC236}">
                      <a16:creationId xmlns:a16="http://schemas.microsoft.com/office/drawing/2014/main" id="{B4F78319-39DA-D630-8594-8682A7019479}"/>
                    </a:ext>
                  </a:extLst>
                </p14:cNvPr>
                <p14:cNvContentPartPr/>
                <p14:nvPr/>
              </p14:nvContentPartPr>
              <p14:xfrm>
                <a:off x="9616485" y="2164990"/>
                <a:ext cx="165600" cy="138960"/>
              </p14:xfrm>
            </p:contentPart>
          </mc:Choice>
          <mc:Fallback xmlns="">
            <p:pic>
              <p:nvPicPr>
                <p:cNvPr id="339" name="Ink 338">
                  <a:extLst>
                    <a:ext uri="{FF2B5EF4-FFF2-40B4-BE49-F238E27FC236}">
                      <a16:creationId xmlns:a16="http://schemas.microsoft.com/office/drawing/2014/main" id="{B4F78319-39DA-D630-8594-8682A7019479}"/>
                    </a:ext>
                  </a:extLst>
                </p:cNvPr>
                <p:cNvPicPr/>
                <p:nvPr/>
              </p:nvPicPr>
              <p:blipFill>
                <a:blip r:embed="rId587"/>
                <a:stretch>
                  <a:fillRect/>
                </a:stretch>
              </p:blipFill>
              <p:spPr>
                <a:xfrm>
                  <a:off x="9607845" y="2156350"/>
                  <a:ext cx="1832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340" name="Ink 339">
                  <a:extLst>
                    <a:ext uri="{FF2B5EF4-FFF2-40B4-BE49-F238E27FC236}">
                      <a16:creationId xmlns:a16="http://schemas.microsoft.com/office/drawing/2014/main" id="{BA6A0E33-D546-BCCC-DBA4-27E827BD65BA}"/>
                    </a:ext>
                  </a:extLst>
                </p14:cNvPr>
                <p14:cNvContentPartPr/>
                <p14:nvPr/>
              </p14:nvContentPartPr>
              <p14:xfrm>
                <a:off x="9234165" y="2293870"/>
                <a:ext cx="135000" cy="132480"/>
              </p14:xfrm>
            </p:contentPart>
          </mc:Choice>
          <mc:Fallback xmlns="">
            <p:pic>
              <p:nvPicPr>
                <p:cNvPr id="340" name="Ink 339">
                  <a:extLst>
                    <a:ext uri="{FF2B5EF4-FFF2-40B4-BE49-F238E27FC236}">
                      <a16:creationId xmlns:a16="http://schemas.microsoft.com/office/drawing/2014/main" id="{BA6A0E33-D546-BCCC-DBA4-27E827BD65BA}"/>
                    </a:ext>
                  </a:extLst>
                </p:cNvPr>
                <p:cNvPicPr/>
                <p:nvPr/>
              </p:nvPicPr>
              <p:blipFill>
                <a:blip r:embed="rId589"/>
                <a:stretch>
                  <a:fillRect/>
                </a:stretch>
              </p:blipFill>
              <p:spPr>
                <a:xfrm>
                  <a:off x="9225525" y="2285230"/>
                  <a:ext cx="1526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341" name="Ink 340">
                  <a:extLst>
                    <a:ext uri="{FF2B5EF4-FFF2-40B4-BE49-F238E27FC236}">
                      <a16:creationId xmlns:a16="http://schemas.microsoft.com/office/drawing/2014/main" id="{34B0B52C-C071-75E6-A757-63204D240C11}"/>
                    </a:ext>
                  </a:extLst>
                </p14:cNvPr>
                <p14:cNvContentPartPr/>
                <p14:nvPr/>
              </p14:nvContentPartPr>
              <p14:xfrm>
                <a:off x="9323445" y="2364070"/>
                <a:ext cx="194760" cy="35640"/>
              </p14:xfrm>
            </p:contentPart>
          </mc:Choice>
          <mc:Fallback xmlns="">
            <p:pic>
              <p:nvPicPr>
                <p:cNvPr id="341" name="Ink 340">
                  <a:extLst>
                    <a:ext uri="{FF2B5EF4-FFF2-40B4-BE49-F238E27FC236}">
                      <a16:creationId xmlns:a16="http://schemas.microsoft.com/office/drawing/2014/main" id="{34B0B52C-C071-75E6-A757-63204D240C11}"/>
                    </a:ext>
                  </a:extLst>
                </p:cNvPr>
                <p:cNvPicPr/>
                <p:nvPr/>
              </p:nvPicPr>
              <p:blipFill>
                <a:blip r:embed="rId591"/>
                <a:stretch>
                  <a:fillRect/>
                </a:stretch>
              </p:blipFill>
              <p:spPr>
                <a:xfrm>
                  <a:off x="9314805" y="2355070"/>
                  <a:ext cx="2124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342" name="Ink 341">
                  <a:extLst>
                    <a:ext uri="{FF2B5EF4-FFF2-40B4-BE49-F238E27FC236}">
                      <a16:creationId xmlns:a16="http://schemas.microsoft.com/office/drawing/2014/main" id="{BCDAA050-5E8B-C83C-4349-3DA17801927B}"/>
                    </a:ext>
                  </a:extLst>
                </p14:cNvPr>
                <p14:cNvContentPartPr/>
                <p14:nvPr/>
              </p14:nvContentPartPr>
              <p14:xfrm>
                <a:off x="9412005" y="2938630"/>
                <a:ext cx="243000" cy="204120"/>
              </p14:xfrm>
            </p:contentPart>
          </mc:Choice>
          <mc:Fallback xmlns="">
            <p:pic>
              <p:nvPicPr>
                <p:cNvPr id="342" name="Ink 341">
                  <a:extLst>
                    <a:ext uri="{FF2B5EF4-FFF2-40B4-BE49-F238E27FC236}">
                      <a16:creationId xmlns:a16="http://schemas.microsoft.com/office/drawing/2014/main" id="{BCDAA050-5E8B-C83C-4349-3DA17801927B}"/>
                    </a:ext>
                  </a:extLst>
                </p:cNvPr>
                <p:cNvPicPr/>
                <p:nvPr/>
              </p:nvPicPr>
              <p:blipFill>
                <a:blip r:embed="rId593"/>
                <a:stretch>
                  <a:fillRect/>
                </a:stretch>
              </p:blipFill>
              <p:spPr>
                <a:xfrm>
                  <a:off x="9403365" y="2929630"/>
                  <a:ext cx="2606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343" name="Ink 342">
                  <a:extLst>
                    <a:ext uri="{FF2B5EF4-FFF2-40B4-BE49-F238E27FC236}">
                      <a16:creationId xmlns:a16="http://schemas.microsoft.com/office/drawing/2014/main" id="{D92A0741-CEE3-3976-166B-8C0F730510E1}"/>
                    </a:ext>
                  </a:extLst>
                </p14:cNvPr>
                <p14:cNvContentPartPr/>
                <p14:nvPr/>
              </p14:nvContentPartPr>
              <p14:xfrm>
                <a:off x="9326685" y="3071830"/>
                <a:ext cx="141480" cy="112680"/>
              </p14:xfrm>
            </p:contentPart>
          </mc:Choice>
          <mc:Fallback xmlns="">
            <p:pic>
              <p:nvPicPr>
                <p:cNvPr id="343" name="Ink 342">
                  <a:extLst>
                    <a:ext uri="{FF2B5EF4-FFF2-40B4-BE49-F238E27FC236}">
                      <a16:creationId xmlns:a16="http://schemas.microsoft.com/office/drawing/2014/main" id="{D92A0741-CEE3-3976-166B-8C0F730510E1}"/>
                    </a:ext>
                  </a:extLst>
                </p:cNvPr>
                <p:cNvPicPr/>
                <p:nvPr/>
              </p:nvPicPr>
              <p:blipFill>
                <a:blip r:embed="rId595"/>
                <a:stretch>
                  <a:fillRect/>
                </a:stretch>
              </p:blipFill>
              <p:spPr>
                <a:xfrm>
                  <a:off x="9317685" y="3063190"/>
                  <a:ext cx="1591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344" name="Ink 343">
                  <a:extLst>
                    <a:ext uri="{FF2B5EF4-FFF2-40B4-BE49-F238E27FC236}">
                      <a16:creationId xmlns:a16="http://schemas.microsoft.com/office/drawing/2014/main" id="{820E7E13-4CAB-4657-38C1-8E878C9EABE7}"/>
                    </a:ext>
                  </a:extLst>
                </p14:cNvPr>
                <p14:cNvContentPartPr/>
                <p14:nvPr/>
              </p14:nvContentPartPr>
              <p14:xfrm>
                <a:off x="9466725" y="3037630"/>
                <a:ext cx="383760" cy="318960"/>
              </p14:xfrm>
            </p:contentPart>
          </mc:Choice>
          <mc:Fallback xmlns="">
            <p:pic>
              <p:nvPicPr>
                <p:cNvPr id="344" name="Ink 343">
                  <a:extLst>
                    <a:ext uri="{FF2B5EF4-FFF2-40B4-BE49-F238E27FC236}">
                      <a16:creationId xmlns:a16="http://schemas.microsoft.com/office/drawing/2014/main" id="{820E7E13-4CAB-4657-38C1-8E878C9EABE7}"/>
                    </a:ext>
                  </a:extLst>
                </p:cNvPr>
                <p:cNvPicPr/>
                <p:nvPr/>
              </p:nvPicPr>
              <p:blipFill>
                <a:blip r:embed="rId597"/>
                <a:stretch>
                  <a:fillRect/>
                </a:stretch>
              </p:blipFill>
              <p:spPr>
                <a:xfrm>
                  <a:off x="9457725" y="3028990"/>
                  <a:ext cx="40140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345" name="Ink 344">
                  <a:extLst>
                    <a:ext uri="{FF2B5EF4-FFF2-40B4-BE49-F238E27FC236}">
                      <a16:creationId xmlns:a16="http://schemas.microsoft.com/office/drawing/2014/main" id="{23DFFA36-6FA3-7BEF-78AA-36F38322726D}"/>
                    </a:ext>
                  </a:extLst>
                </p14:cNvPr>
                <p14:cNvContentPartPr/>
                <p14:nvPr/>
              </p14:nvContentPartPr>
              <p14:xfrm>
                <a:off x="9718005" y="3007030"/>
                <a:ext cx="146880" cy="119880"/>
              </p14:xfrm>
            </p:contentPart>
          </mc:Choice>
          <mc:Fallback xmlns="">
            <p:pic>
              <p:nvPicPr>
                <p:cNvPr id="345" name="Ink 344">
                  <a:extLst>
                    <a:ext uri="{FF2B5EF4-FFF2-40B4-BE49-F238E27FC236}">
                      <a16:creationId xmlns:a16="http://schemas.microsoft.com/office/drawing/2014/main" id="{23DFFA36-6FA3-7BEF-78AA-36F38322726D}"/>
                    </a:ext>
                  </a:extLst>
                </p:cNvPr>
                <p:cNvPicPr/>
                <p:nvPr/>
              </p:nvPicPr>
              <p:blipFill>
                <a:blip r:embed="rId599"/>
                <a:stretch>
                  <a:fillRect/>
                </a:stretch>
              </p:blipFill>
              <p:spPr>
                <a:xfrm>
                  <a:off x="9709365" y="2998030"/>
                  <a:ext cx="1645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347" name="Ink 346">
                  <a:extLst>
                    <a:ext uri="{FF2B5EF4-FFF2-40B4-BE49-F238E27FC236}">
                      <a16:creationId xmlns:a16="http://schemas.microsoft.com/office/drawing/2014/main" id="{A9B39176-ACB3-C038-8FD7-3CB5C111E0DC}"/>
                    </a:ext>
                  </a:extLst>
                </p14:cNvPr>
                <p14:cNvContentPartPr/>
                <p14:nvPr/>
              </p14:nvContentPartPr>
              <p14:xfrm>
                <a:off x="10696845" y="3267670"/>
                <a:ext cx="17640" cy="270000"/>
              </p14:xfrm>
            </p:contentPart>
          </mc:Choice>
          <mc:Fallback xmlns="">
            <p:pic>
              <p:nvPicPr>
                <p:cNvPr id="347" name="Ink 346">
                  <a:extLst>
                    <a:ext uri="{FF2B5EF4-FFF2-40B4-BE49-F238E27FC236}">
                      <a16:creationId xmlns:a16="http://schemas.microsoft.com/office/drawing/2014/main" id="{A9B39176-ACB3-C038-8FD7-3CB5C111E0DC}"/>
                    </a:ext>
                  </a:extLst>
                </p:cNvPr>
                <p:cNvPicPr/>
                <p:nvPr/>
              </p:nvPicPr>
              <p:blipFill>
                <a:blip r:embed="rId601"/>
                <a:stretch>
                  <a:fillRect/>
                </a:stretch>
              </p:blipFill>
              <p:spPr>
                <a:xfrm>
                  <a:off x="10688205" y="3259030"/>
                  <a:ext cx="3528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348" name="Ink 347">
                  <a:extLst>
                    <a:ext uri="{FF2B5EF4-FFF2-40B4-BE49-F238E27FC236}">
                      <a16:creationId xmlns:a16="http://schemas.microsoft.com/office/drawing/2014/main" id="{3D942847-4176-2BF7-2CFB-14E2A10551B7}"/>
                    </a:ext>
                  </a:extLst>
                </p14:cNvPr>
                <p14:cNvContentPartPr/>
                <p14:nvPr/>
              </p14:nvContentPartPr>
              <p14:xfrm>
                <a:off x="10600005" y="3495550"/>
                <a:ext cx="151200" cy="100440"/>
              </p14:xfrm>
            </p:contentPart>
          </mc:Choice>
          <mc:Fallback xmlns="">
            <p:pic>
              <p:nvPicPr>
                <p:cNvPr id="348" name="Ink 347">
                  <a:extLst>
                    <a:ext uri="{FF2B5EF4-FFF2-40B4-BE49-F238E27FC236}">
                      <a16:creationId xmlns:a16="http://schemas.microsoft.com/office/drawing/2014/main" id="{3D942847-4176-2BF7-2CFB-14E2A10551B7}"/>
                    </a:ext>
                  </a:extLst>
                </p:cNvPr>
                <p:cNvPicPr/>
                <p:nvPr/>
              </p:nvPicPr>
              <p:blipFill>
                <a:blip r:embed="rId603"/>
                <a:stretch>
                  <a:fillRect/>
                </a:stretch>
              </p:blipFill>
              <p:spPr>
                <a:xfrm>
                  <a:off x="10591005" y="3486550"/>
                  <a:ext cx="1688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349" name="Ink 348">
                  <a:extLst>
                    <a:ext uri="{FF2B5EF4-FFF2-40B4-BE49-F238E27FC236}">
                      <a16:creationId xmlns:a16="http://schemas.microsoft.com/office/drawing/2014/main" id="{0497DDC9-389B-0932-82F5-D34B6D92B1CF}"/>
                    </a:ext>
                  </a:extLst>
                </p14:cNvPr>
                <p14:cNvContentPartPr/>
                <p14:nvPr/>
              </p14:nvContentPartPr>
              <p14:xfrm>
                <a:off x="10839405" y="3200710"/>
                <a:ext cx="70560" cy="163080"/>
              </p14:xfrm>
            </p:contentPart>
          </mc:Choice>
          <mc:Fallback xmlns="">
            <p:pic>
              <p:nvPicPr>
                <p:cNvPr id="349" name="Ink 348">
                  <a:extLst>
                    <a:ext uri="{FF2B5EF4-FFF2-40B4-BE49-F238E27FC236}">
                      <a16:creationId xmlns:a16="http://schemas.microsoft.com/office/drawing/2014/main" id="{0497DDC9-389B-0932-82F5-D34B6D92B1CF}"/>
                    </a:ext>
                  </a:extLst>
                </p:cNvPr>
                <p:cNvPicPr/>
                <p:nvPr/>
              </p:nvPicPr>
              <p:blipFill>
                <a:blip r:embed="rId605"/>
                <a:stretch>
                  <a:fillRect/>
                </a:stretch>
              </p:blipFill>
              <p:spPr>
                <a:xfrm>
                  <a:off x="10830765" y="3192070"/>
                  <a:ext cx="882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350" name="Ink 349">
                  <a:extLst>
                    <a:ext uri="{FF2B5EF4-FFF2-40B4-BE49-F238E27FC236}">
                      <a16:creationId xmlns:a16="http://schemas.microsoft.com/office/drawing/2014/main" id="{C165E252-C052-3536-2C2A-AD4FCE928D37}"/>
                    </a:ext>
                  </a:extLst>
                </p14:cNvPr>
                <p14:cNvContentPartPr/>
                <p14:nvPr/>
              </p14:nvContentPartPr>
              <p14:xfrm>
                <a:off x="10902045" y="3202510"/>
                <a:ext cx="82080" cy="300240"/>
              </p14:xfrm>
            </p:contentPart>
          </mc:Choice>
          <mc:Fallback xmlns="">
            <p:pic>
              <p:nvPicPr>
                <p:cNvPr id="350" name="Ink 349">
                  <a:extLst>
                    <a:ext uri="{FF2B5EF4-FFF2-40B4-BE49-F238E27FC236}">
                      <a16:creationId xmlns:a16="http://schemas.microsoft.com/office/drawing/2014/main" id="{C165E252-C052-3536-2C2A-AD4FCE928D37}"/>
                    </a:ext>
                  </a:extLst>
                </p:cNvPr>
                <p:cNvPicPr/>
                <p:nvPr/>
              </p:nvPicPr>
              <p:blipFill>
                <a:blip r:embed="rId607"/>
                <a:stretch>
                  <a:fillRect/>
                </a:stretch>
              </p:blipFill>
              <p:spPr>
                <a:xfrm>
                  <a:off x="10893045" y="3193510"/>
                  <a:ext cx="997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351" name="Ink 350">
                  <a:extLst>
                    <a:ext uri="{FF2B5EF4-FFF2-40B4-BE49-F238E27FC236}">
                      <a16:creationId xmlns:a16="http://schemas.microsoft.com/office/drawing/2014/main" id="{C2724955-C34C-2EF3-2BD6-5D43BB84D02B}"/>
                    </a:ext>
                  </a:extLst>
                </p14:cNvPr>
                <p14:cNvContentPartPr/>
                <p14:nvPr/>
              </p14:nvContentPartPr>
              <p14:xfrm>
                <a:off x="9539085" y="3753670"/>
                <a:ext cx="167040" cy="127080"/>
              </p14:xfrm>
            </p:contentPart>
          </mc:Choice>
          <mc:Fallback xmlns="">
            <p:pic>
              <p:nvPicPr>
                <p:cNvPr id="351" name="Ink 350">
                  <a:extLst>
                    <a:ext uri="{FF2B5EF4-FFF2-40B4-BE49-F238E27FC236}">
                      <a16:creationId xmlns:a16="http://schemas.microsoft.com/office/drawing/2014/main" id="{C2724955-C34C-2EF3-2BD6-5D43BB84D02B}"/>
                    </a:ext>
                  </a:extLst>
                </p:cNvPr>
                <p:cNvPicPr/>
                <p:nvPr/>
              </p:nvPicPr>
              <p:blipFill>
                <a:blip r:embed="rId609"/>
                <a:stretch>
                  <a:fillRect/>
                </a:stretch>
              </p:blipFill>
              <p:spPr>
                <a:xfrm>
                  <a:off x="9530085" y="3744670"/>
                  <a:ext cx="1846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352" name="Ink 351">
                  <a:extLst>
                    <a:ext uri="{FF2B5EF4-FFF2-40B4-BE49-F238E27FC236}">
                      <a16:creationId xmlns:a16="http://schemas.microsoft.com/office/drawing/2014/main" id="{4CC95C8C-70DE-8454-568A-2F8B38AC9828}"/>
                    </a:ext>
                  </a:extLst>
                </p14:cNvPr>
                <p14:cNvContentPartPr/>
                <p14:nvPr/>
              </p14:nvContentPartPr>
              <p14:xfrm>
                <a:off x="9601005" y="3752950"/>
                <a:ext cx="391320" cy="70200"/>
              </p14:xfrm>
            </p:contentPart>
          </mc:Choice>
          <mc:Fallback xmlns="">
            <p:pic>
              <p:nvPicPr>
                <p:cNvPr id="352" name="Ink 351">
                  <a:extLst>
                    <a:ext uri="{FF2B5EF4-FFF2-40B4-BE49-F238E27FC236}">
                      <a16:creationId xmlns:a16="http://schemas.microsoft.com/office/drawing/2014/main" id="{4CC95C8C-70DE-8454-568A-2F8B38AC9828}"/>
                    </a:ext>
                  </a:extLst>
                </p:cNvPr>
                <p:cNvPicPr/>
                <p:nvPr/>
              </p:nvPicPr>
              <p:blipFill>
                <a:blip r:embed="rId611"/>
                <a:stretch>
                  <a:fillRect/>
                </a:stretch>
              </p:blipFill>
              <p:spPr>
                <a:xfrm>
                  <a:off x="9592005" y="3743950"/>
                  <a:ext cx="4089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353" name="Ink 352">
                  <a:extLst>
                    <a:ext uri="{FF2B5EF4-FFF2-40B4-BE49-F238E27FC236}">
                      <a16:creationId xmlns:a16="http://schemas.microsoft.com/office/drawing/2014/main" id="{9634AEF8-8DB9-3E7A-663E-17E2447DF9DE}"/>
                    </a:ext>
                  </a:extLst>
                </p14:cNvPr>
                <p14:cNvContentPartPr/>
                <p14:nvPr/>
              </p14:nvContentPartPr>
              <p14:xfrm>
                <a:off x="9404445" y="3935110"/>
                <a:ext cx="335880" cy="27360"/>
              </p14:xfrm>
            </p:contentPart>
          </mc:Choice>
          <mc:Fallback xmlns="">
            <p:pic>
              <p:nvPicPr>
                <p:cNvPr id="353" name="Ink 352">
                  <a:extLst>
                    <a:ext uri="{FF2B5EF4-FFF2-40B4-BE49-F238E27FC236}">
                      <a16:creationId xmlns:a16="http://schemas.microsoft.com/office/drawing/2014/main" id="{9634AEF8-8DB9-3E7A-663E-17E2447DF9DE}"/>
                    </a:ext>
                  </a:extLst>
                </p:cNvPr>
                <p:cNvPicPr/>
                <p:nvPr/>
              </p:nvPicPr>
              <p:blipFill>
                <a:blip r:embed="rId613"/>
                <a:stretch>
                  <a:fillRect/>
                </a:stretch>
              </p:blipFill>
              <p:spPr>
                <a:xfrm>
                  <a:off x="9395805" y="3926110"/>
                  <a:ext cx="3535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354" name="Ink 353">
                  <a:extLst>
                    <a:ext uri="{FF2B5EF4-FFF2-40B4-BE49-F238E27FC236}">
                      <a16:creationId xmlns:a16="http://schemas.microsoft.com/office/drawing/2014/main" id="{3EC9096C-291A-DB1D-E42C-FCE33E33C71F}"/>
                    </a:ext>
                  </a:extLst>
                </p14:cNvPr>
                <p14:cNvContentPartPr/>
                <p14:nvPr/>
              </p14:nvContentPartPr>
              <p14:xfrm>
                <a:off x="9706125" y="3889390"/>
                <a:ext cx="152640" cy="145080"/>
              </p14:xfrm>
            </p:contentPart>
          </mc:Choice>
          <mc:Fallback xmlns="">
            <p:pic>
              <p:nvPicPr>
                <p:cNvPr id="354" name="Ink 353">
                  <a:extLst>
                    <a:ext uri="{FF2B5EF4-FFF2-40B4-BE49-F238E27FC236}">
                      <a16:creationId xmlns:a16="http://schemas.microsoft.com/office/drawing/2014/main" id="{3EC9096C-291A-DB1D-E42C-FCE33E33C71F}"/>
                    </a:ext>
                  </a:extLst>
                </p:cNvPr>
                <p:cNvPicPr/>
                <p:nvPr/>
              </p:nvPicPr>
              <p:blipFill>
                <a:blip r:embed="rId615"/>
                <a:stretch>
                  <a:fillRect/>
                </a:stretch>
              </p:blipFill>
              <p:spPr>
                <a:xfrm>
                  <a:off x="9697125" y="3880750"/>
                  <a:ext cx="170280" cy="162720"/>
                </a:xfrm>
                <a:prstGeom prst="rect">
                  <a:avLst/>
                </a:prstGeom>
              </p:spPr>
            </p:pic>
          </mc:Fallback>
        </mc:AlternateContent>
      </p:grpSp>
    </p:spTree>
    <p:extLst>
      <p:ext uri="{BB962C8B-B14F-4D97-AF65-F5344CB8AC3E}">
        <p14:creationId xmlns:p14="http://schemas.microsoft.com/office/powerpoint/2010/main" val="79856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BB9B2-4EF3-B2B6-C3A6-E08AA8127834}"/>
              </a:ext>
            </a:extLst>
          </p:cNvPr>
          <p:cNvSpPr>
            <a:spLocks noGrp="1"/>
          </p:cNvSpPr>
          <p:nvPr>
            <p:ph type="title"/>
          </p:nvPr>
        </p:nvSpPr>
        <p:spPr/>
        <p:txBody>
          <a:bodyPr/>
          <a:lstStyle/>
          <a:p>
            <a:r>
              <a:rPr lang="en-IN" dirty="0"/>
              <a:t>Scalability</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BAABC730-5397-292F-2A88-DC3291C6B33F}"/>
                  </a:ext>
                </a:extLst>
              </p14:cNvPr>
              <p14:cNvContentPartPr/>
              <p14:nvPr/>
            </p14:nvContentPartPr>
            <p14:xfrm>
              <a:off x="2579565" y="1798510"/>
              <a:ext cx="1440" cy="1440"/>
            </p14:xfrm>
          </p:contentPart>
        </mc:Choice>
        <mc:Fallback xmlns="">
          <p:pic>
            <p:nvPicPr>
              <p:cNvPr id="3" name="Ink 2">
                <a:extLst>
                  <a:ext uri="{FF2B5EF4-FFF2-40B4-BE49-F238E27FC236}">
                    <a16:creationId xmlns:a16="http://schemas.microsoft.com/office/drawing/2014/main" id="{BAABC730-5397-292F-2A88-DC3291C6B33F}"/>
                  </a:ext>
                </a:extLst>
              </p:cNvPr>
              <p:cNvPicPr/>
              <p:nvPr/>
            </p:nvPicPr>
            <p:blipFill>
              <a:blip r:embed="rId3"/>
              <a:stretch>
                <a:fillRect/>
              </a:stretch>
            </p:blipFill>
            <p:spPr>
              <a:xfrm>
                <a:off x="2570565" y="1789510"/>
                <a:ext cx="19080" cy="19080"/>
              </a:xfrm>
              <a:prstGeom prst="rect">
                <a:avLst/>
              </a:prstGeom>
            </p:spPr>
          </p:pic>
        </mc:Fallback>
      </mc:AlternateContent>
      <p:grpSp>
        <p:nvGrpSpPr>
          <p:cNvPr id="11" name="Group 10">
            <a:extLst>
              <a:ext uri="{FF2B5EF4-FFF2-40B4-BE49-F238E27FC236}">
                <a16:creationId xmlns:a16="http://schemas.microsoft.com/office/drawing/2014/main" id="{6C98E4C0-96A4-0B6B-8BAD-FBC8ACD31C6A}"/>
              </a:ext>
            </a:extLst>
          </p:cNvPr>
          <p:cNvGrpSpPr/>
          <p:nvPr/>
        </p:nvGrpSpPr>
        <p:grpSpPr>
          <a:xfrm>
            <a:off x="1083765" y="1411870"/>
            <a:ext cx="1275480" cy="983880"/>
            <a:chOff x="1083765" y="1411870"/>
            <a:chExt cx="1275480" cy="98388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D4910E3-5C5B-A9B2-6D73-F1B5B7BF8D02}"/>
                    </a:ext>
                  </a:extLst>
                </p14:cNvPr>
                <p14:cNvContentPartPr/>
                <p14:nvPr/>
              </p14:nvContentPartPr>
              <p14:xfrm>
                <a:off x="1083765" y="1411870"/>
                <a:ext cx="1275480" cy="983880"/>
              </p14:xfrm>
            </p:contentPart>
          </mc:Choice>
          <mc:Fallback xmlns="">
            <p:pic>
              <p:nvPicPr>
                <p:cNvPr id="4" name="Ink 3">
                  <a:extLst>
                    <a:ext uri="{FF2B5EF4-FFF2-40B4-BE49-F238E27FC236}">
                      <a16:creationId xmlns:a16="http://schemas.microsoft.com/office/drawing/2014/main" id="{1D4910E3-5C5B-A9B2-6D73-F1B5B7BF8D02}"/>
                    </a:ext>
                  </a:extLst>
                </p:cNvPr>
                <p:cNvPicPr/>
                <p:nvPr/>
              </p:nvPicPr>
              <p:blipFill>
                <a:blip r:embed="rId5"/>
                <a:stretch>
                  <a:fillRect/>
                </a:stretch>
              </p:blipFill>
              <p:spPr>
                <a:xfrm>
                  <a:off x="1075125" y="1402870"/>
                  <a:ext cx="1293120" cy="1001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5FDBDB8-2A36-57E8-6273-0528EF9CFE5A}"/>
                    </a:ext>
                  </a:extLst>
                </p14:cNvPr>
                <p14:cNvContentPartPr/>
                <p14:nvPr/>
              </p14:nvContentPartPr>
              <p14:xfrm>
                <a:off x="1366005" y="1692310"/>
                <a:ext cx="90360" cy="291960"/>
              </p14:xfrm>
            </p:contentPart>
          </mc:Choice>
          <mc:Fallback xmlns="">
            <p:pic>
              <p:nvPicPr>
                <p:cNvPr id="5" name="Ink 4">
                  <a:extLst>
                    <a:ext uri="{FF2B5EF4-FFF2-40B4-BE49-F238E27FC236}">
                      <a16:creationId xmlns:a16="http://schemas.microsoft.com/office/drawing/2014/main" id="{55FDBDB8-2A36-57E8-6273-0528EF9CFE5A}"/>
                    </a:ext>
                  </a:extLst>
                </p:cNvPr>
                <p:cNvPicPr/>
                <p:nvPr/>
              </p:nvPicPr>
              <p:blipFill>
                <a:blip r:embed="rId7"/>
                <a:stretch>
                  <a:fillRect/>
                </a:stretch>
              </p:blipFill>
              <p:spPr>
                <a:xfrm>
                  <a:off x="1357365" y="1683310"/>
                  <a:ext cx="10800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4A722962-E5E0-41B5-55C1-ACE3A0D39FD6}"/>
                    </a:ext>
                  </a:extLst>
                </p14:cNvPr>
                <p14:cNvContentPartPr/>
                <p14:nvPr/>
              </p14:nvContentPartPr>
              <p14:xfrm>
                <a:off x="1479765" y="1747390"/>
                <a:ext cx="386640" cy="210600"/>
              </p14:xfrm>
            </p:contentPart>
          </mc:Choice>
          <mc:Fallback xmlns="">
            <p:pic>
              <p:nvPicPr>
                <p:cNvPr id="7" name="Ink 6">
                  <a:extLst>
                    <a:ext uri="{FF2B5EF4-FFF2-40B4-BE49-F238E27FC236}">
                      <a16:creationId xmlns:a16="http://schemas.microsoft.com/office/drawing/2014/main" id="{4A722962-E5E0-41B5-55C1-ACE3A0D39FD6}"/>
                    </a:ext>
                  </a:extLst>
                </p:cNvPr>
                <p:cNvPicPr/>
                <p:nvPr/>
              </p:nvPicPr>
              <p:blipFill>
                <a:blip r:embed="rId9"/>
                <a:stretch>
                  <a:fillRect/>
                </a:stretch>
              </p:blipFill>
              <p:spPr>
                <a:xfrm>
                  <a:off x="1470765" y="1738750"/>
                  <a:ext cx="4042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202A95DB-C40E-53F9-3DC8-29E35511827F}"/>
                    </a:ext>
                  </a:extLst>
                </p14:cNvPr>
                <p14:cNvContentPartPr/>
                <p14:nvPr/>
              </p14:nvContentPartPr>
              <p14:xfrm>
                <a:off x="1720965" y="1972030"/>
                <a:ext cx="147240" cy="226080"/>
              </p14:xfrm>
            </p:contentPart>
          </mc:Choice>
          <mc:Fallback xmlns="">
            <p:pic>
              <p:nvPicPr>
                <p:cNvPr id="8" name="Ink 7">
                  <a:extLst>
                    <a:ext uri="{FF2B5EF4-FFF2-40B4-BE49-F238E27FC236}">
                      <a16:creationId xmlns:a16="http://schemas.microsoft.com/office/drawing/2014/main" id="{202A95DB-C40E-53F9-3DC8-29E35511827F}"/>
                    </a:ext>
                  </a:extLst>
                </p:cNvPr>
                <p:cNvPicPr/>
                <p:nvPr/>
              </p:nvPicPr>
              <p:blipFill>
                <a:blip r:embed="rId11"/>
                <a:stretch>
                  <a:fillRect/>
                </a:stretch>
              </p:blipFill>
              <p:spPr>
                <a:xfrm>
                  <a:off x="1711965" y="1963390"/>
                  <a:ext cx="16488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446B8CB4-D2A8-E633-EA18-984D50055E27}"/>
                    </a:ext>
                  </a:extLst>
                </p14:cNvPr>
                <p14:cNvContentPartPr/>
                <p14:nvPr/>
              </p14:nvContentPartPr>
              <p14:xfrm>
                <a:off x="1750485" y="1996150"/>
                <a:ext cx="291600" cy="165960"/>
              </p14:xfrm>
            </p:contentPart>
          </mc:Choice>
          <mc:Fallback xmlns="">
            <p:pic>
              <p:nvPicPr>
                <p:cNvPr id="9" name="Ink 8">
                  <a:extLst>
                    <a:ext uri="{FF2B5EF4-FFF2-40B4-BE49-F238E27FC236}">
                      <a16:creationId xmlns:a16="http://schemas.microsoft.com/office/drawing/2014/main" id="{446B8CB4-D2A8-E633-EA18-984D50055E27}"/>
                    </a:ext>
                  </a:extLst>
                </p:cNvPr>
                <p:cNvPicPr/>
                <p:nvPr/>
              </p:nvPicPr>
              <p:blipFill>
                <a:blip r:embed="rId13"/>
                <a:stretch>
                  <a:fillRect/>
                </a:stretch>
              </p:blipFill>
              <p:spPr>
                <a:xfrm>
                  <a:off x="1741845" y="1987510"/>
                  <a:ext cx="3092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1033E8BB-97FF-7AD3-3826-675E5ADEAC0E}"/>
                    </a:ext>
                  </a:extLst>
                </p14:cNvPr>
                <p14:cNvContentPartPr/>
                <p14:nvPr/>
              </p14:nvContentPartPr>
              <p14:xfrm>
                <a:off x="2026965" y="1914430"/>
                <a:ext cx="133560" cy="219960"/>
              </p14:xfrm>
            </p:contentPart>
          </mc:Choice>
          <mc:Fallback xmlns="">
            <p:pic>
              <p:nvPicPr>
                <p:cNvPr id="10" name="Ink 9">
                  <a:extLst>
                    <a:ext uri="{FF2B5EF4-FFF2-40B4-BE49-F238E27FC236}">
                      <a16:creationId xmlns:a16="http://schemas.microsoft.com/office/drawing/2014/main" id="{1033E8BB-97FF-7AD3-3826-675E5ADEAC0E}"/>
                    </a:ext>
                  </a:extLst>
                </p:cNvPr>
                <p:cNvPicPr/>
                <p:nvPr/>
              </p:nvPicPr>
              <p:blipFill>
                <a:blip r:embed="rId15"/>
                <a:stretch>
                  <a:fillRect/>
                </a:stretch>
              </p:blipFill>
              <p:spPr>
                <a:xfrm>
                  <a:off x="2018325" y="1905430"/>
                  <a:ext cx="151200" cy="237600"/>
                </a:xfrm>
                <a:prstGeom prst="rect">
                  <a:avLst/>
                </a:prstGeom>
              </p:spPr>
            </p:pic>
          </mc:Fallback>
        </mc:AlternateContent>
      </p:grpSp>
      <p:grpSp>
        <p:nvGrpSpPr>
          <p:cNvPr id="19" name="Group 18">
            <a:extLst>
              <a:ext uri="{FF2B5EF4-FFF2-40B4-BE49-F238E27FC236}">
                <a16:creationId xmlns:a16="http://schemas.microsoft.com/office/drawing/2014/main" id="{08E9B10E-0C87-31EF-32B4-CFDBD194015F}"/>
              </a:ext>
            </a:extLst>
          </p:cNvPr>
          <p:cNvGrpSpPr/>
          <p:nvPr/>
        </p:nvGrpSpPr>
        <p:grpSpPr>
          <a:xfrm>
            <a:off x="735285" y="3204310"/>
            <a:ext cx="921240" cy="275760"/>
            <a:chOff x="735285" y="3204310"/>
            <a:chExt cx="921240" cy="275760"/>
          </a:xfrm>
        </p:grpSpPr>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27C131E-380D-6219-80A2-606E299C6E6E}"/>
                    </a:ext>
                  </a:extLst>
                </p14:cNvPr>
                <p14:cNvContentPartPr/>
                <p14:nvPr/>
              </p14:nvContentPartPr>
              <p14:xfrm>
                <a:off x="735285" y="3279190"/>
                <a:ext cx="46440" cy="200880"/>
              </p14:xfrm>
            </p:contentPart>
          </mc:Choice>
          <mc:Fallback xmlns="">
            <p:pic>
              <p:nvPicPr>
                <p:cNvPr id="12" name="Ink 11">
                  <a:extLst>
                    <a:ext uri="{FF2B5EF4-FFF2-40B4-BE49-F238E27FC236}">
                      <a16:creationId xmlns:a16="http://schemas.microsoft.com/office/drawing/2014/main" id="{127C131E-380D-6219-80A2-606E299C6E6E}"/>
                    </a:ext>
                  </a:extLst>
                </p:cNvPr>
                <p:cNvPicPr/>
                <p:nvPr/>
              </p:nvPicPr>
              <p:blipFill>
                <a:blip r:embed="rId17"/>
                <a:stretch>
                  <a:fillRect/>
                </a:stretch>
              </p:blipFill>
              <p:spPr>
                <a:xfrm>
                  <a:off x="726285" y="3270190"/>
                  <a:ext cx="6408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7653C91E-DC9C-4A41-5C43-124523A5E443}"/>
                    </a:ext>
                  </a:extLst>
                </p14:cNvPr>
                <p14:cNvContentPartPr/>
                <p14:nvPr/>
              </p14:nvContentPartPr>
              <p14:xfrm>
                <a:off x="858765" y="3327430"/>
                <a:ext cx="112680" cy="118440"/>
              </p14:xfrm>
            </p:contentPart>
          </mc:Choice>
          <mc:Fallback xmlns="">
            <p:pic>
              <p:nvPicPr>
                <p:cNvPr id="13" name="Ink 12">
                  <a:extLst>
                    <a:ext uri="{FF2B5EF4-FFF2-40B4-BE49-F238E27FC236}">
                      <a16:creationId xmlns:a16="http://schemas.microsoft.com/office/drawing/2014/main" id="{7653C91E-DC9C-4A41-5C43-124523A5E443}"/>
                    </a:ext>
                  </a:extLst>
                </p:cNvPr>
                <p:cNvPicPr/>
                <p:nvPr/>
              </p:nvPicPr>
              <p:blipFill>
                <a:blip r:embed="rId19"/>
                <a:stretch>
                  <a:fillRect/>
                </a:stretch>
              </p:blipFill>
              <p:spPr>
                <a:xfrm>
                  <a:off x="849765" y="3318790"/>
                  <a:ext cx="1303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D1A3F887-F657-2360-62B5-3CCE7B8F17EB}"/>
                    </a:ext>
                  </a:extLst>
                </p14:cNvPr>
                <p14:cNvContentPartPr/>
                <p14:nvPr/>
              </p14:nvContentPartPr>
              <p14:xfrm>
                <a:off x="1068645" y="3273430"/>
                <a:ext cx="397440" cy="168480"/>
              </p14:xfrm>
            </p:contentPart>
          </mc:Choice>
          <mc:Fallback xmlns="">
            <p:pic>
              <p:nvPicPr>
                <p:cNvPr id="14" name="Ink 13">
                  <a:extLst>
                    <a:ext uri="{FF2B5EF4-FFF2-40B4-BE49-F238E27FC236}">
                      <a16:creationId xmlns:a16="http://schemas.microsoft.com/office/drawing/2014/main" id="{D1A3F887-F657-2360-62B5-3CCE7B8F17EB}"/>
                    </a:ext>
                  </a:extLst>
                </p:cNvPr>
                <p:cNvPicPr/>
                <p:nvPr/>
              </p:nvPicPr>
              <p:blipFill>
                <a:blip r:embed="rId21"/>
                <a:stretch>
                  <a:fillRect/>
                </a:stretch>
              </p:blipFill>
              <p:spPr>
                <a:xfrm>
                  <a:off x="1059645" y="3264790"/>
                  <a:ext cx="4150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2F53BA23-F3C3-58A6-5FEC-CAABFDD53FB9}"/>
                    </a:ext>
                  </a:extLst>
                </p14:cNvPr>
                <p14:cNvContentPartPr/>
                <p14:nvPr/>
              </p14:nvContentPartPr>
              <p14:xfrm>
                <a:off x="1496685" y="3204310"/>
                <a:ext cx="159840" cy="176760"/>
              </p14:xfrm>
            </p:contentPart>
          </mc:Choice>
          <mc:Fallback xmlns="">
            <p:pic>
              <p:nvPicPr>
                <p:cNvPr id="15" name="Ink 14">
                  <a:extLst>
                    <a:ext uri="{FF2B5EF4-FFF2-40B4-BE49-F238E27FC236}">
                      <a16:creationId xmlns:a16="http://schemas.microsoft.com/office/drawing/2014/main" id="{2F53BA23-F3C3-58A6-5FEC-CAABFDD53FB9}"/>
                    </a:ext>
                  </a:extLst>
                </p:cNvPr>
                <p:cNvPicPr/>
                <p:nvPr/>
              </p:nvPicPr>
              <p:blipFill>
                <a:blip r:embed="rId23"/>
                <a:stretch>
                  <a:fillRect/>
                </a:stretch>
              </p:blipFill>
              <p:spPr>
                <a:xfrm>
                  <a:off x="1487685" y="3195310"/>
                  <a:ext cx="177480" cy="194400"/>
                </a:xfrm>
                <a:prstGeom prst="rect">
                  <a:avLst/>
                </a:prstGeom>
              </p:spPr>
            </p:pic>
          </mc:Fallback>
        </mc:AlternateContent>
      </p:grpSp>
      <p:grpSp>
        <p:nvGrpSpPr>
          <p:cNvPr id="28" name="Group 27">
            <a:extLst>
              <a:ext uri="{FF2B5EF4-FFF2-40B4-BE49-F238E27FC236}">
                <a16:creationId xmlns:a16="http://schemas.microsoft.com/office/drawing/2014/main" id="{6F357AA7-5013-CE94-3CB4-DB989CBB725B}"/>
              </a:ext>
            </a:extLst>
          </p:cNvPr>
          <p:cNvGrpSpPr/>
          <p:nvPr/>
        </p:nvGrpSpPr>
        <p:grpSpPr>
          <a:xfrm>
            <a:off x="2034525" y="3079390"/>
            <a:ext cx="2296800" cy="504000"/>
            <a:chOff x="2034525" y="3079390"/>
            <a:chExt cx="2296800" cy="504000"/>
          </a:xfrm>
        </p:grpSpPr>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24ED92D9-006D-27DC-36FD-3A6578081AF1}"/>
                    </a:ext>
                  </a:extLst>
                </p14:cNvPr>
                <p14:cNvContentPartPr/>
                <p14:nvPr/>
              </p14:nvContentPartPr>
              <p14:xfrm>
                <a:off x="2034525" y="3255070"/>
                <a:ext cx="587160" cy="102600"/>
              </p14:xfrm>
            </p:contentPart>
          </mc:Choice>
          <mc:Fallback xmlns="">
            <p:pic>
              <p:nvPicPr>
                <p:cNvPr id="16" name="Ink 15">
                  <a:extLst>
                    <a:ext uri="{FF2B5EF4-FFF2-40B4-BE49-F238E27FC236}">
                      <a16:creationId xmlns:a16="http://schemas.microsoft.com/office/drawing/2014/main" id="{24ED92D9-006D-27DC-36FD-3A6578081AF1}"/>
                    </a:ext>
                  </a:extLst>
                </p:cNvPr>
                <p:cNvPicPr/>
                <p:nvPr/>
              </p:nvPicPr>
              <p:blipFill>
                <a:blip r:embed="rId25"/>
                <a:stretch>
                  <a:fillRect/>
                </a:stretch>
              </p:blipFill>
              <p:spPr>
                <a:xfrm>
                  <a:off x="2025525" y="3246430"/>
                  <a:ext cx="6048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5AED7B7D-C486-E58E-6A39-D2E42E8D8E93}"/>
                    </a:ext>
                  </a:extLst>
                </p14:cNvPr>
                <p14:cNvContentPartPr/>
                <p14:nvPr/>
              </p14:nvContentPartPr>
              <p14:xfrm>
                <a:off x="2519805" y="3169390"/>
                <a:ext cx="185760" cy="239400"/>
              </p14:xfrm>
            </p:contentPart>
          </mc:Choice>
          <mc:Fallback xmlns="">
            <p:pic>
              <p:nvPicPr>
                <p:cNvPr id="17" name="Ink 16">
                  <a:extLst>
                    <a:ext uri="{FF2B5EF4-FFF2-40B4-BE49-F238E27FC236}">
                      <a16:creationId xmlns:a16="http://schemas.microsoft.com/office/drawing/2014/main" id="{5AED7B7D-C486-E58E-6A39-D2E42E8D8E93}"/>
                    </a:ext>
                  </a:extLst>
                </p:cNvPr>
                <p:cNvPicPr/>
                <p:nvPr/>
              </p:nvPicPr>
              <p:blipFill>
                <a:blip r:embed="rId27"/>
                <a:stretch>
                  <a:fillRect/>
                </a:stretch>
              </p:blipFill>
              <p:spPr>
                <a:xfrm>
                  <a:off x="2510805" y="3160750"/>
                  <a:ext cx="2034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6F9F127F-EE6E-2EE2-50A5-3BA92DA5CA41}"/>
                    </a:ext>
                  </a:extLst>
                </p14:cNvPr>
                <p14:cNvContentPartPr/>
                <p14:nvPr/>
              </p14:nvContentPartPr>
              <p14:xfrm>
                <a:off x="3049725" y="3168310"/>
                <a:ext cx="41400" cy="205560"/>
              </p14:xfrm>
            </p:contentPart>
          </mc:Choice>
          <mc:Fallback xmlns="">
            <p:pic>
              <p:nvPicPr>
                <p:cNvPr id="20" name="Ink 19">
                  <a:extLst>
                    <a:ext uri="{FF2B5EF4-FFF2-40B4-BE49-F238E27FC236}">
                      <a16:creationId xmlns:a16="http://schemas.microsoft.com/office/drawing/2014/main" id="{6F9F127F-EE6E-2EE2-50A5-3BA92DA5CA41}"/>
                    </a:ext>
                  </a:extLst>
                </p:cNvPr>
                <p:cNvPicPr/>
                <p:nvPr/>
              </p:nvPicPr>
              <p:blipFill>
                <a:blip r:embed="rId29"/>
                <a:stretch>
                  <a:fillRect/>
                </a:stretch>
              </p:blipFill>
              <p:spPr>
                <a:xfrm>
                  <a:off x="3041085" y="3159670"/>
                  <a:ext cx="590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56E7F67D-07E1-58C8-D383-AE2DE2D9AE0A}"/>
                    </a:ext>
                  </a:extLst>
                </p14:cNvPr>
                <p14:cNvContentPartPr/>
                <p14:nvPr/>
              </p14:nvContentPartPr>
              <p14:xfrm>
                <a:off x="3173925" y="3169390"/>
                <a:ext cx="128520" cy="137160"/>
              </p14:xfrm>
            </p:contentPart>
          </mc:Choice>
          <mc:Fallback xmlns="">
            <p:pic>
              <p:nvPicPr>
                <p:cNvPr id="21" name="Ink 20">
                  <a:extLst>
                    <a:ext uri="{FF2B5EF4-FFF2-40B4-BE49-F238E27FC236}">
                      <a16:creationId xmlns:a16="http://schemas.microsoft.com/office/drawing/2014/main" id="{56E7F67D-07E1-58C8-D383-AE2DE2D9AE0A}"/>
                    </a:ext>
                  </a:extLst>
                </p:cNvPr>
                <p:cNvPicPr/>
                <p:nvPr/>
              </p:nvPicPr>
              <p:blipFill>
                <a:blip r:embed="rId31"/>
                <a:stretch>
                  <a:fillRect/>
                </a:stretch>
              </p:blipFill>
              <p:spPr>
                <a:xfrm>
                  <a:off x="3165285" y="3160390"/>
                  <a:ext cx="1461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58050E84-0323-3DAE-0B82-EEB531F7C415}"/>
                    </a:ext>
                  </a:extLst>
                </p14:cNvPr>
                <p14:cNvContentPartPr/>
                <p14:nvPr/>
              </p14:nvContentPartPr>
              <p14:xfrm>
                <a:off x="3362205" y="3165790"/>
                <a:ext cx="107640" cy="118440"/>
              </p14:xfrm>
            </p:contentPart>
          </mc:Choice>
          <mc:Fallback xmlns="">
            <p:pic>
              <p:nvPicPr>
                <p:cNvPr id="22" name="Ink 21">
                  <a:extLst>
                    <a:ext uri="{FF2B5EF4-FFF2-40B4-BE49-F238E27FC236}">
                      <a16:creationId xmlns:a16="http://schemas.microsoft.com/office/drawing/2014/main" id="{58050E84-0323-3DAE-0B82-EEB531F7C415}"/>
                    </a:ext>
                  </a:extLst>
                </p:cNvPr>
                <p:cNvPicPr/>
                <p:nvPr/>
              </p:nvPicPr>
              <p:blipFill>
                <a:blip r:embed="rId33"/>
                <a:stretch>
                  <a:fillRect/>
                </a:stretch>
              </p:blipFill>
              <p:spPr>
                <a:xfrm>
                  <a:off x="3353565" y="3156790"/>
                  <a:ext cx="1252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951A6B1A-8B87-7634-D8C4-EE8D31506AA2}"/>
                    </a:ext>
                  </a:extLst>
                </p14:cNvPr>
                <p14:cNvContentPartPr/>
                <p14:nvPr/>
              </p14:nvContentPartPr>
              <p14:xfrm>
                <a:off x="3549045" y="3161830"/>
                <a:ext cx="142920" cy="121680"/>
              </p14:xfrm>
            </p:contentPart>
          </mc:Choice>
          <mc:Fallback xmlns="">
            <p:pic>
              <p:nvPicPr>
                <p:cNvPr id="23" name="Ink 22">
                  <a:extLst>
                    <a:ext uri="{FF2B5EF4-FFF2-40B4-BE49-F238E27FC236}">
                      <a16:creationId xmlns:a16="http://schemas.microsoft.com/office/drawing/2014/main" id="{951A6B1A-8B87-7634-D8C4-EE8D31506AA2}"/>
                    </a:ext>
                  </a:extLst>
                </p:cNvPr>
                <p:cNvPicPr/>
                <p:nvPr/>
              </p:nvPicPr>
              <p:blipFill>
                <a:blip r:embed="rId35"/>
                <a:stretch>
                  <a:fillRect/>
                </a:stretch>
              </p:blipFill>
              <p:spPr>
                <a:xfrm>
                  <a:off x="3540045" y="3152830"/>
                  <a:ext cx="1605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26AA8662-0D42-4FA4-9D52-729C53FEC543}"/>
                    </a:ext>
                  </a:extLst>
                </p14:cNvPr>
                <p14:cNvContentPartPr/>
                <p14:nvPr/>
              </p14:nvContentPartPr>
              <p14:xfrm>
                <a:off x="3769005" y="3125830"/>
                <a:ext cx="404640" cy="157680"/>
              </p14:xfrm>
            </p:contentPart>
          </mc:Choice>
          <mc:Fallback xmlns="">
            <p:pic>
              <p:nvPicPr>
                <p:cNvPr id="24" name="Ink 23">
                  <a:extLst>
                    <a:ext uri="{FF2B5EF4-FFF2-40B4-BE49-F238E27FC236}">
                      <a16:creationId xmlns:a16="http://schemas.microsoft.com/office/drawing/2014/main" id="{26AA8662-0D42-4FA4-9D52-729C53FEC543}"/>
                    </a:ext>
                  </a:extLst>
                </p:cNvPr>
                <p:cNvPicPr/>
                <p:nvPr/>
              </p:nvPicPr>
              <p:blipFill>
                <a:blip r:embed="rId37"/>
                <a:stretch>
                  <a:fillRect/>
                </a:stretch>
              </p:blipFill>
              <p:spPr>
                <a:xfrm>
                  <a:off x="3760005" y="3117190"/>
                  <a:ext cx="4222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0997D8A9-D415-0F51-1300-8120DF4BFFD5}"/>
                    </a:ext>
                  </a:extLst>
                </p14:cNvPr>
                <p14:cNvContentPartPr/>
                <p14:nvPr/>
              </p14:nvContentPartPr>
              <p14:xfrm>
                <a:off x="4201005" y="3079390"/>
                <a:ext cx="28080" cy="180360"/>
              </p14:xfrm>
            </p:contentPart>
          </mc:Choice>
          <mc:Fallback xmlns="">
            <p:pic>
              <p:nvPicPr>
                <p:cNvPr id="25" name="Ink 24">
                  <a:extLst>
                    <a:ext uri="{FF2B5EF4-FFF2-40B4-BE49-F238E27FC236}">
                      <a16:creationId xmlns:a16="http://schemas.microsoft.com/office/drawing/2014/main" id="{0997D8A9-D415-0F51-1300-8120DF4BFFD5}"/>
                    </a:ext>
                  </a:extLst>
                </p:cNvPr>
                <p:cNvPicPr/>
                <p:nvPr/>
              </p:nvPicPr>
              <p:blipFill>
                <a:blip r:embed="rId39"/>
                <a:stretch>
                  <a:fillRect/>
                </a:stretch>
              </p:blipFill>
              <p:spPr>
                <a:xfrm>
                  <a:off x="4192005" y="3070390"/>
                  <a:ext cx="457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B1C1C048-7D1D-545F-0430-779A74F8995C}"/>
                    </a:ext>
                  </a:extLst>
                </p14:cNvPr>
                <p14:cNvContentPartPr/>
                <p14:nvPr/>
              </p14:nvContentPartPr>
              <p14:xfrm>
                <a:off x="4173645" y="3173710"/>
                <a:ext cx="69480" cy="6480"/>
              </p14:xfrm>
            </p:contentPart>
          </mc:Choice>
          <mc:Fallback xmlns="">
            <p:pic>
              <p:nvPicPr>
                <p:cNvPr id="26" name="Ink 25">
                  <a:extLst>
                    <a:ext uri="{FF2B5EF4-FFF2-40B4-BE49-F238E27FC236}">
                      <a16:creationId xmlns:a16="http://schemas.microsoft.com/office/drawing/2014/main" id="{B1C1C048-7D1D-545F-0430-779A74F8995C}"/>
                    </a:ext>
                  </a:extLst>
                </p:cNvPr>
                <p:cNvPicPr/>
                <p:nvPr/>
              </p:nvPicPr>
              <p:blipFill>
                <a:blip r:embed="rId41"/>
                <a:stretch>
                  <a:fillRect/>
                </a:stretch>
              </p:blipFill>
              <p:spPr>
                <a:xfrm>
                  <a:off x="4164645" y="3165070"/>
                  <a:ext cx="87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5DC5A32B-1137-FDF0-EB0B-A4A798A1D0D9}"/>
                    </a:ext>
                  </a:extLst>
                </p14:cNvPr>
                <p14:cNvContentPartPr/>
                <p14:nvPr/>
              </p14:nvContentPartPr>
              <p14:xfrm>
                <a:off x="2945685" y="3419230"/>
                <a:ext cx="1385640" cy="164160"/>
              </p14:xfrm>
            </p:contentPart>
          </mc:Choice>
          <mc:Fallback xmlns="">
            <p:pic>
              <p:nvPicPr>
                <p:cNvPr id="27" name="Ink 26">
                  <a:extLst>
                    <a:ext uri="{FF2B5EF4-FFF2-40B4-BE49-F238E27FC236}">
                      <a16:creationId xmlns:a16="http://schemas.microsoft.com/office/drawing/2014/main" id="{5DC5A32B-1137-FDF0-EB0B-A4A798A1D0D9}"/>
                    </a:ext>
                  </a:extLst>
                </p:cNvPr>
                <p:cNvPicPr/>
                <p:nvPr/>
              </p:nvPicPr>
              <p:blipFill>
                <a:blip r:embed="rId43"/>
                <a:stretch>
                  <a:fillRect/>
                </a:stretch>
              </p:blipFill>
              <p:spPr>
                <a:xfrm>
                  <a:off x="2937045" y="3410230"/>
                  <a:ext cx="1403280" cy="181800"/>
                </a:xfrm>
                <a:prstGeom prst="rect">
                  <a:avLst/>
                </a:prstGeom>
              </p:spPr>
            </p:pic>
          </mc:Fallback>
        </mc:AlternateContent>
      </p:grpSp>
      <p:grpSp>
        <p:nvGrpSpPr>
          <p:cNvPr id="35" name="Group 34">
            <a:extLst>
              <a:ext uri="{FF2B5EF4-FFF2-40B4-BE49-F238E27FC236}">
                <a16:creationId xmlns:a16="http://schemas.microsoft.com/office/drawing/2014/main" id="{9E599107-79C1-3B1D-15CE-7597E46D912C}"/>
              </a:ext>
            </a:extLst>
          </p:cNvPr>
          <p:cNvGrpSpPr/>
          <p:nvPr/>
        </p:nvGrpSpPr>
        <p:grpSpPr>
          <a:xfrm>
            <a:off x="2568045" y="1280110"/>
            <a:ext cx="1883160" cy="587520"/>
            <a:chOff x="2568045" y="1280110"/>
            <a:chExt cx="1883160" cy="587520"/>
          </a:xfrm>
        </p:grpSpPr>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FBC69DDC-8B6A-3A70-0D15-4596866304DD}"/>
                    </a:ext>
                  </a:extLst>
                </p14:cNvPr>
                <p14:cNvContentPartPr/>
                <p14:nvPr/>
              </p14:nvContentPartPr>
              <p14:xfrm>
                <a:off x="2568045" y="1684030"/>
                <a:ext cx="1708560" cy="183600"/>
              </p14:xfrm>
            </p:contentPart>
          </mc:Choice>
          <mc:Fallback xmlns="">
            <p:pic>
              <p:nvPicPr>
                <p:cNvPr id="29" name="Ink 28">
                  <a:extLst>
                    <a:ext uri="{FF2B5EF4-FFF2-40B4-BE49-F238E27FC236}">
                      <a16:creationId xmlns:a16="http://schemas.microsoft.com/office/drawing/2014/main" id="{FBC69DDC-8B6A-3A70-0D15-4596866304DD}"/>
                    </a:ext>
                  </a:extLst>
                </p:cNvPr>
                <p:cNvPicPr/>
                <p:nvPr/>
              </p:nvPicPr>
              <p:blipFill>
                <a:blip r:embed="rId45"/>
                <a:stretch>
                  <a:fillRect/>
                </a:stretch>
              </p:blipFill>
              <p:spPr>
                <a:xfrm>
                  <a:off x="2559405" y="1675390"/>
                  <a:ext cx="17262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7FC4E6B1-C68B-1DF7-DD75-C40182D21B97}"/>
                    </a:ext>
                  </a:extLst>
                </p14:cNvPr>
                <p14:cNvContentPartPr/>
                <p14:nvPr/>
              </p14:nvContentPartPr>
              <p14:xfrm>
                <a:off x="4171125" y="1626430"/>
                <a:ext cx="280080" cy="213120"/>
              </p14:xfrm>
            </p:contentPart>
          </mc:Choice>
          <mc:Fallback xmlns="">
            <p:pic>
              <p:nvPicPr>
                <p:cNvPr id="30" name="Ink 29">
                  <a:extLst>
                    <a:ext uri="{FF2B5EF4-FFF2-40B4-BE49-F238E27FC236}">
                      <a16:creationId xmlns:a16="http://schemas.microsoft.com/office/drawing/2014/main" id="{7FC4E6B1-C68B-1DF7-DD75-C40182D21B97}"/>
                    </a:ext>
                  </a:extLst>
                </p:cNvPr>
                <p:cNvPicPr/>
                <p:nvPr/>
              </p:nvPicPr>
              <p:blipFill>
                <a:blip r:embed="rId47"/>
                <a:stretch>
                  <a:fillRect/>
                </a:stretch>
              </p:blipFill>
              <p:spPr>
                <a:xfrm>
                  <a:off x="4162125" y="1617430"/>
                  <a:ext cx="2977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C907C8E5-73A0-BD55-45C2-6A9C84733158}"/>
                    </a:ext>
                  </a:extLst>
                </p14:cNvPr>
                <p14:cNvContentPartPr/>
                <p14:nvPr/>
              </p14:nvContentPartPr>
              <p14:xfrm>
                <a:off x="3423405" y="1354270"/>
                <a:ext cx="216000" cy="268560"/>
              </p14:xfrm>
            </p:contentPart>
          </mc:Choice>
          <mc:Fallback xmlns="">
            <p:pic>
              <p:nvPicPr>
                <p:cNvPr id="31" name="Ink 30">
                  <a:extLst>
                    <a:ext uri="{FF2B5EF4-FFF2-40B4-BE49-F238E27FC236}">
                      <a16:creationId xmlns:a16="http://schemas.microsoft.com/office/drawing/2014/main" id="{C907C8E5-73A0-BD55-45C2-6A9C84733158}"/>
                    </a:ext>
                  </a:extLst>
                </p:cNvPr>
                <p:cNvPicPr/>
                <p:nvPr/>
              </p:nvPicPr>
              <p:blipFill>
                <a:blip r:embed="rId49"/>
                <a:stretch>
                  <a:fillRect/>
                </a:stretch>
              </p:blipFill>
              <p:spPr>
                <a:xfrm>
                  <a:off x="3414405" y="1345630"/>
                  <a:ext cx="23364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38577D68-F8C1-1AD0-28FB-E932A32478F1}"/>
                    </a:ext>
                  </a:extLst>
                </p14:cNvPr>
                <p14:cNvContentPartPr/>
                <p14:nvPr/>
              </p14:nvContentPartPr>
              <p14:xfrm>
                <a:off x="3714285" y="1424110"/>
                <a:ext cx="109080" cy="151920"/>
              </p14:xfrm>
            </p:contentPart>
          </mc:Choice>
          <mc:Fallback xmlns="">
            <p:pic>
              <p:nvPicPr>
                <p:cNvPr id="32" name="Ink 31">
                  <a:extLst>
                    <a:ext uri="{FF2B5EF4-FFF2-40B4-BE49-F238E27FC236}">
                      <a16:creationId xmlns:a16="http://schemas.microsoft.com/office/drawing/2014/main" id="{38577D68-F8C1-1AD0-28FB-E932A32478F1}"/>
                    </a:ext>
                  </a:extLst>
                </p:cNvPr>
                <p:cNvPicPr/>
                <p:nvPr/>
              </p:nvPicPr>
              <p:blipFill>
                <a:blip r:embed="rId51"/>
                <a:stretch>
                  <a:fillRect/>
                </a:stretch>
              </p:blipFill>
              <p:spPr>
                <a:xfrm>
                  <a:off x="3705645" y="1415110"/>
                  <a:ext cx="1267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6F75E347-D6B0-BB73-5431-166CF732FB14}"/>
                    </a:ext>
                  </a:extLst>
                </p14:cNvPr>
                <p14:cNvContentPartPr/>
                <p14:nvPr/>
              </p14:nvContentPartPr>
              <p14:xfrm>
                <a:off x="3856845" y="1280110"/>
                <a:ext cx="226440" cy="260640"/>
              </p14:xfrm>
            </p:contentPart>
          </mc:Choice>
          <mc:Fallback xmlns="">
            <p:pic>
              <p:nvPicPr>
                <p:cNvPr id="33" name="Ink 32">
                  <a:extLst>
                    <a:ext uri="{FF2B5EF4-FFF2-40B4-BE49-F238E27FC236}">
                      <a16:creationId xmlns:a16="http://schemas.microsoft.com/office/drawing/2014/main" id="{6F75E347-D6B0-BB73-5431-166CF732FB14}"/>
                    </a:ext>
                  </a:extLst>
                </p:cNvPr>
                <p:cNvPicPr/>
                <p:nvPr/>
              </p:nvPicPr>
              <p:blipFill>
                <a:blip r:embed="rId53"/>
                <a:stretch>
                  <a:fillRect/>
                </a:stretch>
              </p:blipFill>
              <p:spPr>
                <a:xfrm>
                  <a:off x="3848205" y="1271110"/>
                  <a:ext cx="2440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83707C42-488A-6F31-C805-5E8712CCD1DE}"/>
                    </a:ext>
                  </a:extLst>
                </p14:cNvPr>
                <p14:cNvContentPartPr/>
                <p14:nvPr/>
              </p14:nvContentPartPr>
              <p14:xfrm>
                <a:off x="4123245" y="1376590"/>
                <a:ext cx="104760" cy="135720"/>
              </p14:xfrm>
            </p:contentPart>
          </mc:Choice>
          <mc:Fallback xmlns="">
            <p:pic>
              <p:nvPicPr>
                <p:cNvPr id="34" name="Ink 33">
                  <a:extLst>
                    <a:ext uri="{FF2B5EF4-FFF2-40B4-BE49-F238E27FC236}">
                      <a16:creationId xmlns:a16="http://schemas.microsoft.com/office/drawing/2014/main" id="{83707C42-488A-6F31-C805-5E8712CCD1DE}"/>
                    </a:ext>
                  </a:extLst>
                </p:cNvPr>
                <p:cNvPicPr/>
                <p:nvPr/>
              </p:nvPicPr>
              <p:blipFill>
                <a:blip r:embed="rId55"/>
                <a:stretch>
                  <a:fillRect/>
                </a:stretch>
              </p:blipFill>
              <p:spPr>
                <a:xfrm>
                  <a:off x="4114245" y="1367950"/>
                  <a:ext cx="122400" cy="153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48" name="Ink 47">
                <a:extLst>
                  <a:ext uri="{FF2B5EF4-FFF2-40B4-BE49-F238E27FC236}">
                    <a16:creationId xmlns:a16="http://schemas.microsoft.com/office/drawing/2014/main" id="{9719FD3C-8333-6BA8-A59A-2487A3DA44FE}"/>
                  </a:ext>
                </a:extLst>
              </p14:cNvPr>
              <p14:cNvContentPartPr/>
              <p14:nvPr/>
            </p14:nvContentPartPr>
            <p14:xfrm>
              <a:off x="6109725" y="1762870"/>
              <a:ext cx="55440" cy="514440"/>
            </p14:xfrm>
          </p:contentPart>
        </mc:Choice>
        <mc:Fallback xmlns="">
          <p:pic>
            <p:nvPicPr>
              <p:cNvPr id="48" name="Ink 47">
                <a:extLst>
                  <a:ext uri="{FF2B5EF4-FFF2-40B4-BE49-F238E27FC236}">
                    <a16:creationId xmlns:a16="http://schemas.microsoft.com/office/drawing/2014/main" id="{9719FD3C-8333-6BA8-A59A-2487A3DA44FE}"/>
                  </a:ext>
                </a:extLst>
              </p:cNvPr>
              <p:cNvPicPr/>
              <p:nvPr/>
            </p:nvPicPr>
            <p:blipFill>
              <a:blip r:embed="rId57"/>
              <a:stretch>
                <a:fillRect/>
              </a:stretch>
            </p:blipFill>
            <p:spPr>
              <a:xfrm>
                <a:off x="6100725" y="1754230"/>
                <a:ext cx="7308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9" name="Ink 48">
                <a:extLst>
                  <a:ext uri="{FF2B5EF4-FFF2-40B4-BE49-F238E27FC236}">
                    <a16:creationId xmlns:a16="http://schemas.microsoft.com/office/drawing/2014/main" id="{2341FB39-C618-3556-5E01-CF9BB9006AAC}"/>
                  </a:ext>
                </a:extLst>
              </p14:cNvPr>
              <p14:cNvContentPartPr/>
              <p14:nvPr/>
            </p14:nvContentPartPr>
            <p14:xfrm>
              <a:off x="6159405" y="2231590"/>
              <a:ext cx="841680" cy="55440"/>
            </p14:xfrm>
          </p:contentPart>
        </mc:Choice>
        <mc:Fallback xmlns="">
          <p:pic>
            <p:nvPicPr>
              <p:cNvPr id="49" name="Ink 48">
                <a:extLst>
                  <a:ext uri="{FF2B5EF4-FFF2-40B4-BE49-F238E27FC236}">
                    <a16:creationId xmlns:a16="http://schemas.microsoft.com/office/drawing/2014/main" id="{2341FB39-C618-3556-5E01-CF9BB9006AAC}"/>
                  </a:ext>
                </a:extLst>
              </p:cNvPr>
              <p:cNvPicPr/>
              <p:nvPr/>
            </p:nvPicPr>
            <p:blipFill>
              <a:blip r:embed="rId59"/>
              <a:stretch>
                <a:fillRect/>
              </a:stretch>
            </p:blipFill>
            <p:spPr>
              <a:xfrm>
                <a:off x="6150765" y="2222590"/>
                <a:ext cx="8593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0" name="Ink 49">
                <a:extLst>
                  <a:ext uri="{FF2B5EF4-FFF2-40B4-BE49-F238E27FC236}">
                    <a16:creationId xmlns:a16="http://schemas.microsoft.com/office/drawing/2014/main" id="{7D24C2E5-E41F-B4CA-377C-0CE26E6DD7A2}"/>
                  </a:ext>
                </a:extLst>
              </p14:cNvPr>
              <p14:cNvContentPartPr/>
              <p14:nvPr/>
            </p14:nvContentPartPr>
            <p14:xfrm>
              <a:off x="6127725" y="1722550"/>
              <a:ext cx="876960" cy="489240"/>
            </p14:xfrm>
          </p:contentPart>
        </mc:Choice>
        <mc:Fallback xmlns="">
          <p:pic>
            <p:nvPicPr>
              <p:cNvPr id="50" name="Ink 49">
                <a:extLst>
                  <a:ext uri="{FF2B5EF4-FFF2-40B4-BE49-F238E27FC236}">
                    <a16:creationId xmlns:a16="http://schemas.microsoft.com/office/drawing/2014/main" id="{7D24C2E5-E41F-B4CA-377C-0CE26E6DD7A2}"/>
                  </a:ext>
                </a:extLst>
              </p:cNvPr>
              <p:cNvPicPr/>
              <p:nvPr/>
            </p:nvPicPr>
            <p:blipFill>
              <a:blip r:embed="rId61"/>
              <a:stretch>
                <a:fillRect/>
              </a:stretch>
            </p:blipFill>
            <p:spPr>
              <a:xfrm>
                <a:off x="6118725" y="1713550"/>
                <a:ext cx="894600" cy="506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2" name="Ink 51">
                <a:extLst>
                  <a:ext uri="{FF2B5EF4-FFF2-40B4-BE49-F238E27FC236}">
                    <a16:creationId xmlns:a16="http://schemas.microsoft.com/office/drawing/2014/main" id="{4EF1E021-5087-445A-F687-639B5DF4AF67}"/>
                  </a:ext>
                </a:extLst>
              </p14:cNvPr>
              <p14:cNvContentPartPr/>
              <p14:nvPr/>
            </p14:nvContentPartPr>
            <p14:xfrm>
              <a:off x="6467565" y="2475670"/>
              <a:ext cx="3146760" cy="103320"/>
            </p14:xfrm>
          </p:contentPart>
        </mc:Choice>
        <mc:Fallback xmlns="">
          <p:pic>
            <p:nvPicPr>
              <p:cNvPr id="52" name="Ink 51">
                <a:extLst>
                  <a:ext uri="{FF2B5EF4-FFF2-40B4-BE49-F238E27FC236}">
                    <a16:creationId xmlns:a16="http://schemas.microsoft.com/office/drawing/2014/main" id="{4EF1E021-5087-445A-F687-639B5DF4AF67}"/>
                  </a:ext>
                </a:extLst>
              </p:cNvPr>
              <p:cNvPicPr/>
              <p:nvPr/>
            </p:nvPicPr>
            <p:blipFill>
              <a:blip r:embed="rId63"/>
              <a:stretch>
                <a:fillRect/>
              </a:stretch>
            </p:blipFill>
            <p:spPr>
              <a:xfrm>
                <a:off x="6458565" y="2466670"/>
                <a:ext cx="31644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3" name="Ink 52">
                <a:extLst>
                  <a:ext uri="{FF2B5EF4-FFF2-40B4-BE49-F238E27FC236}">
                    <a16:creationId xmlns:a16="http://schemas.microsoft.com/office/drawing/2014/main" id="{B13A2FEC-996A-B56D-1ADB-CB0B779592D9}"/>
                  </a:ext>
                </a:extLst>
              </p14:cNvPr>
              <p14:cNvContentPartPr/>
              <p14:nvPr/>
            </p14:nvContentPartPr>
            <p14:xfrm>
              <a:off x="9555285" y="2411950"/>
              <a:ext cx="277560" cy="156960"/>
            </p14:xfrm>
          </p:contentPart>
        </mc:Choice>
        <mc:Fallback xmlns="">
          <p:pic>
            <p:nvPicPr>
              <p:cNvPr id="53" name="Ink 52">
                <a:extLst>
                  <a:ext uri="{FF2B5EF4-FFF2-40B4-BE49-F238E27FC236}">
                    <a16:creationId xmlns:a16="http://schemas.microsoft.com/office/drawing/2014/main" id="{B13A2FEC-996A-B56D-1ADB-CB0B779592D9}"/>
                  </a:ext>
                </a:extLst>
              </p:cNvPr>
              <p:cNvPicPr/>
              <p:nvPr/>
            </p:nvPicPr>
            <p:blipFill>
              <a:blip r:embed="rId65"/>
              <a:stretch>
                <a:fillRect/>
              </a:stretch>
            </p:blipFill>
            <p:spPr>
              <a:xfrm>
                <a:off x="9546645" y="2403310"/>
                <a:ext cx="2952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5" name="Ink 54">
                <a:extLst>
                  <a:ext uri="{FF2B5EF4-FFF2-40B4-BE49-F238E27FC236}">
                    <a16:creationId xmlns:a16="http://schemas.microsoft.com/office/drawing/2014/main" id="{DFE8C9DE-0BFF-7F27-F7F4-4E1DC8DEF5FF}"/>
                  </a:ext>
                </a:extLst>
              </p14:cNvPr>
              <p14:cNvContentPartPr/>
              <p14:nvPr/>
            </p14:nvContentPartPr>
            <p14:xfrm>
              <a:off x="7210605" y="1726150"/>
              <a:ext cx="828720" cy="466920"/>
            </p14:xfrm>
          </p:contentPart>
        </mc:Choice>
        <mc:Fallback xmlns="">
          <p:pic>
            <p:nvPicPr>
              <p:cNvPr id="55" name="Ink 54">
                <a:extLst>
                  <a:ext uri="{FF2B5EF4-FFF2-40B4-BE49-F238E27FC236}">
                    <a16:creationId xmlns:a16="http://schemas.microsoft.com/office/drawing/2014/main" id="{DFE8C9DE-0BFF-7F27-F7F4-4E1DC8DEF5FF}"/>
                  </a:ext>
                </a:extLst>
              </p:cNvPr>
              <p:cNvPicPr/>
              <p:nvPr/>
            </p:nvPicPr>
            <p:blipFill>
              <a:blip r:embed="rId67"/>
              <a:stretch>
                <a:fillRect/>
              </a:stretch>
            </p:blipFill>
            <p:spPr>
              <a:xfrm>
                <a:off x="7201605" y="1717150"/>
                <a:ext cx="84636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Ink 55">
                <a:extLst>
                  <a:ext uri="{FF2B5EF4-FFF2-40B4-BE49-F238E27FC236}">
                    <a16:creationId xmlns:a16="http://schemas.microsoft.com/office/drawing/2014/main" id="{48CA9478-7F50-1FB5-BBD9-84B2DB560B6C}"/>
                  </a:ext>
                </a:extLst>
              </p14:cNvPr>
              <p14:cNvContentPartPr/>
              <p14:nvPr/>
            </p14:nvContentPartPr>
            <p14:xfrm>
              <a:off x="7227525" y="1721830"/>
              <a:ext cx="954720" cy="491040"/>
            </p14:xfrm>
          </p:contentPart>
        </mc:Choice>
        <mc:Fallback xmlns="">
          <p:pic>
            <p:nvPicPr>
              <p:cNvPr id="56" name="Ink 55">
                <a:extLst>
                  <a:ext uri="{FF2B5EF4-FFF2-40B4-BE49-F238E27FC236}">
                    <a16:creationId xmlns:a16="http://schemas.microsoft.com/office/drawing/2014/main" id="{48CA9478-7F50-1FB5-BBD9-84B2DB560B6C}"/>
                  </a:ext>
                </a:extLst>
              </p:cNvPr>
              <p:cNvPicPr/>
              <p:nvPr/>
            </p:nvPicPr>
            <p:blipFill>
              <a:blip r:embed="rId69"/>
              <a:stretch>
                <a:fillRect/>
              </a:stretch>
            </p:blipFill>
            <p:spPr>
              <a:xfrm>
                <a:off x="7218525" y="1712830"/>
                <a:ext cx="972360" cy="508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Ink 56">
                <a:extLst>
                  <a:ext uri="{FF2B5EF4-FFF2-40B4-BE49-F238E27FC236}">
                    <a16:creationId xmlns:a16="http://schemas.microsoft.com/office/drawing/2014/main" id="{84010189-836F-7357-BD6D-E64586D87AFD}"/>
                  </a:ext>
                </a:extLst>
              </p14:cNvPr>
              <p14:cNvContentPartPr/>
              <p14:nvPr/>
            </p14:nvContentPartPr>
            <p14:xfrm>
              <a:off x="8434965" y="1811470"/>
              <a:ext cx="37800" cy="370440"/>
            </p14:xfrm>
          </p:contentPart>
        </mc:Choice>
        <mc:Fallback xmlns="">
          <p:pic>
            <p:nvPicPr>
              <p:cNvPr id="57" name="Ink 56">
                <a:extLst>
                  <a:ext uri="{FF2B5EF4-FFF2-40B4-BE49-F238E27FC236}">
                    <a16:creationId xmlns:a16="http://schemas.microsoft.com/office/drawing/2014/main" id="{84010189-836F-7357-BD6D-E64586D87AFD}"/>
                  </a:ext>
                </a:extLst>
              </p:cNvPr>
              <p:cNvPicPr/>
              <p:nvPr/>
            </p:nvPicPr>
            <p:blipFill>
              <a:blip r:embed="rId71"/>
              <a:stretch>
                <a:fillRect/>
              </a:stretch>
            </p:blipFill>
            <p:spPr>
              <a:xfrm>
                <a:off x="8425965" y="1802470"/>
                <a:ext cx="5544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8" name="Ink 57">
                <a:extLst>
                  <a:ext uri="{FF2B5EF4-FFF2-40B4-BE49-F238E27FC236}">
                    <a16:creationId xmlns:a16="http://schemas.microsoft.com/office/drawing/2014/main" id="{4C583FB1-9EC4-1418-E3EC-CB0E5092FFEB}"/>
                  </a:ext>
                </a:extLst>
              </p14:cNvPr>
              <p14:cNvContentPartPr/>
              <p14:nvPr/>
            </p14:nvContentPartPr>
            <p14:xfrm>
              <a:off x="8350725" y="1749190"/>
              <a:ext cx="848160" cy="458280"/>
            </p14:xfrm>
          </p:contentPart>
        </mc:Choice>
        <mc:Fallback xmlns="">
          <p:pic>
            <p:nvPicPr>
              <p:cNvPr id="58" name="Ink 57">
                <a:extLst>
                  <a:ext uri="{FF2B5EF4-FFF2-40B4-BE49-F238E27FC236}">
                    <a16:creationId xmlns:a16="http://schemas.microsoft.com/office/drawing/2014/main" id="{4C583FB1-9EC4-1418-E3EC-CB0E5092FFEB}"/>
                  </a:ext>
                </a:extLst>
              </p:cNvPr>
              <p:cNvPicPr/>
              <p:nvPr/>
            </p:nvPicPr>
            <p:blipFill>
              <a:blip r:embed="rId73"/>
              <a:stretch>
                <a:fillRect/>
              </a:stretch>
            </p:blipFill>
            <p:spPr>
              <a:xfrm>
                <a:off x="8341725" y="1740550"/>
                <a:ext cx="86580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9" name="Ink 58">
                <a:extLst>
                  <a:ext uri="{FF2B5EF4-FFF2-40B4-BE49-F238E27FC236}">
                    <a16:creationId xmlns:a16="http://schemas.microsoft.com/office/drawing/2014/main" id="{15079139-DD3F-6A89-9C4E-470CCADB08FB}"/>
                  </a:ext>
                </a:extLst>
              </p14:cNvPr>
              <p14:cNvContentPartPr/>
              <p14:nvPr/>
            </p14:nvContentPartPr>
            <p14:xfrm>
              <a:off x="9433605" y="1788790"/>
              <a:ext cx="62280" cy="352080"/>
            </p14:xfrm>
          </p:contentPart>
        </mc:Choice>
        <mc:Fallback xmlns="">
          <p:pic>
            <p:nvPicPr>
              <p:cNvPr id="59" name="Ink 58">
                <a:extLst>
                  <a:ext uri="{FF2B5EF4-FFF2-40B4-BE49-F238E27FC236}">
                    <a16:creationId xmlns:a16="http://schemas.microsoft.com/office/drawing/2014/main" id="{15079139-DD3F-6A89-9C4E-470CCADB08FB}"/>
                  </a:ext>
                </a:extLst>
              </p:cNvPr>
              <p:cNvPicPr/>
              <p:nvPr/>
            </p:nvPicPr>
            <p:blipFill>
              <a:blip r:embed="rId75"/>
              <a:stretch>
                <a:fillRect/>
              </a:stretch>
            </p:blipFill>
            <p:spPr>
              <a:xfrm>
                <a:off x="9424605" y="1780150"/>
                <a:ext cx="799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0" name="Ink 59">
                <a:extLst>
                  <a:ext uri="{FF2B5EF4-FFF2-40B4-BE49-F238E27FC236}">
                    <a16:creationId xmlns:a16="http://schemas.microsoft.com/office/drawing/2014/main" id="{3C02D489-2411-515F-DCDB-B0DD43FCB718}"/>
                  </a:ext>
                </a:extLst>
              </p14:cNvPr>
              <p14:cNvContentPartPr/>
              <p14:nvPr/>
            </p14:nvContentPartPr>
            <p14:xfrm>
              <a:off x="9431085" y="1703470"/>
              <a:ext cx="943920" cy="462600"/>
            </p14:xfrm>
          </p:contentPart>
        </mc:Choice>
        <mc:Fallback xmlns="">
          <p:pic>
            <p:nvPicPr>
              <p:cNvPr id="60" name="Ink 59">
                <a:extLst>
                  <a:ext uri="{FF2B5EF4-FFF2-40B4-BE49-F238E27FC236}">
                    <a16:creationId xmlns:a16="http://schemas.microsoft.com/office/drawing/2014/main" id="{3C02D489-2411-515F-DCDB-B0DD43FCB718}"/>
                  </a:ext>
                </a:extLst>
              </p:cNvPr>
              <p:cNvPicPr/>
              <p:nvPr/>
            </p:nvPicPr>
            <p:blipFill>
              <a:blip r:embed="rId77"/>
              <a:stretch>
                <a:fillRect/>
              </a:stretch>
            </p:blipFill>
            <p:spPr>
              <a:xfrm>
                <a:off x="9422085" y="1694830"/>
                <a:ext cx="96156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2" name="Ink 61">
                <a:extLst>
                  <a:ext uri="{FF2B5EF4-FFF2-40B4-BE49-F238E27FC236}">
                    <a16:creationId xmlns:a16="http://schemas.microsoft.com/office/drawing/2014/main" id="{9C811E6C-C078-294D-91BC-8110FA641D8F}"/>
                  </a:ext>
                </a:extLst>
              </p14:cNvPr>
              <p14:cNvContentPartPr/>
              <p14:nvPr/>
            </p14:nvContentPartPr>
            <p14:xfrm>
              <a:off x="7983525" y="1015150"/>
              <a:ext cx="179280" cy="152280"/>
            </p14:xfrm>
          </p:contentPart>
        </mc:Choice>
        <mc:Fallback xmlns="">
          <p:pic>
            <p:nvPicPr>
              <p:cNvPr id="62" name="Ink 61">
                <a:extLst>
                  <a:ext uri="{FF2B5EF4-FFF2-40B4-BE49-F238E27FC236}">
                    <a16:creationId xmlns:a16="http://schemas.microsoft.com/office/drawing/2014/main" id="{9C811E6C-C078-294D-91BC-8110FA641D8F}"/>
                  </a:ext>
                </a:extLst>
              </p:cNvPr>
              <p:cNvPicPr/>
              <p:nvPr/>
            </p:nvPicPr>
            <p:blipFill>
              <a:blip r:embed="rId79"/>
              <a:stretch>
                <a:fillRect/>
              </a:stretch>
            </p:blipFill>
            <p:spPr>
              <a:xfrm>
                <a:off x="7974885" y="1006150"/>
                <a:ext cx="1969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3" name="Ink 62">
                <a:extLst>
                  <a:ext uri="{FF2B5EF4-FFF2-40B4-BE49-F238E27FC236}">
                    <a16:creationId xmlns:a16="http://schemas.microsoft.com/office/drawing/2014/main" id="{06FE5D4E-16D5-8600-BEA5-E189941205C9}"/>
                  </a:ext>
                </a:extLst>
              </p14:cNvPr>
              <p14:cNvContentPartPr/>
              <p14:nvPr/>
            </p14:nvContentPartPr>
            <p14:xfrm>
              <a:off x="8191605" y="813190"/>
              <a:ext cx="138960" cy="318600"/>
            </p14:xfrm>
          </p:contentPart>
        </mc:Choice>
        <mc:Fallback xmlns="">
          <p:pic>
            <p:nvPicPr>
              <p:cNvPr id="63" name="Ink 62">
                <a:extLst>
                  <a:ext uri="{FF2B5EF4-FFF2-40B4-BE49-F238E27FC236}">
                    <a16:creationId xmlns:a16="http://schemas.microsoft.com/office/drawing/2014/main" id="{06FE5D4E-16D5-8600-BEA5-E189941205C9}"/>
                  </a:ext>
                </a:extLst>
              </p:cNvPr>
              <p:cNvPicPr/>
              <p:nvPr/>
            </p:nvPicPr>
            <p:blipFill>
              <a:blip r:embed="rId81"/>
              <a:stretch>
                <a:fillRect/>
              </a:stretch>
            </p:blipFill>
            <p:spPr>
              <a:xfrm>
                <a:off x="8182965" y="804190"/>
                <a:ext cx="15660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4" name="Ink 63">
                <a:extLst>
                  <a:ext uri="{FF2B5EF4-FFF2-40B4-BE49-F238E27FC236}">
                    <a16:creationId xmlns:a16="http://schemas.microsoft.com/office/drawing/2014/main" id="{11A86865-6669-1443-0EF1-AD584445B64A}"/>
                  </a:ext>
                </a:extLst>
              </p14:cNvPr>
              <p14:cNvContentPartPr/>
              <p14:nvPr/>
            </p14:nvContentPartPr>
            <p14:xfrm>
              <a:off x="8166405" y="998950"/>
              <a:ext cx="82800" cy="14760"/>
            </p14:xfrm>
          </p:contentPart>
        </mc:Choice>
        <mc:Fallback xmlns="">
          <p:pic>
            <p:nvPicPr>
              <p:cNvPr id="64" name="Ink 63">
                <a:extLst>
                  <a:ext uri="{FF2B5EF4-FFF2-40B4-BE49-F238E27FC236}">
                    <a16:creationId xmlns:a16="http://schemas.microsoft.com/office/drawing/2014/main" id="{11A86865-6669-1443-0EF1-AD584445B64A}"/>
                  </a:ext>
                </a:extLst>
              </p:cNvPr>
              <p:cNvPicPr/>
              <p:nvPr/>
            </p:nvPicPr>
            <p:blipFill>
              <a:blip r:embed="rId83"/>
              <a:stretch>
                <a:fillRect/>
              </a:stretch>
            </p:blipFill>
            <p:spPr>
              <a:xfrm>
                <a:off x="8157405" y="989950"/>
                <a:ext cx="1004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5" name="Ink 64">
                <a:extLst>
                  <a:ext uri="{FF2B5EF4-FFF2-40B4-BE49-F238E27FC236}">
                    <a16:creationId xmlns:a16="http://schemas.microsoft.com/office/drawing/2014/main" id="{2C8DB29A-A7EB-03A8-9E28-D6CA8A67F406}"/>
                  </a:ext>
                </a:extLst>
              </p14:cNvPr>
              <p14:cNvContentPartPr/>
              <p14:nvPr/>
            </p14:nvContentPartPr>
            <p14:xfrm>
              <a:off x="8434245" y="842710"/>
              <a:ext cx="185760" cy="303120"/>
            </p14:xfrm>
          </p:contentPart>
        </mc:Choice>
        <mc:Fallback xmlns="">
          <p:pic>
            <p:nvPicPr>
              <p:cNvPr id="65" name="Ink 64">
                <a:extLst>
                  <a:ext uri="{FF2B5EF4-FFF2-40B4-BE49-F238E27FC236}">
                    <a16:creationId xmlns:a16="http://schemas.microsoft.com/office/drawing/2014/main" id="{2C8DB29A-A7EB-03A8-9E28-D6CA8A67F406}"/>
                  </a:ext>
                </a:extLst>
              </p:cNvPr>
              <p:cNvPicPr/>
              <p:nvPr/>
            </p:nvPicPr>
            <p:blipFill>
              <a:blip r:embed="rId85"/>
              <a:stretch>
                <a:fillRect/>
              </a:stretch>
            </p:blipFill>
            <p:spPr>
              <a:xfrm>
                <a:off x="8425245" y="833710"/>
                <a:ext cx="20340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6" name="Ink 65">
                <a:extLst>
                  <a:ext uri="{FF2B5EF4-FFF2-40B4-BE49-F238E27FC236}">
                    <a16:creationId xmlns:a16="http://schemas.microsoft.com/office/drawing/2014/main" id="{3AF37710-921D-852B-CA71-51788CCF8E57}"/>
                  </a:ext>
                </a:extLst>
              </p14:cNvPr>
              <p14:cNvContentPartPr/>
              <p14:nvPr/>
            </p14:nvContentPartPr>
            <p14:xfrm>
              <a:off x="8653485" y="852070"/>
              <a:ext cx="453960" cy="259560"/>
            </p14:xfrm>
          </p:contentPart>
        </mc:Choice>
        <mc:Fallback xmlns="">
          <p:pic>
            <p:nvPicPr>
              <p:cNvPr id="66" name="Ink 65">
                <a:extLst>
                  <a:ext uri="{FF2B5EF4-FFF2-40B4-BE49-F238E27FC236}">
                    <a16:creationId xmlns:a16="http://schemas.microsoft.com/office/drawing/2014/main" id="{3AF37710-921D-852B-CA71-51788CCF8E57}"/>
                  </a:ext>
                </a:extLst>
              </p:cNvPr>
              <p:cNvPicPr/>
              <p:nvPr/>
            </p:nvPicPr>
            <p:blipFill>
              <a:blip r:embed="rId87"/>
              <a:stretch>
                <a:fillRect/>
              </a:stretch>
            </p:blipFill>
            <p:spPr>
              <a:xfrm>
                <a:off x="8644485" y="843430"/>
                <a:ext cx="47160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7" name="Ink 66">
                <a:extLst>
                  <a:ext uri="{FF2B5EF4-FFF2-40B4-BE49-F238E27FC236}">
                    <a16:creationId xmlns:a16="http://schemas.microsoft.com/office/drawing/2014/main" id="{DA8B2569-7CAC-A2CD-0EE7-4946BEFA85B0}"/>
                  </a:ext>
                </a:extLst>
              </p14:cNvPr>
              <p14:cNvContentPartPr/>
              <p14:nvPr/>
            </p14:nvContentPartPr>
            <p14:xfrm>
              <a:off x="9030405" y="920830"/>
              <a:ext cx="280440" cy="156600"/>
            </p14:xfrm>
          </p:contentPart>
        </mc:Choice>
        <mc:Fallback xmlns="">
          <p:pic>
            <p:nvPicPr>
              <p:cNvPr id="67" name="Ink 66">
                <a:extLst>
                  <a:ext uri="{FF2B5EF4-FFF2-40B4-BE49-F238E27FC236}">
                    <a16:creationId xmlns:a16="http://schemas.microsoft.com/office/drawing/2014/main" id="{DA8B2569-7CAC-A2CD-0EE7-4946BEFA85B0}"/>
                  </a:ext>
                </a:extLst>
              </p:cNvPr>
              <p:cNvPicPr/>
              <p:nvPr/>
            </p:nvPicPr>
            <p:blipFill>
              <a:blip r:embed="rId89"/>
              <a:stretch>
                <a:fillRect/>
              </a:stretch>
            </p:blipFill>
            <p:spPr>
              <a:xfrm>
                <a:off x="9021405" y="912190"/>
                <a:ext cx="2980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8" name="Ink 67">
                <a:extLst>
                  <a:ext uri="{FF2B5EF4-FFF2-40B4-BE49-F238E27FC236}">
                    <a16:creationId xmlns:a16="http://schemas.microsoft.com/office/drawing/2014/main" id="{8EF413AA-BEF6-CA2C-3770-A927F9BE3B60}"/>
                  </a:ext>
                </a:extLst>
              </p14:cNvPr>
              <p14:cNvContentPartPr/>
              <p14:nvPr/>
            </p14:nvContentPartPr>
            <p14:xfrm>
              <a:off x="9355485" y="893830"/>
              <a:ext cx="175320" cy="179280"/>
            </p14:xfrm>
          </p:contentPart>
        </mc:Choice>
        <mc:Fallback xmlns="">
          <p:pic>
            <p:nvPicPr>
              <p:cNvPr id="68" name="Ink 67">
                <a:extLst>
                  <a:ext uri="{FF2B5EF4-FFF2-40B4-BE49-F238E27FC236}">
                    <a16:creationId xmlns:a16="http://schemas.microsoft.com/office/drawing/2014/main" id="{8EF413AA-BEF6-CA2C-3770-A927F9BE3B60}"/>
                  </a:ext>
                </a:extLst>
              </p:cNvPr>
              <p:cNvPicPr/>
              <p:nvPr/>
            </p:nvPicPr>
            <p:blipFill>
              <a:blip r:embed="rId91"/>
              <a:stretch>
                <a:fillRect/>
              </a:stretch>
            </p:blipFill>
            <p:spPr>
              <a:xfrm>
                <a:off x="9346845" y="884830"/>
                <a:ext cx="1929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9" name="Ink 68">
                <a:extLst>
                  <a:ext uri="{FF2B5EF4-FFF2-40B4-BE49-F238E27FC236}">
                    <a16:creationId xmlns:a16="http://schemas.microsoft.com/office/drawing/2014/main" id="{381CDFAC-F25F-D558-CFE4-97B90F4A69AC}"/>
                  </a:ext>
                </a:extLst>
              </p14:cNvPr>
              <p14:cNvContentPartPr/>
              <p14:nvPr/>
            </p14:nvContentPartPr>
            <p14:xfrm>
              <a:off x="7671405" y="522670"/>
              <a:ext cx="2360880" cy="874440"/>
            </p14:xfrm>
          </p:contentPart>
        </mc:Choice>
        <mc:Fallback xmlns="">
          <p:pic>
            <p:nvPicPr>
              <p:cNvPr id="69" name="Ink 68">
                <a:extLst>
                  <a:ext uri="{FF2B5EF4-FFF2-40B4-BE49-F238E27FC236}">
                    <a16:creationId xmlns:a16="http://schemas.microsoft.com/office/drawing/2014/main" id="{381CDFAC-F25F-D558-CFE4-97B90F4A69AC}"/>
                  </a:ext>
                </a:extLst>
              </p:cNvPr>
              <p:cNvPicPr/>
              <p:nvPr/>
            </p:nvPicPr>
            <p:blipFill>
              <a:blip r:embed="rId93"/>
              <a:stretch>
                <a:fillRect/>
              </a:stretch>
            </p:blipFill>
            <p:spPr>
              <a:xfrm>
                <a:off x="7662405" y="513670"/>
                <a:ext cx="2378520" cy="8920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0" name="Ink 69">
                <a:extLst>
                  <a:ext uri="{FF2B5EF4-FFF2-40B4-BE49-F238E27FC236}">
                    <a16:creationId xmlns:a16="http://schemas.microsoft.com/office/drawing/2014/main" id="{D05A8477-1F15-8847-DCFB-5438DCF91BCF}"/>
                  </a:ext>
                </a:extLst>
              </p14:cNvPr>
              <p14:cNvContentPartPr/>
              <p14:nvPr/>
            </p14:nvContentPartPr>
            <p14:xfrm>
              <a:off x="6727845" y="1349230"/>
              <a:ext cx="1346760" cy="335160"/>
            </p14:xfrm>
          </p:contentPart>
        </mc:Choice>
        <mc:Fallback xmlns="">
          <p:pic>
            <p:nvPicPr>
              <p:cNvPr id="70" name="Ink 69">
                <a:extLst>
                  <a:ext uri="{FF2B5EF4-FFF2-40B4-BE49-F238E27FC236}">
                    <a16:creationId xmlns:a16="http://schemas.microsoft.com/office/drawing/2014/main" id="{D05A8477-1F15-8847-DCFB-5438DCF91BCF}"/>
                  </a:ext>
                </a:extLst>
              </p:cNvPr>
              <p:cNvPicPr/>
              <p:nvPr/>
            </p:nvPicPr>
            <p:blipFill>
              <a:blip r:embed="rId95"/>
              <a:stretch>
                <a:fillRect/>
              </a:stretch>
            </p:blipFill>
            <p:spPr>
              <a:xfrm>
                <a:off x="6718845" y="1340590"/>
                <a:ext cx="136440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1" name="Ink 70">
                <a:extLst>
                  <a:ext uri="{FF2B5EF4-FFF2-40B4-BE49-F238E27FC236}">
                    <a16:creationId xmlns:a16="http://schemas.microsoft.com/office/drawing/2014/main" id="{F66F03B2-CDD0-A5EE-A845-659FDBEA6926}"/>
                  </a:ext>
                </a:extLst>
              </p14:cNvPr>
              <p14:cNvContentPartPr/>
              <p14:nvPr/>
            </p14:nvContentPartPr>
            <p14:xfrm>
              <a:off x="6795885" y="1523830"/>
              <a:ext cx="254160" cy="140400"/>
            </p14:xfrm>
          </p:contentPart>
        </mc:Choice>
        <mc:Fallback xmlns="">
          <p:pic>
            <p:nvPicPr>
              <p:cNvPr id="71" name="Ink 70">
                <a:extLst>
                  <a:ext uri="{FF2B5EF4-FFF2-40B4-BE49-F238E27FC236}">
                    <a16:creationId xmlns:a16="http://schemas.microsoft.com/office/drawing/2014/main" id="{F66F03B2-CDD0-A5EE-A845-659FDBEA6926}"/>
                  </a:ext>
                </a:extLst>
              </p:cNvPr>
              <p:cNvPicPr/>
              <p:nvPr/>
            </p:nvPicPr>
            <p:blipFill>
              <a:blip r:embed="rId97"/>
              <a:stretch>
                <a:fillRect/>
              </a:stretch>
            </p:blipFill>
            <p:spPr>
              <a:xfrm>
                <a:off x="6786885" y="1515190"/>
                <a:ext cx="2718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2" name="Ink 71">
                <a:extLst>
                  <a:ext uri="{FF2B5EF4-FFF2-40B4-BE49-F238E27FC236}">
                    <a16:creationId xmlns:a16="http://schemas.microsoft.com/office/drawing/2014/main" id="{3FD43054-F33B-EB45-FD17-3EBDFC917EB6}"/>
                  </a:ext>
                </a:extLst>
              </p14:cNvPr>
              <p14:cNvContentPartPr/>
              <p14:nvPr/>
            </p14:nvContentPartPr>
            <p14:xfrm>
              <a:off x="8078565" y="1380910"/>
              <a:ext cx="130320" cy="324720"/>
            </p14:xfrm>
          </p:contentPart>
        </mc:Choice>
        <mc:Fallback xmlns="">
          <p:pic>
            <p:nvPicPr>
              <p:cNvPr id="72" name="Ink 71">
                <a:extLst>
                  <a:ext uri="{FF2B5EF4-FFF2-40B4-BE49-F238E27FC236}">
                    <a16:creationId xmlns:a16="http://schemas.microsoft.com/office/drawing/2014/main" id="{3FD43054-F33B-EB45-FD17-3EBDFC917EB6}"/>
                  </a:ext>
                </a:extLst>
              </p:cNvPr>
              <p:cNvPicPr/>
              <p:nvPr/>
            </p:nvPicPr>
            <p:blipFill>
              <a:blip r:embed="rId99"/>
              <a:stretch>
                <a:fillRect/>
              </a:stretch>
            </p:blipFill>
            <p:spPr>
              <a:xfrm>
                <a:off x="8069925" y="1371910"/>
                <a:ext cx="14796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3" name="Ink 72">
                <a:extLst>
                  <a:ext uri="{FF2B5EF4-FFF2-40B4-BE49-F238E27FC236}">
                    <a16:creationId xmlns:a16="http://schemas.microsoft.com/office/drawing/2014/main" id="{C1A6E73C-0BA1-92BD-43CD-EE56FA80AC94}"/>
                  </a:ext>
                </a:extLst>
              </p14:cNvPr>
              <p14:cNvContentPartPr/>
              <p14:nvPr/>
            </p14:nvContentPartPr>
            <p14:xfrm>
              <a:off x="8015205" y="1641550"/>
              <a:ext cx="166680" cy="84600"/>
            </p14:xfrm>
          </p:contentPart>
        </mc:Choice>
        <mc:Fallback xmlns="">
          <p:pic>
            <p:nvPicPr>
              <p:cNvPr id="73" name="Ink 72">
                <a:extLst>
                  <a:ext uri="{FF2B5EF4-FFF2-40B4-BE49-F238E27FC236}">
                    <a16:creationId xmlns:a16="http://schemas.microsoft.com/office/drawing/2014/main" id="{C1A6E73C-0BA1-92BD-43CD-EE56FA80AC94}"/>
                  </a:ext>
                </a:extLst>
              </p:cNvPr>
              <p:cNvPicPr/>
              <p:nvPr/>
            </p:nvPicPr>
            <p:blipFill>
              <a:blip r:embed="rId101"/>
              <a:stretch>
                <a:fillRect/>
              </a:stretch>
            </p:blipFill>
            <p:spPr>
              <a:xfrm>
                <a:off x="8006205" y="1632910"/>
                <a:ext cx="1843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4" name="Ink 73">
                <a:extLst>
                  <a:ext uri="{FF2B5EF4-FFF2-40B4-BE49-F238E27FC236}">
                    <a16:creationId xmlns:a16="http://schemas.microsoft.com/office/drawing/2014/main" id="{96D13E3A-7F39-E7F8-0704-D6D3111B67FE}"/>
                  </a:ext>
                </a:extLst>
              </p14:cNvPr>
              <p14:cNvContentPartPr/>
              <p14:nvPr/>
            </p14:nvContentPartPr>
            <p14:xfrm>
              <a:off x="8738445" y="1291990"/>
              <a:ext cx="53640" cy="409680"/>
            </p14:xfrm>
          </p:contentPart>
        </mc:Choice>
        <mc:Fallback xmlns="">
          <p:pic>
            <p:nvPicPr>
              <p:cNvPr id="74" name="Ink 73">
                <a:extLst>
                  <a:ext uri="{FF2B5EF4-FFF2-40B4-BE49-F238E27FC236}">
                    <a16:creationId xmlns:a16="http://schemas.microsoft.com/office/drawing/2014/main" id="{96D13E3A-7F39-E7F8-0704-D6D3111B67FE}"/>
                  </a:ext>
                </a:extLst>
              </p:cNvPr>
              <p:cNvPicPr/>
              <p:nvPr/>
            </p:nvPicPr>
            <p:blipFill>
              <a:blip r:embed="rId103"/>
              <a:stretch>
                <a:fillRect/>
              </a:stretch>
            </p:blipFill>
            <p:spPr>
              <a:xfrm>
                <a:off x="8729805" y="1282990"/>
                <a:ext cx="7128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5" name="Ink 74">
                <a:extLst>
                  <a:ext uri="{FF2B5EF4-FFF2-40B4-BE49-F238E27FC236}">
                    <a16:creationId xmlns:a16="http://schemas.microsoft.com/office/drawing/2014/main" id="{E3DCFEF3-F125-BACA-A9E3-011B7F47FF01}"/>
                  </a:ext>
                </a:extLst>
              </p14:cNvPr>
              <p14:cNvContentPartPr/>
              <p14:nvPr/>
            </p14:nvContentPartPr>
            <p14:xfrm>
              <a:off x="8655645" y="1649110"/>
              <a:ext cx="229680" cy="97560"/>
            </p14:xfrm>
          </p:contentPart>
        </mc:Choice>
        <mc:Fallback xmlns="">
          <p:pic>
            <p:nvPicPr>
              <p:cNvPr id="75" name="Ink 74">
                <a:extLst>
                  <a:ext uri="{FF2B5EF4-FFF2-40B4-BE49-F238E27FC236}">
                    <a16:creationId xmlns:a16="http://schemas.microsoft.com/office/drawing/2014/main" id="{E3DCFEF3-F125-BACA-A9E3-011B7F47FF01}"/>
                  </a:ext>
                </a:extLst>
              </p:cNvPr>
              <p:cNvPicPr/>
              <p:nvPr/>
            </p:nvPicPr>
            <p:blipFill>
              <a:blip r:embed="rId105"/>
              <a:stretch>
                <a:fillRect/>
              </a:stretch>
            </p:blipFill>
            <p:spPr>
              <a:xfrm>
                <a:off x="8647005" y="1640110"/>
                <a:ext cx="2473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6" name="Ink 75">
                <a:extLst>
                  <a:ext uri="{FF2B5EF4-FFF2-40B4-BE49-F238E27FC236}">
                    <a16:creationId xmlns:a16="http://schemas.microsoft.com/office/drawing/2014/main" id="{F3D4B7FE-1DA2-1465-CB45-54C5657056CD}"/>
                  </a:ext>
                </a:extLst>
              </p14:cNvPr>
              <p14:cNvContentPartPr/>
              <p14:nvPr/>
            </p14:nvContentPartPr>
            <p14:xfrm>
              <a:off x="9370245" y="1274350"/>
              <a:ext cx="637920" cy="436680"/>
            </p14:xfrm>
          </p:contentPart>
        </mc:Choice>
        <mc:Fallback xmlns="">
          <p:pic>
            <p:nvPicPr>
              <p:cNvPr id="76" name="Ink 75">
                <a:extLst>
                  <a:ext uri="{FF2B5EF4-FFF2-40B4-BE49-F238E27FC236}">
                    <a16:creationId xmlns:a16="http://schemas.microsoft.com/office/drawing/2014/main" id="{F3D4B7FE-1DA2-1465-CB45-54C5657056CD}"/>
                  </a:ext>
                </a:extLst>
              </p:cNvPr>
              <p:cNvPicPr/>
              <p:nvPr/>
            </p:nvPicPr>
            <p:blipFill>
              <a:blip r:embed="rId107"/>
              <a:stretch>
                <a:fillRect/>
              </a:stretch>
            </p:blipFill>
            <p:spPr>
              <a:xfrm>
                <a:off x="9361245" y="1265710"/>
                <a:ext cx="655560" cy="454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7" name="Ink 76">
                <a:extLst>
                  <a:ext uri="{FF2B5EF4-FFF2-40B4-BE49-F238E27FC236}">
                    <a16:creationId xmlns:a16="http://schemas.microsoft.com/office/drawing/2014/main" id="{2682EC98-22F4-5237-37D2-0629E5280101}"/>
                  </a:ext>
                </a:extLst>
              </p14:cNvPr>
              <p14:cNvContentPartPr/>
              <p14:nvPr/>
            </p14:nvContentPartPr>
            <p14:xfrm>
              <a:off x="9807285" y="1539670"/>
              <a:ext cx="192240" cy="187200"/>
            </p14:xfrm>
          </p:contentPart>
        </mc:Choice>
        <mc:Fallback xmlns="">
          <p:pic>
            <p:nvPicPr>
              <p:cNvPr id="77" name="Ink 76">
                <a:extLst>
                  <a:ext uri="{FF2B5EF4-FFF2-40B4-BE49-F238E27FC236}">
                    <a16:creationId xmlns:a16="http://schemas.microsoft.com/office/drawing/2014/main" id="{2682EC98-22F4-5237-37D2-0629E5280101}"/>
                  </a:ext>
                </a:extLst>
              </p:cNvPr>
              <p:cNvPicPr/>
              <p:nvPr/>
            </p:nvPicPr>
            <p:blipFill>
              <a:blip r:embed="rId109"/>
              <a:stretch>
                <a:fillRect/>
              </a:stretch>
            </p:blipFill>
            <p:spPr>
              <a:xfrm>
                <a:off x="9798645" y="1531030"/>
                <a:ext cx="209880" cy="204840"/>
              </a:xfrm>
              <a:prstGeom prst="rect">
                <a:avLst/>
              </a:prstGeom>
            </p:spPr>
          </p:pic>
        </mc:Fallback>
      </mc:AlternateContent>
      <p:grpSp>
        <p:nvGrpSpPr>
          <p:cNvPr id="81" name="Group 80">
            <a:extLst>
              <a:ext uri="{FF2B5EF4-FFF2-40B4-BE49-F238E27FC236}">
                <a16:creationId xmlns:a16="http://schemas.microsoft.com/office/drawing/2014/main" id="{B31439B3-7439-BC2D-4A74-CFCB21198EDF}"/>
              </a:ext>
            </a:extLst>
          </p:cNvPr>
          <p:cNvGrpSpPr/>
          <p:nvPr/>
        </p:nvGrpSpPr>
        <p:grpSpPr>
          <a:xfrm>
            <a:off x="8437845" y="245470"/>
            <a:ext cx="207000" cy="311760"/>
            <a:chOff x="8437845" y="245470"/>
            <a:chExt cx="207000" cy="311760"/>
          </a:xfrm>
        </p:grpSpPr>
        <mc:AlternateContent xmlns:mc="http://schemas.openxmlformats.org/markup-compatibility/2006" xmlns:p14="http://schemas.microsoft.com/office/powerpoint/2010/main">
          <mc:Choice Requires="p14">
            <p:contentPart p14:bwMode="auto" r:id="rId110">
              <p14:nvContentPartPr>
                <p14:cNvPr id="79" name="Ink 78">
                  <a:extLst>
                    <a:ext uri="{FF2B5EF4-FFF2-40B4-BE49-F238E27FC236}">
                      <a16:creationId xmlns:a16="http://schemas.microsoft.com/office/drawing/2014/main" id="{937E2D37-174B-7386-C58D-8CDCC23442A8}"/>
                    </a:ext>
                  </a:extLst>
                </p14:cNvPr>
                <p14:cNvContentPartPr/>
                <p14:nvPr/>
              </p14:nvContentPartPr>
              <p14:xfrm>
                <a:off x="8515605" y="245470"/>
                <a:ext cx="53640" cy="273240"/>
              </p14:xfrm>
            </p:contentPart>
          </mc:Choice>
          <mc:Fallback xmlns="">
            <p:pic>
              <p:nvPicPr>
                <p:cNvPr id="79" name="Ink 78">
                  <a:extLst>
                    <a:ext uri="{FF2B5EF4-FFF2-40B4-BE49-F238E27FC236}">
                      <a16:creationId xmlns:a16="http://schemas.microsoft.com/office/drawing/2014/main" id="{937E2D37-174B-7386-C58D-8CDCC23442A8}"/>
                    </a:ext>
                  </a:extLst>
                </p:cNvPr>
                <p:cNvPicPr/>
                <p:nvPr/>
              </p:nvPicPr>
              <p:blipFill>
                <a:blip r:embed="rId111"/>
                <a:stretch>
                  <a:fillRect/>
                </a:stretch>
              </p:blipFill>
              <p:spPr>
                <a:xfrm>
                  <a:off x="8506965" y="236470"/>
                  <a:ext cx="712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0" name="Ink 79">
                  <a:extLst>
                    <a:ext uri="{FF2B5EF4-FFF2-40B4-BE49-F238E27FC236}">
                      <a16:creationId xmlns:a16="http://schemas.microsoft.com/office/drawing/2014/main" id="{56F83809-909A-45DF-A941-4D259B144471}"/>
                    </a:ext>
                  </a:extLst>
                </p14:cNvPr>
                <p14:cNvContentPartPr/>
                <p14:nvPr/>
              </p14:nvContentPartPr>
              <p14:xfrm>
                <a:off x="8437845" y="464710"/>
                <a:ext cx="207000" cy="92520"/>
              </p14:xfrm>
            </p:contentPart>
          </mc:Choice>
          <mc:Fallback xmlns="">
            <p:pic>
              <p:nvPicPr>
                <p:cNvPr id="80" name="Ink 79">
                  <a:extLst>
                    <a:ext uri="{FF2B5EF4-FFF2-40B4-BE49-F238E27FC236}">
                      <a16:creationId xmlns:a16="http://schemas.microsoft.com/office/drawing/2014/main" id="{56F83809-909A-45DF-A941-4D259B144471}"/>
                    </a:ext>
                  </a:extLst>
                </p:cNvPr>
                <p:cNvPicPr/>
                <p:nvPr/>
              </p:nvPicPr>
              <p:blipFill>
                <a:blip r:embed="rId113"/>
                <a:stretch>
                  <a:fillRect/>
                </a:stretch>
              </p:blipFill>
              <p:spPr>
                <a:xfrm>
                  <a:off x="8429205" y="456070"/>
                  <a:ext cx="224640" cy="110160"/>
                </a:xfrm>
                <a:prstGeom prst="rect">
                  <a:avLst/>
                </a:prstGeom>
              </p:spPr>
            </p:pic>
          </mc:Fallback>
        </mc:AlternateContent>
      </p:grpSp>
      <p:grpSp>
        <p:nvGrpSpPr>
          <p:cNvPr id="93" name="Group 92">
            <a:extLst>
              <a:ext uri="{FF2B5EF4-FFF2-40B4-BE49-F238E27FC236}">
                <a16:creationId xmlns:a16="http://schemas.microsoft.com/office/drawing/2014/main" id="{8D567ACF-D007-A78E-30AF-D6589A9F4911}"/>
              </a:ext>
            </a:extLst>
          </p:cNvPr>
          <p:cNvGrpSpPr/>
          <p:nvPr/>
        </p:nvGrpSpPr>
        <p:grpSpPr>
          <a:xfrm>
            <a:off x="5689965" y="865030"/>
            <a:ext cx="1490400" cy="523440"/>
            <a:chOff x="5689965" y="865030"/>
            <a:chExt cx="1490400" cy="523440"/>
          </a:xfrm>
        </p:grpSpPr>
        <mc:AlternateContent xmlns:mc="http://schemas.openxmlformats.org/markup-compatibility/2006" xmlns:p14="http://schemas.microsoft.com/office/powerpoint/2010/main">
          <mc:Choice Requires="p14">
            <p:contentPart p14:bwMode="auto" r:id="rId114">
              <p14:nvContentPartPr>
                <p14:cNvPr id="36" name="Ink 35">
                  <a:extLst>
                    <a:ext uri="{FF2B5EF4-FFF2-40B4-BE49-F238E27FC236}">
                      <a16:creationId xmlns:a16="http://schemas.microsoft.com/office/drawing/2014/main" id="{88F6F0F1-C02D-607A-8B4C-51A04CB61303}"/>
                    </a:ext>
                  </a:extLst>
                </p14:cNvPr>
                <p14:cNvContentPartPr/>
                <p14:nvPr/>
              </p14:nvContentPartPr>
              <p14:xfrm>
                <a:off x="5731005" y="865030"/>
                <a:ext cx="239400" cy="365040"/>
              </p14:xfrm>
            </p:contentPart>
          </mc:Choice>
          <mc:Fallback xmlns="">
            <p:pic>
              <p:nvPicPr>
                <p:cNvPr id="36" name="Ink 35">
                  <a:extLst>
                    <a:ext uri="{FF2B5EF4-FFF2-40B4-BE49-F238E27FC236}">
                      <a16:creationId xmlns:a16="http://schemas.microsoft.com/office/drawing/2014/main" id="{88F6F0F1-C02D-607A-8B4C-51A04CB61303}"/>
                    </a:ext>
                  </a:extLst>
                </p:cNvPr>
                <p:cNvPicPr/>
                <p:nvPr/>
              </p:nvPicPr>
              <p:blipFill>
                <a:blip r:embed="rId115"/>
                <a:stretch>
                  <a:fillRect/>
                </a:stretch>
              </p:blipFill>
              <p:spPr>
                <a:xfrm>
                  <a:off x="5722365" y="856030"/>
                  <a:ext cx="2570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7" name="Ink 36">
                  <a:extLst>
                    <a:ext uri="{FF2B5EF4-FFF2-40B4-BE49-F238E27FC236}">
                      <a16:creationId xmlns:a16="http://schemas.microsoft.com/office/drawing/2014/main" id="{D7D4303C-75BD-9DF5-5966-D644AA7838A0}"/>
                    </a:ext>
                  </a:extLst>
                </p14:cNvPr>
                <p14:cNvContentPartPr/>
                <p14:nvPr/>
              </p14:nvContentPartPr>
              <p14:xfrm>
                <a:off x="6068325" y="995350"/>
                <a:ext cx="218160" cy="232560"/>
              </p14:xfrm>
            </p:contentPart>
          </mc:Choice>
          <mc:Fallback xmlns="">
            <p:pic>
              <p:nvPicPr>
                <p:cNvPr id="37" name="Ink 36">
                  <a:extLst>
                    <a:ext uri="{FF2B5EF4-FFF2-40B4-BE49-F238E27FC236}">
                      <a16:creationId xmlns:a16="http://schemas.microsoft.com/office/drawing/2014/main" id="{D7D4303C-75BD-9DF5-5966-D644AA7838A0}"/>
                    </a:ext>
                  </a:extLst>
                </p:cNvPr>
                <p:cNvPicPr/>
                <p:nvPr/>
              </p:nvPicPr>
              <p:blipFill>
                <a:blip r:embed="rId117"/>
                <a:stretch>
                  <a:fillRect/>
                </a:stretch>
              </p:blipFill>
              <p:spPr>
                <a:xfrm>
                  <a:off x="6059685" y="986710"/>
                  <a:ext cx="2358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8" name="Ink 37">
                  <a:extLst>
                    <a:ext uri="{FF2B5EF4-FFF2-40B4-BE49-F238E27FC236}">
                      <a16:creationId xmlns:a16="http://schemas.microsoft.com/office/drawing/2014/main" id="{6FE9D6D8-F154-B5F0-E646-C1493AF1DACC}"/>
                    </a:ext>
                  </a:extLst>
                </p14:cNvPr>
                <p14:cNvContentPartPr/>
                <p14:nvPr/>
              </p14:nvContentPartPr>
              <p14:xfrm>
                <a:off x="6359565" y="991750"/>
                <a:ext cx="120960" cy="182880"/>
              </p14:xfrm>
            </p:contentPart>
          </mc:Choice>
          <mc:Fallback xmlns="">
            <p:pic>
              <p:nvPicPr>
                <p:cNvPr id="38" name="Ink 37">
                  <a:extLst>
                    <a:ext uri="{FF2B5EF4-FFF2-40B4-BE49-F238E27FC236}">
                      <a16:creationId xmlns:a16="http://schemas.microsoft.com/office/drawing/2014/main" id="{6FE9D6D8-F154-B5F0-E646-C1493AF1DACC}"/>
                    </a:ext>
                  </a:extLst>
                </p:cNvPr>
                <p:cNvPicPr/>
                <p:nvPr/>
              </p:nvPicPr>
              <p:blipFill>
                <a:blip r:embed="rId119"/>
                <a:stretch>
                  <a:fillRect/>
                </a:stretch>
              </p:blipFill>
              <p:spPr>
                <a:xfrm>
                  <a:off x="6350925" y="983110"/>
                  <a:ext cx="1386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9" name="Ink 38">
                  <a:extLst>
                    <a:ext uri="{FF2B5EF4-FFF2-40B4-BE49-F238E27FC236}">
                      <a16:creationId xmlns:a16="http://schemas.microsoft.com/office/drawing/2014/main" id="{9ADFBDFD-167A-A1E1-DA0D-E963D5AA661C}"/>
                    </a:ext>
                  </a:extLst>
                </p14:cNvPr>
                <p14:cNvContentPartPr/>
                <p14:nvPr/>
              </p14:nvContentPartPr>
              <p14:xfrm>
                <a:off x="6525885" y="884830"/>
                <a:ext cx="284760" cy="236520"/>
              </p14:xfrm>
            </p:contentPart>
          </mc:Choice>
          <mc:Fallback xmlns="">
            <p:pic>
              <p:nvPicPr>
                <p:cNvPr id="39" name="Ink 38">
                  <a:extLst>
                    <a:ext uri="{FF2B5EF4-FFF2-40B4-BE49-F238E27FC236}">
                      <a16:creationId xmlns:a16="http://schemas.microsoft.com/office/drawing/2014/main" id="{9ADFBDFD-167A-A1E1-DA0D-E963D5AA661C}"/>
                    </a:ext>
                  </a:extLst>
                </p:cNvPr>
                <p:cNvPicPr/>
                <p:nvPr/>
              </p:nvPicPr>
              <p:blipFill>
                <a:blip r:embed="rId121"/>
                <a:stretch>
                  <a:fillRect/>
                </a:stretch>
              </p:blipFill>
              <p:spPr>
                <a:xfrm>
                  <a:off x="6517245" y="875830"/>
                  <a:ext cx="3024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40" name="Ink 39">
                  <a:extLst>
                    <a:ext uri="{FF2B5EF4-FFF2-40B4-BE49-F238E27FC236}">
                      <a16:creationId xmlns:a16="http://schemas.microsoft.com/office/drawing/2014/main" id="{694E9176-0405-EB4B-EF61-398DFAD1F6ED}"/>
                    </a:ext>
                  </a:extLst>
                </p14:cNvPr>
                <p14:cNvContentPartPr/>
                <p14:nvPr/>
              </p14:nvContentPartPr>
              <p14:xfrm>
                <a:off x="6890565" y="974470"/>
                <a:ext cx="235080" cy="147960"/>
              </p14:xfrm>
            </p:contentPart>
          </mc:Choice>
          <mc:Fallback xmlns="">
            <p:pic>
              <p:nvPicPr>
                <p:cNvPr id="40" name="Ink 39">
                  <a:extLst>
                    <a:ext uri="{FF2B5EF4-FFF2-40B4-BE49-F238E27FC236}">
                      <a16:creationId xmlns:a16="http://schemas.microsoft.com/office/drawing/2014/main" id="{694E9176-0405-EB4B-EF61-398DFAD1F6ED}"/>
                    </a:ext>
                  </a:extLst>
                </p:cNvPr>
                <p:cNvPicPr/>
                <p:nvPr/>
              </p:nvPicPr>
              <p:blipFill>
                <a:blip r:embed="rId123"/>
                <a:stretch>
                  <a:fillRect/>
                </a:stretch>
              </p:blipFill>
              <p:spPr>
                <a:xfrm>
                  <a:off x="6881565" y="965470"/>
                  <a:ext cx="25272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C55B1C4E-7287-1A36-5D43-0CAF3CDD98E9}"/>
                    </a:ext>
                  </a:extLst>
                </p14:cNvPr>
                <p14:cNvContentPartPr/>
                <p14:nvPr/>
              </p14:nvContentPartPr>
              <p14:xfrm>
                <a:off x="5689965" y="1286590"/>
                <a:ext cx="1490400" cy="101880"/>
              </p14:xfrm>
            </p:contentPart>
          </mc:Choice>
          <mc:Fallback xmlns="">
            <p:pic>
              <p:nvPicPr>
                <p:cNvPr id="82" name="Ink 81">
                  <a:extLst>
                    <a:ext uri="{FF2B5EF4-FFF2-40B4-BE49-F238E27FC236}">
                      <a16:creationId xmlns:a16="http://schemas.microsoft.com/office/drawing/2014/main" id="{C55B1C4E-7287-1A36-5D43-0CAF3CDD98E9}"/>
                    </a:ext>
                  </a:extLst>
                </p:cNvPr>
                <p:cNvPicPr/>
                <p:nvPr/>
              </p:nvPicPr>
              <p:blipFill>
                <a:blip r:embed="rId125"/>
                <a:stretch>
                  <a:fillRect/>
                </a:stretch>
              </p:blipFill>
              <p:spPr>
                <a:xfrm>
                  <a:off x="5680965" y="1277590"/>
                  <a:ext cx="1508040" cy="119520"/>
                </a:xfrm>
                <a:prstGeom prst="rect">
                  <a:avLst/>
                </a:prstGeom>
              </p:spPr>
            </p:pic>
          </mc:Fallback>
        </mc:AlternateContent>
      </p:grpSp>
      <p:grpSp>
        <p:nvGrpSpPr>
          <p:cNvPr id="92" name="Group 91">
            <a:extLst>
              <a:ext uri="{FF2B5EF4-FFF2-40B4-BE49-F238E27FC236}">
                <a16:creationId xmlns:a16="http://schemas.microsoft.com/office/drawing/2014/main" id="{00C6992B-8DDB-F13F-7B2A-5AB15058B692}"/>
              </a:ext>
            </a:extLst>
          </p:cNvPr>
          <p:cNvGrpSpPr/>
          <p:nvPr/>
        </p:nvGrpSpPr>
        <p:grpSpPr>
          <a:xfrm>
            <a:off x="5297925" y="287230"/>
            <a:ext cx="1761120" cy="449280"/>
            <a:chOff x="5297925" y="287230"/>
            <a:chExt cx="1761120" cy="449280"/>
          </a:xfrm>
        </p:grpSpPr>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2093D13C-FF5B-7770-A048-63A6D7F3C3CC}"/>
                    </a:ext>
                  </a:extLst>
                </p14:cNvPr>
                <p14:cNvContentPartPr/>
                <p14:nvPr/>
              </p14:nvContentPartPr>
              <p14:xfrm>
                <a:off x="5441205" y="380110"/>
                <a:ext cx="304200" cy="184680"/>
              </p14:xfrm>
            </p:contentPart>
          </mc:Choice>
          <mc:Fallback xmlns="">
            <p:pic>
              <p:nvPicPr>
                <p:cNvPr id="83" name="Ink 82">
                  <a:extLst>
                    <a:ext uri="{FF2B5EF4-FFF2-40B4-BE49-F238E27FC236}">
                      <a16:creationId xmlns:a16="http://schemas.microsoft.com/office/drawing/2014/main" id="{2093D13C-FF5B-7770-A048-63A6D7F3C3CC}"/>
                    </a:ext>
                  </a:extLst>
                </p:cNvPr>
                <p:cNvPicPr/>
                <p:nvPr/>
              </p:nvPicPr>
              <p:blipFill>
                <a:blip r:embed="rId127"/>
                <a:stretch>
                  <a:fillRect/>
                </a:stretch>
              </p:blipFill>
              <p:spPr>
                <a:xfrm>
                  <a:off x="5432205" y="371470"/>
                  <a:ext cx="3218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A3060BB4-BB4F-C70A-4571-BFD448C14018}"/>
                    </a:ext>
                  </a:extLst>
                </p14:cNvPr>
                <p14:cNvContentPartPr/>
                <p14:nvPr/>
              </p14:nvContentPartPr>
              <p14:xfrm>
                <a:off x="5802285" y="388750"/>
                <a:ext cx="103680" cy="118080"/>
              </p14:xfrm>
            </p:contentPart>
          </mc:Choice>
          <mc:Fallback xmlns="">
            <p:pic>
              <p:nvPicPr>
                <p:cNvPr id="84" name="Ink 83">
                  <a:extLst>
                    <a:ext uri="{FF2B5EF4-FFF2-40B4-BE49-F238E27FC236}">
                      <a16:creationId xmlns:a16="http://schemas.microsoft.com/office/drawing/2014/main" id="{A3060BB4-BB4F-C70A-4571-BFD448C14018}"/>
                    </a:ext>
                  </a:extLst>
                </p:cNvPr>
                <p:cNvPicPr/>
                <p:nvPr/>
              </p:nvPicPr>
              <p:blipFill>
                <a:blip r:embed="rId129"/>
                <a:stretch>
                  <a:fillRect/>
                </a:stretch>
              </p:blipFill>
              <p:spPr>
                <a:xfrm>
                  <a:off x="5793285" y="380110"/>
                  <a:ext cx="1213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B3E1FADF-F225-BE4C-F837-447B5D75CB55}"/>
                    </a:ext>
                  </a:extLst>
                </p14:cNvPr>
                <p14:cNvContentPartPr/>
                <p14:nvPr/>
              </p14:nvContentPartPr>
              <p14:xfrm>
                <a:off x="5902725" y="367510"/>
                <a:ext cx="155160" cy="96120"/>
              </p14:xfrm>
            </p:contentPart>
          </mc:Choice>
          <mc:Fallback xmlns="">
            <p:pic>
              <p:nvPicPr>
                <p:cNvPr id="85" name="Ink 84">
                  <a:extLst>
                    <a:ext uri="{FF2B5EF4-FFF2-40B4-BE49-F238E27FC236}">
                      <a16:creationId xmlns:a16="http://schemas.microsoft.com/office/drawing/2014/main" id="{B3E1FADF-F225-BE4C-F837-447B5D75CB55}"/>
                    </a:ext>
                  </a:extLst>
                </p:cNvPr>
                <p:cNvPicPr/>
                <p:nvPr/>
              </p:nvPicPr>
              <p:blipFill>
                <a:blip r:embed="rId131"/>
                <a:stretch>
                  <a:fillRect/>
                </a:stretch>
              </p:blipFill>
              <p:spPr>
                <a:xfrm>
                  <a:off x="5894085" y="358510"/>
                  <a:ext cx="1728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6" name="Ink 85">
                  <a:extLst>
                    <a:ext uri="{FF2B5EF4-FFF2-40B4-BE49-F238E27FC236}">
                      <a16:creationId xmlns:a16="http://schemas.microsoft.com/office/drawing/2014/main" id="{164C3F00-47DC-1526-5944-FDCF50B028E1}"/>
                    </a:ext>
                  </a:extLst>
                </p14:cNvPr>
                <p14:cNvContentPartPr/>
                <p14:nvPr/>
              </p14:nvContentPartPr>
              <p14:xfrm>
                <a:off x="6080205" y="336910"/>
                <a:ext cx="113760" cy="156240"/>
              </p14:xfrm>
            </p:contentPart>
          </mc:Choice>
          <mc:Fallback xmlns="">
            <p:pic>
              <p:nvPicPr>
                <p:cNvPr id="86" name="Ink 85">
                  <a:extLst>
                    <a:ext uri="{FF2B5EF4-FFF2-40B4-BE49-F238E27FC236}">
                      <a16:creationId xmlns:a16="http://schemas.microsoft.com/office/drawing/2014/main" id="{164C3F00-47DC-1526-5944-FDCF50B028E1}"/>
                    </a:ext>
                  </a:extLst>
                </p:cNvPr>
                <p:cNvPicPr/>
                <p:nvPr/>
              </p:nvPicPr>
              <p:blipFill>
                <a:blip r:embed="rId133"/>
                <a:stretch>
                  <a:fillRect/>
                </a:stretch>
              </p:blipFill>
              <p:spPr>
                <a:xfrm>
                  <a:off x="6071205" y="328270"/>
                  <a:ext cx="1314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7" name="Ink 86">
                  <a:extLst>
                    <a:ext uri="{FF2B5EF4-FFF2-40B4-BE49-F238E27FC236}">
                      <a16:creationId xmlns:a16="http://schemas.microsoft.com/office/drawing/2014/main" id="{F9111A0B-3F40-235E-7818-486C10A979F3}"/>
                    </a:ext>
                  </a:extLst>
                </p14:cNvPr>
                <p14:cNvContentPartPr/>
                <p14:nvPr/>
              </p14:nvContentPartPr>
              <p14:xfrm>
                <a:off x="6310965" y="334750"/>
                <a:ext cx="157680" cy="154440"/>
              </p14:xfrm>
            </p:contentPart>
          </mc:Choice>
          <mc:Fallback xmlns="">
            <p:pic>
              <p:nvPicPr>
                <p:cNvPr id="87" name="Ink 86">
                  <a:extLst>
                    <a:ext uri="{FF2B5EF4-FFF2-40B4-BE49-F238E27FC236}">
                      <a16:creationId xmlns:a16="http://schemas.microsoft.com/office/drawing/2014/main" id="{F9111A0B-3F40-235E-7818-486C10A979F3}"/>
                    </a:ext>
                  </a:extLst>
                </p:cNvPr>
                <p:cNvPicPr/>
                <p:nvPr/>
              </p:nvPicPr>
              <p:blipFill>
                <a:blip r:embed="rId135"/>
                <a:stretch>
                  <a:fillRect/>
                </a:stretch>
              </p:blipFill>
              <p:spPr>
                <a:xfrm>
                  <a:off x="6302325" y="326110"/>
                  <a:ext cx="1753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8" name="Ink 87">
                  <a:extLst>
                    <a:ext uri="{FF2B5EF4-FFF2-40B4-BE49-F238E27FC236}">
                      <a16:creationId xmlns:a16="http://schemas.microsoft.com/office/drawing/2014/main" id="{90468B7E-C19D-DF1A-9BD4-813AE048DEB6}"/>
                    </a:ext>
                  </a:extLst>
                </p14:cNvPr>
                <p14:cNvContentPartPr/>
                <p14:nvPr/>
              </p14:nvContentPartPr>
              <p14:xfrm>
                <a:off x="6515805" y="316750"/>
                <a:ext cx="130320" cy="167760"/>
              </p14:xfrm>
            </p:contentPart>
          </mc:Choice>
          <mc:Fallback xmlns="">
            <p:pic>
              <p:nvPicPr>
                <p:cNvPr id="88" name="Ink 87">
                  <a:extLst>
                    <a:ext uri="{FF2B5EF4-FFF2-40B4-BE49-F238E27FC236}">
                      <a16:creationId xmlns:a16="http://schemas.microsoft.com/office/drawing/2014/main" id="{90468B7E-C19D-DF1A-9BD4-813AE048DEB6}"/>
                    </a:ext>
                  </a:extLst>
                </p:cNvPr>
                <p:cNvPicPr/>
                <p:nvPr/>
              </p:nvPicPr>
              <p:blipFill>
                <a:blip r:embed="rId137"/>
                <a:stretch>
                  <a:fillRect/>
                </a:stretch>
              </p:blipFill>
              <p:spPr>
                <a:xfrm>
                  <a:off x="6507165" y="308110"/>
                  <a:ext cx="1479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9" name="Ink 88">
                  <a:extLst>
                    <a:ext uri="{FF2B5EF4-FFF2-40B4-BE49-F238E27FC236}">
                      <a16:creationId xmlns:a16="http://schemas.microsoft.com/office/drawing/2014/main" id="{43571598-735C-03DC-AD2A-C0FC871E7AC1}"/>
                    </a:ext>
                  </a:extLst>
                </p14:cNvPr>
                <p14:cNvContentPartPr/>
                <p14:nvPr/>
              </p14:nvContentPartPr>
              <p14:xfrm>
                <a:off x="6643605" y="328630"/>
                <a:ext cx="128880" cy="137160"/>
              </p14:xfrm>
            </p:contentPart>
          </mc:Choice>
          <mc:Fallback xmlns="">
            <p:pic>
              <p:nvPicPr>
                <p:cNvPr id="89" name="Ink 88">
                  <a:extLst>
                    <a:ext uri="{FF2B5EF4-FFF2-40B4-BE49-F238E27FC236}">
                      <a16:creationId xmlns:a16="http://schemas.microsoft.com/office/drawing/2014/main" id="{43571598-735C-03DC-AD2A-C0FC871E7AC1}"/>
                    </a:ext>
                  </a:extLst>
                </p:cNvPr>
                <p:cNvPicPr/>
                <p:nvPr/>
              </p:nvPicPr>
              <p:blipFill>
                <a:blip r:embed="rId139"/>
                <a:stretch>
                  <a:fillRect/>
                </a:stretch>
              </p:blipFill>
              <p:spPr>
                <a:xfrm>
                  <a:off x="6634605" y="319990"/>
                  <a:ext cx="1465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0" name="Ink 89">
                  <a:extLst>
                    <a:ext uri="{FF2B5EF4-FFF2-40B4-BE49-F238E27FC236}">
                      <a16:creationId xmlns:a16="http://schemas.microsoft.com/office/drawing/2014/main" id="{2EA92FF9-2873-C022-F3A6-EAB76921E00F}"/>
                    </a:ext>
                  </a:extLst>
                </p14:cNvPr>
                <p14:cNvContentPartPr/>
                <p14:nvPr/>
              </p14:nvContentPartPr>
              <p14:xfrm>
                <a:off x="6784005" y="287230"/>
                <a:ext cx="184680" cy="160920"/>
              </p14:xfrm>
            </p:contentPart>
          </mc:Choice>
          <mc:Fallback xmlns="">
            <p:pic>
              <p:nvPicPr>
                <p:cNvPr id="90" name="Ink 89">
                  <a:extLst>
                    <a:ext uri="{FF2B5EF4-FFF2-40B4-BE49-F238E27FC236}">
                      <a16:creationId xmlns:a16="http://schemas.microsoft.com/office/drawing/2014/main" id="{2EA92FF9-2873-C022-F3A6-EAB76921E00F}"/>
                    </a:ext>
                  </a:extLst>
                </p:cNvPr>
                <p:cNvPicPr/>
                <p:nvPr/>
              </p:nvPicPr>
              <p:blipFill>
                <a:blip r:embed="rId141"/>
                <a:stretch>
                  <a:fillRect/>
                </a:stretch>
              </p:blipFill>
              <p:spPr>
                <a:xfrm>
                  <a:off x="6775365" y="278230"/>
                  <a:ext cx="2023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1" name="Ink 90">
                  <a:extLst>
                    <a:ext uri="{FF2B5EF4-FFF2-40B4-BE49-F238E27FC236}">
                      <a16:creationId xmlns:a16="http://schemas.microsoft.com/office/drawing/2014/main" id="{A125EC45-E36B-3EA9-4EAE-4E19685DC302}"/>
                    </a:ext>
                  </a:extLst>
                </p14:cNvPr>
                <p14:cNvContentPartPr/>
                <p14:nvPr/>
              </p14:nvContentPartPr>
              <p14:xfrm>
                <a:off x="5297925" y="579190"/>
                <a:ext cx="1761120" cy="157320"/>
              </p14:xfrm>
            </p:contentPart>
          </mc:Choice>
          <mc:Fallback xmlns="">
            <p:pic>
              <p:nvPicPr>
                <p:cNvPr id="91" name="Ink 90">
                  <a:extLst>
                    <a:ext uri="{FF2B5EF4-FFF2-40B4-BE49-F238E27FC236}">
                      <a16:creationId xmlns:a16="http://schemas.microsoft.com/office/drawing/2014/main" id="{A125EC45-E36B-3EA9-4EAE-4E19685DC302}"/>
                    </a:ext>
                  </a:extLst>
                </p:cNvPr>
                <p:cNvPicPr/>
                <p:nvPr/>
              </p:nvPicPr>
              <p:blipFill>
                <a:blip r:embed="rId143"/>
                <a:stretch>
                  <a:fillRect/>
                </a:stretch>
              </p:blipFill>
              <p:spPr>
                <a:xfrm>
                  <a:off x="5289285" y="570550"/>
                  <a:ext cx="1778760" cy="174960"/>
                </a:xfrm>
                <a:prstGeom prst="rect">
                  <a:avLst/>
                </a:prstGeom>
              </p:spPr>
            </p:pic>
          </mc:Fallback>
        </mc:AlternateContent>
      </p:grpSp>
      <p:grpSp>
        <p:nvGrpSpPr>
          <p:cNvPr id="124" name="Group 123">
            <a:extLst>
              <a:ext uri="{FF2B5EF4-FFF2-40B4-BE49-F238E27FC236}">
                <a16:creationId xmlns:a16="http://schemas.microsoft.com/office/drawing/2014/main" id="{221FE1B6-14BD-64CF-73DB-46757804FD2D}"/>
              </a:ext>
            </a:extLst>
          </p:cNvPr>
          <p:cNvGrpSpPr/>
          <p:nvPr/>
        </p:nvGrpSpPr>
        <p:grpSpPr>
          <a:xfrm>
            <a:off x="5420685" y="3405910"/>
            <a:ext cx="4109400" cy="3016080"/>
            <a:chOff x="5420685" y="3405910"/>
            <a:chExt cx="4109400" cy="3016080"/>
          </a:xfrm>
        </p:grpSpPr>
        <mc:AlternateContent xmlns:mc="http://schemas.openxmlformats.org/markup-compatibility/2006" xmlns:p14="http://schemas.microsoft.com/office/powerpoint/2010/main">
          <mc:Choice Requires="p14">
            <p:contentPart p14:bwMode="auto" r:id="rId144">
              <p14:nvContentPartPr>
                <p14:cNvPr id="42" name="Ink 41">
                  <a:extLst>
                    <a:ext uri="{FF2B5EF4-FFF2-40B4-BE49-F238E27FC236}">
                      <a16:creationId xmlns:a16="http://schemas.microsoft.com/office/drawing/2014/main" id="{2621A5CF-DEF7-9CBF-09B6-DF5EF5B25217}"/>
                    </a:ext>
                  </a:extLst>
                </p14:cNvPr>
                <p14:cNvContentPartPr/>
                <p14:nvPr/>
              </p14:nvContentPartPr>
              <p14:xfrm>
                <a:off x="5716605" y="3405910"/>
                <a:ext cx="363600" cy="393480"/>
              </p14:xfrm>
            </p:contentPart>
          </mc:Choice>
          <mc:Fallback xmlns="">
            <p:pic>
              <p:nvPicPr>
                <p:cNvPr id="42" name="Ink 41">
                  <a:extLst>
                    <a:ext uri="{FF2B5EF4-FFF2-40B4-BE49-F238E27FC236}">
                      <a16:creationId xmlns:a16="http://schemas.microsoft.com/office/drawing/2014/main" id="{2621A5CF-DEF7-9CBF-09B6-DF5EF5B25217}"/>
                    </a:ext>
                  </a:extLst>
                </p:cNvPr>
                <p:cNvPicPr/>
                <p:nvPr/>
              </p:nvPicPr>
              <p:blipFill>
                <a:blip r:embed="rId145"/>
                <a:stretch>
                  <a:fillRect/>
                </a:stretch>
              </p:blipFill>
              <p:spPr>
                <a:xfrm>
                  <a:off x="5707605" y="3396910"/>
                  <a:ext cx="38124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43" name="Ink 42">
                  <a:extLst>
                    <a:ext uri="{FF2B5EF4-FFF2-40B4-BE49-F238E27FC236}">
                      <a16:creationId xmlns:a16="http://schemas.microsoft.com/office/drawing/2014/main" id="{83E64274-EFF1-8D32-A8C9-78CC82EF5A2D}"/>
                    </a:ext>
                  </a:extLst>
                </p14:cNvPr>
                <p14:cNvContentPartPr/>
                <p14:nvPr/>
              </p14:nvContentPartPr>
              <p14:xfrm>
                <a:off x="6144285" y="3614710"/>
                <a:ext cx="153360" cy="160920"/>
              </p14:xfrm>
            </p:contentPart>
          </mc:Choice>
          <mc:Fallback xmlns="">
            <p:pic>
              <p:nvPicPr>
                <p:cNvPr id="43" name="Ink 42">
                  <a:extLst>
                    <a:ext uri="{FF2B5EF4-FFF2-40B4-BE49-F238E27FC236}">
                      <a16:creationId xmlns:a16="http://schemas.microsoft.com/office/drawing/2014/main" id="{83E64274-EFF1-8D32-A8C9-78CC82EF5A2D}"/>
                    </a:ext>
                  </a:extLst>
                </p:cNvPr>
                <p:cNvPicPr/>
                <p:nvPr/>
              </p:nvPicPr>
              <p:blipFill>
                <a:blip r:embed="rId147"/>
                <a:stretch>
                  <a:fillRect/>
                </a:stretch>
              </p:blipFill>
              <p:spPr>
                <a:xfrm>
                  <a:off x="6135645" y="3606070"/>
                  <a:ext cx="1710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44" name="Ink 43">
                  <a:extLst>
                    <a:ext uri="{FF2B5EF4-FFF2-40B4-BE49-F238E27FC236}">
                      <a16:creationId xmlns:a16="http://schemas.microsoft.com/office/drawing/2014/main" id="{612D94F5-2CE2-7A22-4BBB-511539ADBB8D}"/>
                    </a:ext>
                  </a:extLst>
                </p14:cNvPr>
                <p14:cNvContentPartPr/>
                <p14:nvPr/>
              </p14:nvContentPartPr>
              <p14:xfrm>
                <a:off x="6350565" y="3624070"/>
                <a:ext cx="65160" cy="133200"/>
              </p14:xfrm>
            </p:contentPart>
          </mc:Choice>
          <mc:Fallback xmlns="">
            <p:pic>
              <p:nvPicPr>
                <p:cNvPr id="44" name="Ink 43">
                  <a:extLst>
                    <a:ext uri="{FF2B5EF4-FFF2-40B4-BE49-F238E27FC236}">
                      <a16:creationId xmlns:a16="http://schemas.microsoft.com/office/drawing/2014/main" id="{612D94F5-2CE2-7A22-4BBB-511539ADBB8D}"/>
                    </a:ext>
                  </a:extLst>
                </p:cNvPr>
                <p:cNvPicPr/>
                <p:nvPr/>
              </p:nvPicPr>
              <p:blipFill>
                <a:blip r:embed="rId149"/>
                <a:stretch>
                  <a:fillRect/>
                </a:stretch>
              </p:blipFill>
              <p:spPr>
                <a:xfrm>
                  <a:off x="6341925" y="3615070"/>
                  <a:ext cx="828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45" name="Ink 44">
                  <a:extLst>
                    <a:ext uri="{FF2B5EF4-FFF2-40B4-BE49-F238E27FC236}">
                      <a16:creationId xmlns:a16="http://schemas.microsoft.com/office/drawing/2014/main" id="{D4DA03F7-2A13-1545-3172-61BFB43DB10F}"/>
                    </a:ext>
                  </a:extLst>
                </p14:cNvPr>
                <p14:cNvContentPartPr/>
                <p14:nvPr/>
              </p14:nvContentPartPr>
              <p14:xfrm>
                <a:off x="6505005" y="3490150"/>
                <a:ext cx="302760" cy="241560"/>
              </p14:xfrm>
            </p:contentPart>
          </mc:Choice>
          <mc:Fallback xmlns="">
            <p:pic>
              <p:nvPicPr>
                <p:cNvPr id="45" name="Ink 44">
                  <a:extLst>
                    <a:ext uri="{FF2B5EF4-FFF2-40B4-BE49-F238E27FC236}">
                      <a16:creationId xmlns:a16="http://schemas.microsoft.com/office/drawing/2014/main" id="{D4DA03F7-2A13-1545-3172-61BFB43DB10F}"/>
                    </a:ext>
                  </a:extLst>
                </p:cNvPr>
                <p:cNvPicPr/>
                <p:nvPr/>
              </p:nvPicPr>
              <p:blipFill>
                <a:blip r:embed="rId151"/>
                <a:stretch>
                  <a:fillRect/>
                </a:stretch>
              </p:blipFill>
              <p:spPr>
                <a:xfrm>
                  <a:off x="6496365" y="3481150"/>
                  <a:ext cx="3204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46" name="Ink 45">
                  <a:extLst>
                    <a:ext uri="{FF2B5EF4-FFF2-40B4-BE49-F238E27FC236}">
                      <a16:creationId xmlns:a16="http://schemas.microsoft.com/office/drawing/2014/main" id="{E5850798-A081-D16B-4799-F7C01AB6E419}"/>
                    </a:ext>
                  </a:extLst>
                </p14:cNvPr>
                <p14:cNvContentPartPr/>
                <p14:nvPr/>
              </p14:nvContentPartPr>
              <p14:xfrm>
                <a:off x="6855645" y="3579070"/>
                <a:ext cx="250560" cy="133200"/>
              </p14:xfrm>
            </p:contentPart>
          </mc:Choice>
          <mc:Fallback xmlns="">
            <p:pic>
              <p:nvPicPr>
                <p:cNvPr id="46" name="Ink 45">
                  <a:extLst>
                    <a:ext uri="{FF2B5EF4-FFF2-40B4-BE49-F238E27FC236}">
                      <a16:creationId xmlns:a16="http://schemas.microsoft.com/office/drawing/2014/main" id="{E5850798-A081-D16B-4799-F7C01AB6E419}"/>
                    </a:ext>
                  </a:extLst>
                </p:cNvPr>
                <p:cNvPicPr/>
                <p:nvPr/>
              </p:nvPicPr>
              <p:blipFill>
                <a:blip r:embed="rId153"/>
                <a:stretch>
                  <a:fillRect/>
                </a:stretch>
              </p:blipFill>
              <p:spPr>
                <a:xfrm>
                  <a:off x="6847005" y="3570070"/>
                  <a:ext cx="2682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20A80DDC-4DF7-DD43-531B-5D3073AFA9EB}"/>
                    </a:ext>
                  </a:extLst>
                </p14:cNvPr>
                <p14:cNvContentPartPr/>
                <p14:nvPr/>
              </p14:nvContentPartPr>
              <p14:xfrm>
                <a:off x="7813965" y="5748430"/>
                <a:ext cx="934920" cy="669240"/>
              </p14:xfrm>
            </p:contentPart>
          </mc:Choice>
          <mc:Fallback xmlns="">
            <p:pic>
              <p:nvPicPr>
                <p:cNvPr id="94" name="Ink 93">
                  <a:extLst>
                    <a:ext uri="{FF2B5EF4-FFF2-40B4-BE49-F238E27FC236}">
                      <a16:creationId xmlns:a16="http://schemas.microsoft.com/office/drawing/2014/main" id="{20A80DDC-4DF7-DD43-531B-5D3073AFA9EB}"/>
                    </a:ext>
                  </a:extLst>
                </p:cNvPr>
                <p:cNvPicPr/>
                <p:nvPr/>
              </p:nvPicPr>
              <p:blipFill>
                <a:blip r:embed="rId155"/>
                <a:stretch>
                  <a:fillRect/>
                </a:stretch>
              </p:blipFill>
              <p:spPr>
                <a:xfrm>
                  <a:off x="7804965" y="5739430"/>
                  <a:ext cx="95256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5F5DEEB3-C825-00C6-8E35-C8604633B1D7}"/>
                    </a:ext>
                  </a:extLst>
                </p14:cNvPr>
                <p14:cNvContentPartPr/>
                <p14:nvPr/>
              </p14:nvContentPartPr>
              <p14:xfrm>
                <a:off x="7803525" y="5732590"/>
                <a:ext cx="1248120" cy="689400"/>
              </p14:xfrm>
            </p:contentPart>
          </mc:Choice>
          <mc:Fallback xmlns="">
            <p:pic>
              <p:nvPicPr>
                <p:cNvPr id="95" name="Ink 94">
                  <a:extLst>
                    <a:ext uri="{FF2B5EF4-FFF2-40B4-BE49-F238E27FC236}">
                      <a16:creationId xmlns:a16="http://schemas.microsoft.com/office/drawing/2014/main" id="{5F5DEEB3-C825-00C6-8E35-C8604633B1D7}"/>
                    </a:ext>
                  </a:extLst>
                </p:cNvPr>
                <p:cNvPicPr/>
                <p:nvPr/>
              </p:nvPicPr>
              <p:blipFill>
                <a:blip r:embed="rId157"/>
                <a:stretch>
                  <a:fillRect/>
                </a:stretch>
              </p:blipFill>
              <p:spPr>
                <a:xfrm>
                  <a:off x="7794885" y="5723590"/>
                  <a:ext cx="1265760" cy="707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CCEF1160-22E6-7B15-4634-AEA115FA2DDB}"/>
                    </a:ext>
                  </a:extLst>
                </p14:cNvPr>
                <p14:cNvContentPartPr/>
                <p14:nvPr/>
              </p14:nvContentPartPr>
              <p14:xfrm>
                <a:off x="6730005" y="6063430"/>
                <a:ext cx="26280" cy="196920"/>
              </p14:xfrm>
            </p:contentPart>
          </mc:Choice>
          <mc:Fallback xmlns="">
            <p:pic>
              <p:nvPicPr>
                <p:cNvPr id="96" name="Ink 95">
                  <a:extLst>
                    <a:ext uri="{FF2B5EF4-FFF2-40B4-BE49-F238E27FC236}">
                      <a16:creationId xmlns:a16="http://schemas.microsoft.com/office/drawing/2014/main" id="{CCEF1160-22E6-7B15-4634-AEA115FA2DDB}"/>
                    </a:ext>
                  </a:extLst>
                </p:cNvPr>
                <p:cNvPicPr/>
                <p:nvPr/>
              </p:nvPicPr>
              <p:blipFill>
                <a:blip r:embed="rId159"/>
                <a:stretch>
                  <a:fillRect/>
                </a:stretch>
              </p:blipFill>
              <p:spPr>
                <a:xfrm>
                  <a:off x="6721005" y="6054430"/>
                  <a:ext cx="4392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638398EF-EA86-F96F-5509-A8CCCCAF40F1}"/>
                    </a:ext>
                  </a:extLst>
                </p14:cNvPr>
                <p14:cNvContentPartPr/>
                <p14:nvPr/>
              </p14:nvContentPartPr>
              <p14:xfrm>
                <a:off x="6870405" y="6074590"/>
                <a:ext cx="162720" cy="162720"/>
              </p14:xfrm>
            </p:contentPart>
          </mc:Choice>
          <mc:Fallback xmlns="">
            <p:pic>
              <p:nvPicPr>
                <p:cNvPr id="97" name="Ink 96">
                  <a:extLst>
                    <a:ext uri="{FF2B5EF4-FFF2-40B4-BE49-F238E27FC236}">
                      <a16:creationId xmlns:a16="http://schemas.microsoft.com/office/drawing/2014/main" id="{638398EF-EA86-F96F-5509-A8CCCCAF40F1}"/>
                    </a:ext>
                  </a:extLst>
                </p:cNvPr>
                <p:cNvPicPr/>
                <p:nvPr/>
              </p:nvPicPr>
              <p:blipFill>
                <a:blip r:embed="rId161"/>
                <a:stretch>
                  <a:fillRect/>
                </a:stretch>
              </p:blipFill>
              <p:spPr>
                <a:xfrm>
                  <a:off x="6861765" y="6065950"/>
                  <a:ext cx="1803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880FB9EF-9D85-AC7C-5E8C-ED48E2D63FC4}"/>
                    </a:ext>
                  </a:extLst>
                </p14:cNvPr>
                <p14:cNvContentPartPr/>
                <p14:nvPr/>
              </p14:nvContentPartPr>
              <p14:xfrm>
                <a:off x="7086045" y="6047590"/>
                <a:ext cx="222840" cy="221760"/>
              </p14:xfrm>
            </p:contentPart>
          </mc:Choice>
          <mc:Fallback xmlns="">
            <p:pic>
              <p:nvPicPr>
                <p:cNvPr id="98" name="Ink 97">
                  <a:extLst>
                    <a:ext uri="{FF2B5EF4-FFF2-40B4-BE49-F238E27FC236}">
                      <a16:creationId xmlns:a16="http://schemas.microsoft.com/office/drawing/2014/main" id="{880FB9EF-9D85-AC7C-5E8C-ED48E2D63FC4}"/>
                    </a:ext>
                  </a:extLst>
                </p:cNvPr>
                <p:cNvPicPr/>
                <p:nvPr/>
              </p:nvPicPr>
              <p:blipFill>
                <a:blip r:embed="rId163"/>
                <a:stretch>
                  <a:fillRect/>
                </a:stretch>
              </p:blipFill>
              <p:spPr>
                <a:xfrm>
                  <a:off x="7077405" y="6038950"/>
                  <a:ext cx="2404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1" name="Ink 100">
                  <a:extLst>
                    <a:ext uri="{FF2B5EF4-FFF2-40B4-BE49-F238E27FC236}">
                      <a16:creationId xmlns:a16="http://schemas.microsoft.com/office/drawing/2014/main" id="{5A33CF71-F738-F4C2-45F9-198E7FEE85B7}"/>
                    </a:ext>
                  </a:extLst>
                </p14:cNvPr>
                <p14:cNvContentPartPr/>
                <p14:nvPr/>
              </p14:nvContentPartPr>
              <p14:xfrm>
                <a:off x="5598525" y="6101950"/>
                <a:ext cx="177480" cy="213840"/>
              </p14:xfrm>
            </p:contentPart>
          </mc:Choice>
          <mc:Fallback xmlns="">
            <p:pic>
              <p:nvPicPr>
                <p:cNvPr id="101" name="Ink 100">
                  <a:extLst>
                    <a:ext uri="{FF2B5EF4-FFF2-40B4-BE49-F238E27FC236}">
                      <a16:creationId xmlns:a16="http://schemas.microsoft.com/office/drawing/2014/main" id="{5A33CF71-F738-F4C2-45F9-198E7FEE85B7}"/>
                    </a:ext>
                  </a:extLst>
                </p:cNvPr>
                <p:cNvPicPr/>
                <p:nvPr/>
              </p:nvPicPr>
              <p:blipFill>
                <a:blip r:embed="rId165"/>
                <a:stretch>
                  <a:fillRect/>
                </a:stretch>
              </p:blipFill>
              <p:spPr>
                <a:xfrm>
                  <a:off x="5589525" y="6093310"/>
                  <a:ext cx="1951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2" name="Ink 101">
                  <a:extLst>
                    <a:ext uri="{FF2B5EF4-FFF2-40B4-BE49-F238E27FC236}">
                      <a16:creationId xmlns:a16="http://schemas.microsoft.com/office/drawing/2014/main" id="{8F9C94E9-046E-7F31-AB30-C641367A9155}"/>
                    </a:ext>
                  </a:extLst>
                </p14:cNvPr>
                <p14:cNvContentPartPr/>
                <p14:nvPr/>
              </p14:nvContentPartPr>
              <p14:xfrm>
                <a:off x="5813805" y="6066310"/>
                <a:ext cx="115560" cy="195120"/>
              </p14:xfrm>
            </p:contentPart>
          </mc:Choice>
          <mc:Fallback xmlns="">
            <p:pic>
              <p:nvPicPr>
                <p:cNvPr id="102" name="Ink 101">
                  <a:extLst>
                    <a:ext uri="{FF2B5EF4-FFF2-40B4-BE49-F238E27FC236}">
                      <a16:creationId xmlns:a16="http://schemas.microsoft.com/office/drawing/2014/main" id="{8F9C94E9-046E-7F31-AB30-C641367A9155}"/>
                    </a:ext>
                  </a:extLst>
                </p:cNvPr>
                <p:cNvPicPr/>
                <p:nvPr/>
              </p:nvPicPr>
              <p:blipFill>
                <a:blip r:embed="rId167"/>
                <a:stretch>
                  <a:fillRect/>
                </a:stretch>
              </p:blipFill>
              <p:spPr>
                <a:xfrm>
                  <a:off x="5804805" y="6057670"/>
                  <a:ext cx="1332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3" name="Ink 102">
                  <a:extLst>
                    <a:ext uri="{FF2B5EF4-FFF2-40B4-BE49-F238E27FC236}">
                      <a16:creationId xmlns:a16="http://schemas.microsoft.com/office/drawing/2014/main" id="{78A4AA91-BA64-1F46-4B5B-C9726DA9838D}"/>
                    </a:ext>
                  </a:extLst>
                </p14:cNvPr>
                <p14:cNvContentPartPr/>
                <p14:nvPr/>
              </p14:nvContentPartPr>
              <p14:xfrm>
                <a:off x="5816685" y="6073870"/>
                <a:ext cx="324360" cy="160560"/>
              </p14:xfrm>
            </p:contentPart>
          </mc:Choice>
          <mc:Fallback xmlns="">
            <p:pic>
              <p:nvPicPr>
                <p:cNvPr id="103" name="Ink 102">
                  <a:extLst>
                    <a:ext uri="{FF2B5EF4-FFF2-40B4-BE49-F238E27FC236}">
                      <a16:creationId xmlns:a16="http://schemas.microsoft.com/office/drawing/2014/main" id="{78A4AA91-BA64-1F46-4B5B-C9726DA9838D}"/>
                    </a:ext>
                  </a:extLst>
                </p:cNvPr>
                <p:cNvPicPr/>
                <p:nvPr/>
              </p:nvPicPr>
              <p:blipFill>
                <a:blip r:embed="rId169"/>
                <a:stretch>
                  <a:fillRect/>
                </a:stretch>
              </p:blipFill>
              <p:spPr>
                <a:xfrm>
                  <a:off x="5808045" y="6065230"/>
                  <a:ext cx="3420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4" name="Ink 103">
                  <a:extLst>
                    <a:ext uri="{FF2B5EF4-FFF2-40B4-BE49-F238E27FC236}">
                      <a16:creationId xmlns:a16="http://schemas.microsoft.com/office/drawing/2014/main" id="{9DEDF3BC-B135-DEBE-70B9-424044A98253}"/>
                    </a:ext>
                  </a:extLst>
                </p14:cNvPr>
                <p14:cNvContentPartPr/>
                <p14:nvPr/>
              </p14:nvContentPartPr>
              <p14:xfrm>
                <a:off x="5420685" y="5898910"/>
                <a:ext cx="977400" cy="442440"/>
              </p14:xfrm>
            </p:contentPart>
          </mc:Choice>
          <mc:Fallback xmlns="">
            <p:pic>
              <p:nvPicPr>
                <p:cNvPr id="104" name="Ink 103">
                  <a:extLst>
                    <a:ext uri="{FF2B5EF4-FFF2-40B4-BE49-F238E27FC236}">
                      <a16:creationId xmlns:a16="http://schemas.microsoft.com/office/drawing/2014/main" id="{9DEDF3BC-B135-DEBE-70B9-424044A98253}"/>
                    </a:ext>
                  </a:extLst>
                </p:cNvPr>
                <p:cNvPicPr/>
                <p:nvPr/>
              </p:nvPicPr>
              <p:blipFill>
                <a:blip r:embed="rId171"/>
                <a:stretch>
                  <a:fillRect/>
                </a:stretch>
              </p:blipFill>
              <p:spPr>
                <a:xfrm>
                  <a:off x="5411685" y="5889910"/>
                  <a:ext cx="99504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6" name="Ink 105">
                  <a:extLst>
                    <a:ext uri="{FF2B5EF4-FFF2-40B4-BE49-F238E27FC236}">
                      <a16:creationId xmlns:a16="http://schemas.microsoft.com/office/drawing/2014/main" id="{138D1DF6-1951-DD1F-39C1-05AFFE09D73A}"/>
                    </a:ext>
                  </a:extLst>
                </p14:cNvPr>
                <p14:cNvContentPartPr/>
                <p14:nvPr/>
              </p14:nvContentPartPr>
              <p14:xfrm>
                <a:off x="7250925" y="4629550"/>
                <a:ext cx="63720" cy="1050480"/>
              </p14:xfrm>
            </p:contentPart>
          </mc:Choice>
          <mc:Fallback xmlns="">
            <p:pic>
              <p:nvPicPr>
                <p:cNvPr id="106" name="Ink 105">
                  <a:extLst>
                    <a:ext uri="{FF2B5EF4-FFF2-40B4-BE49-F238E27FC236}">
                      <a16:creationId xmlns:a16="http://schemas.microsoft.com/office/drawing/2014/main" id="{138D1DF6-1951-DD1F-39C1-05AFFE09D73A}"/>
                    </a:ext>
                  </a:extLst>
                </p:cNvPr>
                <p:cNvPicPr/>
                <p:nvPr/>
              </p:nvPicPr>
              <p:blipFill>
                <a:blip r:embed="rId173"/>
                <a:stretch>
                  <a:fillRect/>
                </a:stretch>
              </p:blipFill>
              <p:spPr>
                <a:xfrm>
                  <a:off x="7241925" y="4620910"/>
                  <a:ext cx="81360" cy="10681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7" name="Ink 106">
                  <a:extLst>
                    <a:ext uri="{FF2B5EF4-FFF2-40B4-BE49-F238E27FC236}">
                      <a16:creationId xmlns:a16="http://schemas.microsoft.com/office/drawing/2014/main" id="{9965C72E-F8D2-703F-25A9-D45BA465F593}"/>
                    </a:ext>
                  </a:extLst>
                </p14:cNvPr>
                <p14:cNvContentPartPr/>
                <p14:nvPr/>
              </p14:nvContentPartPr>
              <p14:xfrm>
                <a:off x="7180725" y="4477270"/>
                <a:ext cx="262800" cy="367920"/>
              </p14:xfrm>
            </p:contentPart>
          </mc:Choice>
          <mc:Fallback xmlns="">
            <p:pic>
              <p:nvPicPr>
                <p:cNvPr id="107" name="Ink 106">
                  <a:extLst>
                    <a:ext uri="{FF2B5EF4-FFF2-40B4-BE49-F238E27FC236}">
                      <a16:creationId xmlns:a16="http://schemas.microsoft.com/office/drawing/2014/main" id="{9965C72E-F8D2-703F-25A9-D45BA465F593}"/>
                    </a:ext>
                  </a:extLst>
                </p:cNvPr>
                <p:cNvPicPr/>
                <p:nvPr/>
              </p:nvPicPr>
              <p:blipFill>
                <a:blip r:embed="rId175"/>
                <a:stretch>
                  <a:fillRect/>
                </a:stretch>
              </p:blipFill>
              <p:spPr>
                <a:xfrm>
                  <a:off x="7172085" y="4468630"/>
                  <a:ext cx="28044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9" name="Ink 108">
                  <a:extLst>
                    <a:ext uri="{FF2B5EF4-FFF2-40B4-BE49-F238E27FC236}">
                      <a16:creationId xmlns:a16="http://schemas.microsoft.com/office/drawing/2014/main" id="{F59022A3-83FA-655E-F438-C99D291CE23F}"/>
                    </a:ext>
                  </a:extLst>
                </p14:cNvPr>
                <p14:cNvContentPartPr/>
                <p14:nvPr/>
              </p14:nvContentPartPr>
              <p14:xfrm>
                <a:off x="7820085" y="5290510"/>
                <a:ext cx="46080" cy="462600"/>
              </p14:xfrm>
            </p:contentPart>
          </mc:Choice>
          <mc:Fallback xmlns="">
            <p:pic>
              <p:nvPicPr>
                <p:cNvPr id="109" name="Ink 108">
                  <a:extLst>
                    <a:ext uri="{FF2B5EF4-FFF2-40B4-BE49-F238E27FC236}">
                      <a16:creationId xmlns:a16="http://schemas.microsoft.com/office/drawing/2014/main" id="{F59022A3-83FA-655E-F438-C99D291CE23F}"/>
                    </a:ext>
                  </a:extLst>
                </p:cNvPr>
                <p:cNvPicPr/>
                <p:nvPr/>
              </p:nvPicPr>
              <p:blipFill>
                <a:blip r:embed="rId177"/>
                <a:stretch>
                  <a:fillRect/>
                </a:stretch>
              </p:blipFill>
              <p:spPr>
                <a:xfrm>
                  <a:off x="7811085" y="5281510"/>
                  <a:ext cx="6372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0" name="Ink 109">
                  <a:extLst>
                    <a:ext uri="{FF2B5EF4-FFF2-40B4-BE49-F238E27FC236}">
                      <a16:creationId xmlns:a16="http://schemas.microsoft.com/office/drawing/2014/main" id="{BDF35846-CEB9-5944-51BF-B4829D18DB8D}"/>
                    </a:ext>
                  </a:extLst>
                </p14:cNvPr>
                <p14:cNvContentPartPr/>
                <p14:nvPr/>
              </p14:nvContentPartPr>
              <p14:xfrm>
                <a:off x="7818645" y="5250190"/>
                <a:ext cx="1214640" cy="429840"/>
              </p14:xfrm>
            </p:contentPart>
          </mc:Choice>
          <mc:Fallback xmlns="">
            <p:pic>
              <p:nvPicPr>
                <p:cNvPr id="110" name="Ink 109">
                  <a:extLst>
                    <a:ext uri="{FF2B5EF4-FFF2-40B4-BE49-F238E27FC236}">
                      <a16:creationId xmlns:a16="http://schemas.microsoft.com/office/drawing/2014/main" id="{BDF35846-CEB9-5944-51BF-B4829D18DB8D}"/>
                    </a:ext>
                  </a:extLst>
                </p:cNvPr>
                <p:cNvPicPr/>
                <p:nvPr/>
              </p:nvPicPr>
              <p:blipFill>
                <a:blip r:embed="rId179"/>
                <a:stretch>
                  <a:fillRect/>
                </a:stretch>
              </p:blipFill>
              <p:spPr>
                <a:xfrm>
                  <a:off x="7810005" y="5241190"/>
                  <a:ext cx="123228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1" name="Ink 110">
                  <a:extLst>
                    <a:ext uri="{FF2B5EF4-FFF2-40B4-BE49-F238E27FC236}">
                      <a16:creationId xmlns:a16="http://schemas.microsoft.com/office/drawing/2014/main" id="{D6EB8F10-E240-5417-4E5B-1873CEE0F81E}"/>
                    </a:ext>
                  </a:extLst>
                </p14:cNvPr>
                <p14:cNvContentPartPr/>
                <p14:nvPr/>
              </p14:nvContentPartPr>
              <p14:xfrm>
                <a:off x="7839885" y="4904230"/>
                <a:ext cx="27720" cy="392760"/>
              </p14:xfrm>
            </p:contentPart>
          </mc:Choice>
          <mc:Fallback xmlns="">
            <p:pic>
              <p:nvPicPr>
                <p:cNvPr id="111" name="Ink 110">
                  <a:extLst>
                    <a:ext uri="{FF2B5EF4-FFF2-40B4-BE49-F238E27FC236}">
                      <a16:creationId xmlns:a16="http://schemas.microsoft.com/office/drawing/2014/main" id="{D6EB8F10-E240-5417-4E5B-1873CEE0F81E}"/>
                    </a:ext>
                  </a:extLst>
                </p:cNvPr>
                <p:cNvPicPr/>
                <p:nvPr/>
              </p:nvPicPr>
              <p:blipFill>
                <a:blip r:embed="rId181"/>
                <a:stretch>
                  <a:fillRect/>
                </a:stretch>
              </p:blipFill>
              <p:spPr>
                <a:xfrm>
                  <a:off x="7830885" y="4895230"/>
                  <a:ext cx="4536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2" name="Ink 111">
                  <a:extLst>
                    <a:ext uri="{FF2B5EF4-FFF2-40B4-BE49-F238E27FC236}">
                      <a16:creationId xmlns:a16="http://schemas.microsoft.com/office/drawing/2014/main" id="{4E82BF99-A965-AE56-6E60-CC50839607F9}"/>
                    </a:ext>
                  </a:extLst>
                </p14:cNvPr>
                <p14:cNvContentPartPr/>
                <p14:nvPr/>
              </p14:nvContentPartPr>
              <p14:xfrm>
                <a:off x="7857165" y="4835830"/>
                <a:ext cx="1069560" cy="371520"/>
              </p14:xfrm>
            </p:contentPart>
          </mc:Choice>
          <mc:Fallback xmlns="">
            <p:pic>
              <p:nvPicPr>
                <p:cNvPr id="112" name="Ink 111">
                  <a:extLst>
                    <a:ext uri="{FF2B5EF4-FFF2-40B4-BE49-F238E27FC236}">
                      <a16:creationId xmlns:a16="http://schemas.microsoft.com/office/drawing/2014/main" id="{4E82BF99-A965-AE56-6E60-CC50839607F9}"/>
                    </a:ext>
                  </a:extLst>
                </p:cNvPr>
                <p:cNvPicPr/>
                <p:nvPr/>
              </p:nvPicPr>
              <p:blipFill>
                <a:blip r:embed="rId183"/>
                <a:stretch>
                  <a:fillRect/>
                </a:stretch>
              </p:blipFill>
              <p:spPr>
                <a:xfrm>
                  <a:off x="7848525" y="4827190"/>
                  <a:ext cx="108720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3" name="Ink 112">
                  <a:extLst>
                    <a:ext uri="{FF2B5EF4-FFF2-40B4-BE49-F238E27FC236}">
                      <a16:creationId xmlns:a16="http://schemas.microsoft.com/office/drawing/2014/main" id="{8D5C624D-201C-9D5C-0F18-AC4601FCC9F5}"/>
                    </a:ext>
                  </a:extLst>
                </p14:cNvPr>
                <p14:cNvContentPartPr/>
                <p14:nvPr/>
              </p14:nvContentPartPr>
              <p14:xfrm>
                <a:off x="7844565" y="4522630"/>
                <a:ext cx="78840" cy="344880"/>
              </p14:xfrm>
            </p:contentPart>
          </mc:Choice>
          <mc:Fallback xmlns="">
            <p:pic>
              <p:nvPicPr>
                <p:cNvPr id="113" name="Ink 112">
                  <a:extLst>
                    <a:ext uri="{FF2B5EF4-FFF2-40B4-BE49-F238E27FC236}">
                      <a16:creationId xmlns:a16="http://schemas.microsoft.com/office/drawing/2014/main" id="{8D5C624D-201C-9D5C-0F18-AC4601FCC9F5}"/>
                    </a:ext>
                  </a:extLst>
                </p:cNvPr>
                <p:cNvPicPr/>
                <p:nvPr/>
              </p:nvPicPr>
              <p:blipFill>
                <a:blip r:embed="rId185"/>
                <a:stretch>
                  <a:fillRect/>
                </a:stretch>
              </p:blipFill>
              <p:spPr>
                <a:xfrm>
                  <a:off x="7835565" y="4513630"/>
                  <a:ext cx="9648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4" name="Ink 113">
                  <a:extLst>
                    <a:ext uri="{FF2B5EF4-FFF2-40B4-BE49-F238E27FC236}">
                      <a16:creationId xmlns:a16="http://schemas.microsoft.com/office/drawing/2014/main" id="{E888F4C3-BFA5-B1D2-3114-F132FDDB51DD}"/>
                    </a:ext>
                  </a:extLst>
                </p14:cNvPr>
                <p14:cNvContentPartPr/>
                <p14:nvPr/>
              </p14:nvContentPartPr>
              <p14:xfrm>
                <a:off x="7828365" y="4399510"/>
                <a:ext cx="974160" cy="423720"/>
              </p14:xfrm>
            </p:contentPart>
          </mc:Choice>
          <mc:Fallback xmlns="">
            <p:pic>
              <p:nvPicPr>
                <p:cNvPr id="114" name="Ink 113">
                  <a:extLst>
                    <a:ext uri="{FF2B5EF4-FFF2-40B4-BE49-F238E27FC236}">
                      <a16:creationId xmlns:a16="http://schemas.microsoft.com/office/drawing/2014/main" id="{E888F4C3-BFA5-B1D2-3114-F132FDDB51DD}"/>
                    </a:ext>
                  </a:extLst>
                </p:cNvPr>
                <p:cNvPicPr/>
                <p:nvPr/>
              </p:nvPicPr>
              <p:blipFill>
                <a:blip r:embed="rId187"/>
                <a:stretch>
                  <a:fillRect/>
                </a:stretch>
              </p:blipFill>
              <p:spPr>
                <a:xfrm>
                  <a:off x="7819725" y="4390510"/>
                  <a:ext cx="9918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5" name="Ink 114">
                  <a:extLst>
                    <a:ext uri="{FF2B5EF4-FFF2-40B4-BE49-F238E27FC236}">
                      <a16:creationId xmlns:a16="http://schemas.microsoft.com/office/drawing/2014/main" id="{17348B90-33FF-5679-C7A6-69DBEDDCA575}"/>
                    </a:ext>
                  </a:extLst>
                </p14:cNvPr>
                <p14:cNvContentPartPr/>
                <p14:nvPr/>
              </p14:nvContentPartPr>
              <p14:xfrm>
                <a:off x="7895685" y="4049950"/>
                <a:ext cx="41400" cy="358200"/>
              </p14:xfrm>
            </p:contentPart>
          </mc:Choice>
          <mc:Fallback xmlns="">
            <p:pic>
              <p:nvPicPr>
                <p:cNvPr id="115" name="Ink 114">
                  <a:extLst>
                    <a:ext uri="{FF2B5EF4-FFF2-40B4-BE49-F238E27FC236}">
                      <a16:creationId xmlns:a16="http://schemas.microsoft.com/office/drawing/2014/main" id="{17348B90-33FF-5679-C7A6-69DBEDDCA575}"/>
                    </a:ext>
                  </a:extLst>
                </p:cNvPr>
                <p:cNvPicPr/>
                <p:nvPr/>
              </p:nvPicPr>
              <p:blipFill>
                <a:blip r:embed="rId189"/>
                <a:stretch>
                  <a:fillRect/>
                </a:stretch>
              </p:blipFill>
              <p:spPr>
                <a:xfrm>
                  <a:off x="7886685" y="4040950"/>
                  <a:ext cx="5904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6" name="Ink 115">
                  <a:extLst>
                    <a:ext uri="{FF2B5EF4-FFF2-40B4-BE49-F238E27FC236}">
                      <a16:creationId xmlns:a16="http://schemas.microsoft.com/office/drawing/2014/main" id="{4214B99C-DC73-7D85-3A83-8455D9D77AD8}"/>
                    </a:ext>
                  </a:extLst>
                </p14:cNvPr>
                <p14:cNvContentPartPr/>
                <p14:nvPr/>
              </p14:nvContentPartPr>
              <p14:xfrm>
                <a:off x="7837005" y="3796870"/>
                <a:ext cx="851760" cy="637920"/>
              </p14:xfrm>
            </p:contentPart>
          </mc:Choice>
          <mc:Fallback xmlns="">
            <p:pic>
              <p:nvPicPr>
                <p:cNvPr id="116" name="Ink 115">
                  <a:extLst>
                    <a:ext uri="{FF2B5EF4-FFF2-40B4-BE49-F238E27FC236}">
                      <a16:creationId xmlns:a16="http://schemas.microsoft.com/office/drawing/2014/main" id="{4214B99C-DC73-7D85-3A83-8455D9D77AD8}"/>
                    </a:ext>
                  </a:extLst>
                </p:cNvPr>
                <p:cNvPicPr/>
                <p:nvPr/>
              </p:nvPicPr>
              <p:blipFill>
                <a:blip r:embed="rId191"/>
                <a:stretch>
                  <a:fillRect/>
                </a:stretch>
              </p:blipFill>
              <p:spPr>
                <a:xfrm>
                  <a:off x="7828005" y="3787870"/>
                  <a:ext cx="869400" cy="655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8" name="Ink 117">
                  <a:extLst>
                    <a:ext uri="{FF2B5EF4-FFF2-40B4-BE49-F238E27FC236}">
                      <a16:creationId xmlns:a16="http://schemas.microsoft.com/office/drawing/2014/main" id="{6BC96F31-1688-69E5-BECE-97B35E79D76B}"/>
                    </a:ext>
                  </a:extLst>
                </p14:cNvPr>
                <p14:cNvContentPartPr/>
                <p14:nvPr/>
              </p14:nvContentPartPr>
              <p14:xfrm>
                <a:off x="9325965" y="5353510"/>
                <a:ext cx="204120" cy="195840"/>
              </p14:xfrm>
            </p:contentPart>
          </mc:Choice>
          <mc:Fallback xmlns="">
            <p:pic>
              <p:nvPicPr>
                <p:cNvPr id="118" name="Ink 117">
                  <a:extLst>
                    <a:ext uri="{FF2B5EF4-FFF2-40B4-BE49-F238E27FC236}">
                      <a16:creationId xmlns:a16="http://schemas.microsoft.com/office/drawing/2014/main" id="{6BC96F31-1688-69E5-BECE-97B35E79D76B}"/>
                    </a:ext>
                  </a:extLst>
                </p:cNvPr>
                <p:cNvPicPr/>
                <p:nvPr/>
              </p:nvPicPr>
              <p:blipFill>
                <a:blip r:embed="rId193"/>
                <a:stretch>
                  <a:fillRect/>
                </a:stretch>
              </p:blipFill>
              <p:spPr>
                <a:xfrm>
                  <a:off x="9316965" y="5344870"/>
                  <a:ext cx="2217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9" name="Ink 118">
                  <a:extLst>
                    <a:ext uri="{FF2B5EF4-FFF2-40B4-BE49-F238E27FC236}">
                      <a16:creationId xmlns:a16="http://schemas.microsoft.com/office/drawing/2014/main" id="{E15EA617-A26D-8F6B-A635-7B4CC8C4FEBD}"/>
                    </a:ext>
                  </a:extLst>
                </p14:cNvPr>
                <p14:cNvContentPartPr/>
                <p14:nvPr/>
              </p14:nvContentPartPr>
              <p14:xfrm>
                <a:off x="9282405" y="4866790"/>
                <a:ext cx="149400" cy="183240"/>
              </p14:xfrm>
            </p:contentPart>
          </mc:Choice>
          <mc:Fallback xmlns="">
            <p:pic>
              <p:nvPicPr>
                <p:cNvPr id="119" name="Ink 118">
                  <a:extLst>
                    <a:ext uri="{FF2B5EF4-FFF2-40B4-BE49-F238E27FC236}">
                      <a16:creationId xmlns:a16="http://schemas.microsoft.com/office/drawing/2014/main" id="{E15EA617-A26D-8F6B-A635-7B4CC8C4FEBD}"/>
                    </a:ext>
                  </a:extLst>
                </p:cNvPr>
                <p:cNvPicPr/>
                <p:nvPr/>
              </p:nvPicPr>
              <p:blipFill>
                <a:blip r:embed="rId195"/>
                <a:stretch>
                  <a:fillRect/>
                </a:stretch>
              </p:blipFill>
              <p:spPr>
                <a:xfrm>
                  <a:off x="9273765" y="4857790"/>
                  <a:ext cx="1670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0" name="Ink 119">
                  <a:extLst>
                    <a:ext uri="{FF2B5EF4-FFF2-40B4-BE49-F238E27FC236}">
                      <a16:creationId xmlns:a16="http://schemas.microsoft.com/office/drawing/2014/main" id="{500B272B-8A82-5C69-E602-CCBA87860E24}"/>
                    </a:ext>
                  </a:extLst>
                </p14:cNvPr>
                <p14:cNvContentPartPr/>
                <p14:nvPr/>
              </p14:nvContentPartPr>
              <p14:xfrm>
                <a:off x="9222285" y="4385110"/>
                <a:ext cx="135720" cy="255600"/>
              </p14:xfrm>
            </p:contentPart>
          </mc:Choice>
          <mc:Fallback xmlns="">
            <p:pic>
              <p:nvPicPr>
                <p:cNvPr id="120" name="Ink 119">
                  <a:extLst>
                    <a:ext uri="{FF2B5EF4-FFF2-40B4-BE49-F238E27FC236}">
                      <a16:creationId xmlns:a16="http://schemas.microsoft.com/office/drawing/2014/main" id="{500B272B-8A82-5C69-E602-CCBA87860E24}"/>
                    </a:ext>
                  </a:extLst>
                </p:cNvPr>
                <p:cNvPicPr/>
                <p:nvPr/>
              </p:nvPicPr>
              <p:blipFill>
                <a:blip r:embed="rId197"/>
                <a:stretch>
                  <a:fillRect/>
                </a:stretch>
              </p:blipFill>
              <p:spPr>
                <a:xfrm>
                  <a:off x="9213285" y="4376470"/>
                  <a:ext cx="1533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1" name="Ink 120">
                  <a:extLst>
                    <a:ext uri="{FF2B5EF4-FFF2-40B4-BE49-F238E27FC236}">
                      <a16:creationId xmlns:a16="http://schemas.microsoft.com/office/drawing/2014/main" id="{B5C23DAA-408E-368E-D022-7CACE877FB08}"/>
                    </a:ext>
                  </a:extLst>
                </p14:cNvPr>
                <p14:cNvContentPartPr/>
                <p14:nvPr/>
              </p14:nvContentPartPr>
              <p14:xfrm>
                <a:off x="9130125" y="3949510"/>
                <a:ext cx="187200" cy="192600"/>
              </p14:xfrm>
            </p:contentPart>
          </mc:Choice>
          <mc:Fallback xmlns="">
            <p:pic>
              <p:nvPicPr>
                <p:cNvPr id="121" name="Ink 120">
                  <a:extLst>
                    <a:ext uri="{FF2B5EF4-FFF2-40B4-BE49-F238E27FC236}">
                      <a16:creationId xmlns:a16="http://schemas.microsoft.com/office/drawing/2014/main" id="{B5C23DAA-408E-368E-D022-7CACE877FB08}"/>
                    </a:ext>
                  </a:extLst>
                </p:cNvPr>
                <p:cNvPicPr/>
                <p:nvPr/>
              </p:nvPicPr>
              <p:blipFill>
                <a:blip r:embed="rId199"/>
                <a:stretch>
                  <a:fillRect/>
                </a:stretch>
              </p:blipFill>
              <p:spPr>
                <a:xfrm>
                  <a:off x="9121125" y="3940510"/>
                  <a:ext cx="2048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2" name="Ink 121">
                  <a:extLst>
                    <a:ext uri="{FF2B5EF4-FFF2-40B4-BE49-F238E27FC236}">
                      <a16:creationId xmlns:a16="http://schemas.microsoft.com/office/drawing/2014/main" id="{21DFBC9C-E0D2-860B-C6D4-BFF4C5CD3C7B}"/>
                    </a:ext>
                  </a:extLst>
                </p14:cNvPr>
                <p14:cNvContentPartPr/>
                <p14:nvPr/>
              </p14:nvContentPartPr>
              <p14:xfrm>
                <a:off x="9192405" y="3937270"/>
                <a:ext cx="168120" cy="79200"/>
              </p14:xfrm>
            </p:contentPart>
          </mc:Choice>
          <mc:Fallback xmlns="">
            <p:pic>
              <p:nvPicPr>
                <p:cNvPr id="122" name="Ink 121">
                  <a:extLst>
                    <a:ext uri="{FF2B5EF4-FFF2-40B4-BE49-F238E27FC236}">
                      <a16:creationId xmlns:a16="http://schemas.microsoft.com/office/drawing/2014/main" id="{21DFBC9C-E0D2-860B-C6D4-BFF4C5CD3C7B}"/>
                    </a:ext>
                  </a:extLst>
                </p:cNvPr>
                <p:cNvPicPr/>
                <p:nvPr/>
              </p:nvPicPr>
              <p:blipFill>
                <a:blip r:embed="rId201"/>
                <a:stretch>
                  <a:fillRect/>
                </a:stretch>
              </p:blipFill>
              <p:spPr>
                <a:xfrm>
                  <a:off x="9183765" y="3928630"/>
                  <a:ext cx="185760" cy="96840"/>
                </a:xfrm>
                <a:prstGeom prst="rect">
                  <a:avLst/>
                </a:prstGeom>
              </p:spPr>
            </p:pic>
          </mc:Fallback>
        </mc:AlternateContent>
      </p:grpSp>
      <p:grpSp>
        <p:nvGrpSpPr>
          <p:cNvPr id="133" name="Group 132">
            <a:extLst>
              <a:ext uri="{FF2B5EF4-FFF2-40B4-BE49-F238E27FC236}">
                <a16:creationId xmlns:a16="http://schemas.microsoft.com/office/drawing/2014/main" id="{AB4A7DF6-5605-DC88-917A-EEDADD08CCB9}"/>
              </a:ext>
            </a:extLst>
          </p:cNvPr>
          <p:cNvGrpSpPr/>
          <p:nvPr/>
        </p:nvGrpSpPr>
        <p:grpSpPr>
          <a:xfrm>
            <a:off x="4652085" y="4759870"/>
            <a:ext cx="2005560" cy="552960"/>
            <a:chOff x="4652085" y="4759870"/>
            <a:chExt cx="2005560" cy="552960"/>
          </a:xfrm>
        </p:grpSpPr>
        <mc:AlternateContent xmlns:mc="http://schemas.openxmlformats.org/markup-compatibility/2006" xmlns:p14="http://schemas.microsoft.com/office/powerpoint/2010/main">
          <mc:Choice Requires="p14">
            <p:contentPart p14:bwMode="auto" r:id="rId202">
              <p14:nvContentPartPr>
                <p14:cNvPr id="125" name="Ink 124">
                  <a:extLst>
                    <a:ext uri="{FF2B5EF4-FFF2-40B4-BE49-F238E27FC236}">
                      <a16:creationId xmlns:a16="http://schemas.microsoft.com/office/drawing/2014/main" id="{0706E719-A1E3-0245-AAD8-755D3FA2BE09}"/>
                    </a:ext>
                  </a:extLst>
                </p14:cNvPr>
                <p14:cNvContentPartPr/>
                <p14:nvPr/>
              </p14:nvContentPartPr>
              <p14:xfrm>
                <a:off x="4652085" y="4904950"/>
                <a:ext cx="248040" cy="400680"/>
              </p14:xfrm>
            </p:contentPart>
          </mc:Choice>
          <mc:Fallback xmlns="">
            <p:pic>
              <p:nvPicPr>
                <p:cNvPr id="125" name="Ink 124">
                  <a:extLst>
                    <a:ext uri="{FF2B5EF4-FFF2-40B4-BE49-F238E27FC236}">
                      <a16:creationId xmlns:a16="http://schemas.microsoft.com/office/drawing/2014/main" id="{0706E719-A1E3-0245-AAD8-755D3FA2BE09}"/>
                    </a:ext>
                  </a:extLst>
                </p:cNvPr>
                <p:cNvPicPr/>
                <p:nvPr/>
              </p:nvPicPr>
              <p:blipFill>
                <a:blip r:embed="rId203"/>
                <a:stretch>
                  <a:fillRect/>
                </a:stretch>
              </p:blipFill>
              <p:spPr>
                <a:xfrm>
                  <a:off x="4643445" y="4896310"/>
                  <a:ext cx="2656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6" name="Ink 125">
                  <a:extLst>
                    <a:ext uri="{FF2B5EF4-FFF2-40B4-BE49-F238E27FC236}">
                      <a16:creationId xmlns:a16="http://schemas.microsoft.com/office/drawing/2014/main" id="{C3EAEB01-B728-EFD0-824C-5202EB3216EF}"/>
                    </a:ext>
                  </a:extLst>
                </p14:cNvPr>
                <p14:cNvContentPartPr/>
                <p14:nvPr/>
              </p14:nvContentPartPr>
              <p14:xfrm>
                <a:off x="4950165" y="5050750"/>
                <a:ext cx="397080" cy="197280"/>
              </p14:xfrm>
            </p:contentPart>
          </mc:Choice>
          <mc:Fallback xmlns="">
            <p:pic>
              <p:nvPicPr>
                <p:cNvPr id="126" name="Ink 125">
                  <a:extLst>
                    <a:ext uri="{FF2B5EF4-FFF2-40B4-BE49-F238E27FC236}">
                      <a16:creationId xmlns:a16="http://schemas.microsoft.com/office/drawing/2014/main" id="{C3EAEB01-B728-EFD0-824C-5202EB3216EF}"/>
                    </a:ext>
                  </a:extLst>
                </p:cNvPr>
                <p:cNvPicPr/>
                <p:nvPr/>
              </p:nvPicPr>
              <p:blipFill>
                <a:blip r:embed="rId205"/>
                <a:stretch>
                  <a:fillRect/>
                </a:stretch>
              </p:blipFill>
              <p:spPr>
                <a:xfrm>
                  <a:off x="4941165" y="5041750"/>
                  <a:ext cx="4147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7" name="Ink 126">
                  <a:extLst>
                    <a:ext uri="{FF2B5EF4-FFF2-40B4-BE49-F238E27FC236}">
                      <a16:creationId xmlns:a16="http://schemas.microsoft.com/office/drawing/2014/main" id="{249B05C6-75A9-9690-39F9-EB9FC6AC1D5D}"/>
                    </a:ext>
                  </a:extLst>
                </p14:cNvPr>
                <p14:cNvContentPartPr/>
                <p14:nvPr/>
              </p14:nvContentPartPr>
              <p14:xfrm>
                <a:off x="5390085" y="4989190"/>
                <a:ext cx="99360" cy="323640"/>
              </p14:xfrm>
            </p:contentPart>
          </mc:Choice>
          <mc:Fallback xmlns="">
            <p:pic>
              <p:nvPicPr>
                <p:cNvPr id="127" name="Ink 126">
                  <a:extLst>
                    <a:ext uri="{FF2B5EF4-FFF2-40B4-BE49-F238E27FC236}">
                      <a16:creationId xmlns:a16="http://schemas.microsoft.com/office/drawing/2014/main" id="{249B05C6-75A9-9690-39F9-EB9FC6AC1D5D}"/>
                    </a:ext>
                  </a:extLst>
                </p:cNvPr>
                <p:cNvPicPr/>
                <p:nvPr/>
              </p:nvPicPr>
              <p:blipFill>
                <a:blip r:embed="rId207"/>
                <a:stretch>
                  <a:fillRect/>
                </a:stretch>
              </p:blipFill>
              <p:spPr>
                <a:xfrm>
                  <a:off x="5381445" y="4980190"/>
                  <a:ext cx="11700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8" name="Ink 127">
                  <a:extLst>
                    <a:ext uri="{FF2B5EF4-FFF2-40B4-BE49-F238E27FC236}">
                      <a16:creationId xmlns:a16="http://schemas.microsoft.com/office/drawing/2014/main" id="{0A425681-EBFA-1F00-44DE-969DF80CC415}"/>
                    </a:ext>
                  </a:extLst>
                </p14:cNvPr>
                <p14:cNvContentPartPr/>
                <p14:nvPr/>
              </p14:nvContentPartPr>
              <p14:xfrm>
                <a:off x="5531565" y="4811350"/>
                <a:ext cx="210600" cy="299880"/>
              </p14:xfrm>
            </p:contentPart>
          </mc:Choice>
          <mc:Fallback xmlns="">
            <p:pic>
              <p:nvPicPr>
                <p:cNvPr id="128" name="Ink 127">
                  <a:extLst>
                    <a:ext uri="{FF2B5EF4-FFF2-40B4-BE49-F238E27FC236}">
                      <a16:creationId xmlns:a16="http://schemas.microsoft.com/office/drawing/2014/main" id="{0A425681-EBFA-1F00-44DE-969DF80CC415}"/>
                    </a:ext>
                  </a:extLst>
                </p:cNvPr>
                <p:cNvPicPr/>
                <p:nvPr/>
              </p:nvPicPr>
              <p:blipFill>
                <a:blip r:embed="rId209"/>
                <a:stretch>
                  <a:fillRect/>
                </a:stretch>
              </p:blipFill>
              <p:spPr>
                <a:xfrm>
                  <a:off x="5522565" y="4802350"/>
                  <a:ext cx="22824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9" name="Ink 128">
                  <a:extLst>
                    <a:ext uri="{FF2B5EF4-FFF2-40B4-BE49-F238E27FC236}">
                      <a16:creationId xmlns:a16="http://schemas.microsoft.com/office/drawing/2014/main" id="{A742B178-EE29-5D43-043E-7C9853AA3E49}"/>
                    </a:ext>
                  </a:extLst>
                </p14:cNvPr>
                <p14:cNvContentPartPr/>
                <p14:nvPr/>
              </p14:nvContentPartPr>
              <p14:xfrm>
                <a:off x="5722365" y="4759870"/>
                <a:ext cx="326520" cy="291960"/>
              </p14:xfrm>
            </p:contentPart>
          </mc:Choice>
          <mc:Fallback xmlns="">
            <p:pic>
              <p:nvPicPr>
                <p:cNvPr id="129" name="Ink 128">
                  <a:extLst>
                    <a:ext uri="{FF2B5EF4-FFF2-40B4-BE49-F238E27FC236}">
                      <a16:creationId xmlns:a16="http://schemas.microsoft.com/office/drawing/2014/main" id="{A742B178-EE29-5D43-043E-7C9853AA3E49}"/>
                    </a:ext>
                  </a:extLst>
                </p:cNvPr>
                <p:cNvPicPr/>
                <p:nvPr/>
              </p:nvPicPr>
              <p:blipFill>
                <a:blip r:embed="rId211"/>
                <a:stretch>
                  <a:fillRect/>
                </a:stretch>
              </p:blipFill>
              <p:spPr>
                <a:xfrm>
                  <a:off x="5713365" y="4750870"/>
                  <a:ext cx="34416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0" name="Ink 129">
                  <a:extLst>
                    <a:ext uri="{FF2B5EF4-FFF2-40B4-BE49-F238E27FC236}">
                      <a16:creationId xmlns:a16="http://schemas.microsoft.com/office/drawing/2014/main" id="{BC87F970-FD5F-961D-BBC5-1D4D9C4D6D70}"/>
                    </a:ext>
                  </a:extLst>
                </p14:cNvPr>
                <p14:cNvContentPartPr/>
                <p14:nvPr/>
              </p14:nvContentPartPr>
              <p14:xfrm>
                <a:off x="5993445" y="4882270"/>
                <a:ext cx="135000" cy="166320"/>
              </p14:xfrm>
            </p:contentPart>
          </mc:Choice>
          <mc:Fallback xmlns="">
            <p:pic>
              <p:nvPicPr>
                <p:cNvPr id="130" name="Ink 129">
                  <a:extLst>
                    <a:ext uri="{FF2B5EF4-FFF2-40B4-BE49-F238E27FC236}">
                      <a16:creationId xmlns:a16="http://schemas.microsoft.com/office/drawing/2014/main" id="{BC87F970-FD5F-961D-BBC5-1D4D9C4D6D70}"/>
                    </a:ext>
                  </a:extLst>
                </p:cNvPr>
                <p:cNvPicPr/>
                <p:nvPr/>
              </p:nvPicPr>
              <p:blipFill>
                <a:blip r:embed="rId213"/>
                <a:stretch>
                  <a:fillRect/>
                </a:stretch>
              </p:blipFill>
              <p:spPr>
                <a:xfrm>
                  <a:off x="5984805" y="4873630"/>
                  <a:ext cx="1526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1" name="Ink 130">
                  <a:extLst>
                    <a:ext uri="{FF2B5EF4-FFF2-40B4-BE49-F238E27FC236}">
                      <a16:creationId xmlns:a16="http://schemas.microsoft.com/office/drawing/2014/main" id="{A8A21AC8-26A0-DEBF-5DA8-347AA3F67362}"/>
                    </a:ext>
                  </a:extLst>
                </p14:cNvPr>
                <p14:cNvContentPartPr/>
                <p14:nvPr/>
              </p14:nvContentPartPr>
              <p14:xfrm>
                <a:off x="6124845" y="4803430"/>
                <a:ext cx="25560" cy="32760"/>
              </p14:xfrm>
            </p:contentPart>
          </mc:Choice>
          <mc:Fallback xmlns="">
            <p:pic>
              <p:nvPicPr>
                <p:cNvPr id="131" name="Ink 130">
                  <a:extLst>
                    <a:ext uri="{FF2B5EF4-FFF2-40B4-BE49-F238E27FC236}">
                      <a16:creationId xmlns:a16="http://schemas.microsoft.com/office/drawing/2014/main" id="{A8A21AC8-26A0-DEBF-5DA8-347AA3F67362}"/>
                    </a:ext>
                  </a:extLst>
                </p:cNvPr>
                <p:cNvPicPr/>
                <p:nvPr/>
              </p:nvPicPr>
              <p:blipFill>
                <a:blip r:embed="rId215"/>
                <a:stretch>
                  <a:fillRect/>
                </a:stretch>
              </p:blipFill>
              <p:spPr>
                <a:xfrm>
                  <a:off x="6116205" y="4794430"/>
                  <a:ext cx="432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2" name="Ink 131">
                  <a:extLst>
                    <a:ext uri="{FF2B5EF4-FFF2-40B4-BE49-F238E27FC236}">
                      <a16:creationId xmlns:a16="http://schemas.microsoft.com/office/drawing/2014/main" id="{C63CEE68-F282-8FF0-BE5B-2FDA0A1EFFB1}"/>
                    </a:ext>
                  </a:extLst>
                </p14:cNvPr>
                <p14:cNvContentPartPr/>
                <p14:nvPr/>
              </p14:nvContentPartPr>
              <p14:xfrm>
                <a:off x="6192885" y="4890910"/>
                <a:ext cx="464760" cy="141120"/>
              </p14:xfrm>
            </p:contentPart>
          </mc:Choice>
          <mc:Fallback xmlns="">
            <p:pic>
              <p:nvPicPr>
                <p:cNvPr id="132" name="Ink 131">
                  <a:extLst>
                    <a:ext uri="{FF2B5EF4-FFF2-40B4-BE49-F238E27FC236}">
                      <a16:creationId xmlns:a16="http://schemas.microsoft.com/office/drawing/2014/main" id="{C63CEE68-F282-8FF0-BE5B-2FDA0A1EFFB1}"/>
                    </a:ext>
                  </a:extLst>
                </p:cNvPr>
                <p:cNvPicPr/>
                <p:nvPr/>
              </p:nvPicPr>
              <p:blipFill>
                <a:blip r:embed="rId217"/>
                <a:stretch>
                  <a:fillRect/>
                </a:stretch>
              </p:blipFill>
              <p:spPr>
                <a:xfrm>
                  <a:off x="6184245" y="4881910"/>
                  <a:ext cx="482400" cy="158760"/>
                </a:xfrm>
                <a:prstGeom prst="rect">
                  <a:avLst/>
                </a:prstGeom>
              </p:spPr>
            </p:pic>
          </mc:Fallback>
        </mc:AlternateContent>
      </p:grpSp>
    </p:spTree>
    <p:extLst>
      <p:ext uri="{BB962C8B-B14F-4D97-AF65-F5344CB8AC3E}">
        <p14:creationId xmlns:p14="http://schemas.microsoft.com/office/powerpoint/2010/main" val="3137560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DCD62-24A2-87EB-6701-3FF539B6593C}"/>
              </a:ext>
            </a:extLst>
          </p:cNvPr>
          <p:cNvSpPr>
            <a:spLocks noGrp="1"/>
          </p:cNvSpPr>
          <p:nvPr>
            <p:ph type="title"/>
          </p:nvPr>
        </p:nvSpPr>
        <p:spPr/>
        <p:txBody>
          <a:bodyPr/>
          <a:lstStyle/>
          <a:p>
            <a:r>
              <a:rPr lang="en-US" dirty="0"/>
              <a:t>What is Node JS</a:t>
            </a:r>
          </a:p>
        </p:txBody>
      </p:sp>
      <p:sp>
        <p:nvSpPr>
          <p:cNvPr id="3" name="TextBox 2">
            <a:extLst>
              <a:ext uri="{FF2B5EF4-FFF2-40B4-BE49-F238E27FC236}">
                <a16:creationId xmlns:a16="http://schemas.microsoft.com/office/drawing/2014/main" id="{288C8D8E-8A81-3154-D2B6-08A6D238AF5F}"/>
              </a:ext>
            </a:extLst>
          </p:cNvPr>
          <p:cNvSpPr txBox="1"/>
          <p:nvPr/>
        </p:nvSpPr>
        <p:spPr>
          <a:xfrm>
            <a:off x="184163" y="784925"/>
            <a:ext cx="11809312" cy="1323439"/>
          </a:xfrm>
          <a:prstGeom prst="rect">
            <a:avLst/>
          </a:prstGeom>
          <a:noFill/>
        </p:spPr>
        <p:txBody>
          <a:bodyPr wrap="square" rtlCol="0">
            <a:spAutoFit/>
          </a:bodyPr>
          <a:lstStyle/>
          <a:p>
            <a:r>
              <a:rPr lang="en-US" sz="2000" dirty="0">
                <a:solidFill>
                  <a:schemeClr val="bg1"/>
                </a:solidFill>
              </a:rPr>
              <a:t>Node JS is an open source, cross platform, java script runtime environment and used for executing java script code outside the web browser. Java and JavaScript are different by their nature, design and use cases. Java Script was dominantly used as a web programming language. All the browser’s directly understand java script.</a:t>
            </a:r>
            <a:endParaRPr lang="en-IN" sz="2000" dirty="0">
              <a:solidFill>
                <a:schemeClr val="bg1"/>
              </a:solidFill>
            </a:endParaRPr>
          </a:p>
        </p:txBody>
      </p:sp>
      <p:sp>
        <p:nvSpPr>
          <p:cNvPr id="4" name="Rectangle 3">
            <a:extLst>
              <a:ext uri="{FF2B5EF4-FFF2-40B4-BE49-F238E27FC236}">
                <a16:creationId xmlns:a16="http://schemas.microsoft.com/office/drawing/2014/main" id="{353855E1-A3F8-D260-84DC-05B1AA59992E}"/>
              </a:ext>
            </a:extLst>
          </p:cNvPr>
          <p:cNvSpPr/>
          <p:nvPr/>
        </p:nvSpPr>
        <p:spPr>
          <a:xfrm>
            <a:off x="997153" y="3078010"/>
            <a:ext cx="1851305" cy="86409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Client</a:t>
            </a:r>
          </a:p>
          <a:p>
            <a:pPr algn="ctr"/>
            <a:r>
              <a:rPr lang="en-US" dirty="0">
                <a:solidFill>
                  <a:schemeClr val="bg1"/>
                </a:solidFill>
              </a:rPr>
              <a:t>Browser</a:t>
            </a:r>
          </a:p>
        </p:txBody>
      </p:sp>
      <p:sp>
        <p:nvSpPr>
          <p:cNvPr id="5" name="Rectangle 4">
            <a:extLst>
              <a:ext uri="{FF2B5EF4-FFF2-40B4-BE49-F238E27FC236}">
                <a16:creationId xmlns:a16="http://schemas.microsoft.com/office/drawing/2014/main" id="{10ED48F1-346E-46DB-BD1C-52CFDA1176E5}"/>
              </a:ext>
            </a:extLst>
          </p:cNvPr>
          <p:cNvSpPr/>
          <p:nvPr/>
        </p:nvSpPr>
        <p:spPr>
          <a:xfrm>
            <a:off x="8753114" y="2773207"/>
            <a:ext cx="1851305" cy="165618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Server</a:t>
            </a:r>
          </a:p>
        </p:txBody>
      </p:sp>
      <p:cxnSp>
        <p:nvCxnSpPr>
          <p:cNvPr id="6" name="Straight Arrow Connector 5">
            <a:extLst>
              <a:ext uri="{FF2B5EF4-FFF2-40B4-BE49-F238E27FC236}">
                <a16:creationId xmlns:a16="http://schemas.microsoft.com/office/drawing/2014/main" id="{0FA95269-180B-B318-BCA4-E9FE3667C93E}"/>
              </a:ext>
            </a:extLst>
          </p:cNvPr>
          <p:cNvCxnSpPr/>
          <p:nvPr/>
        </p:nvCxnSpPr>
        <p:spPr>
          <a:xfrm>
            <a:off x="2848458" y="3222026"/>
            <a:ext cx="590465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B4634BA-A5D6-557F-A36C-C6D265132562}"/>
              </a:ext>
            </a:extLst>
          </p:cNvPr>
          <p:cNvSpPr txBox="1"/>
          <p:nvPr/>
        </p:nvSpPr>
        <p:spPr>
          <a:xfrm>
            <a:off x="4864682" y="2933994"/>
            <a:ext cx="1851305" cy="338554"/>
          </a:xfrm>
          <a:prstGeom prst="rect">
            <a:avLst/>
          </a:prstGeom>
          <a:noFill/>
        </p:spPr>
        <p:txBody>
          <a:bodyPr wrap="square" rtlCol="0">
            <a:spAutoFit/>
          </a:bodyPr>
          <a:lstStyle/>
          <a:p>
            <a:r>
              <a:rPr lang="en-US" sz="1600" b="1" dirty="0">
                <a:solidFill>
                  <a:schemeClr val="bg1"/>
                </a:solidFill>
              </a:rPr>
              <a:t>request</a:t>
            </a:r>
          </a:p>
        </p:txBody>
      </p:sp>
      <p:sp>
        <p:nvSpPr>
          <p:cNvPr id="8" name="Rectangle: Rounded Corners 7">
            <a:extLst>
              <a:ext uri="{FF2B5EF4-FFF2-40B4-BE49-F238E27FC236}">
                <a16:creationId xmlns:a16="http://schemas.microsoft.com/office/drawing/2014/main" id="{1B0F89F6-0104-2F97-D7CD-2134BBAEB4AF}"/>
              </a:ext>
            </a:extLst>
          </p:cNvPr>
          <p:cNvSpPr/>
          <p:nvPr/>
        </p:nvSpPr>
        <p:spPr>
          <a:xfrm>
            <a:off x="8647727" y="3078010"/>
            <a:ext cx="1080120" cy="28802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port</a:t>
            </a:r>
          </a:p>
        </p:txBody>
      </p:sp>
      <p:sp>
        <p:nvSpPr>
          <p:cNvPr id="9" name="Arrow: Curved Down 8">
            <a:extLst>
              <a:ext uri="{FF2B5EF4-FFF2-40B4-BE49-F238E27FC236}">
                <a16:creationId xmlns:a16="http://schemas.microsoft.com/office/drawing/2014/main" id="{051411B0-5836-ED37-0E38-E0CFE898C72C}"/>
              </a:ext>
            </a:extLst>
          </p:cNvPr>
          <p:cNvSpPr/>
          <p:nvPr/>
        </p:nvSpPr>
        <p:spPr>
          <a:xfrm>
            <a:off x="10841346" y="3726082"/>
            <a:ext cx="504056" cy="360040"/>
          </a:xfrm>
          <a:prstGeom prst="curvedDown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Arrow: Curved Down 9">
            <a:extLst>
              <a:ext uri="{FF2B5EF4-FFF2-40B4-BE49-F238E27FC236}">
                <a16:creationId xmlns:a16="http://schemas.microsoft.com/office/drawing/2014/main" id="{3508886E-3CBD-D8A6-7272-0F222CDA7CD3}"/>
              </a:ext>
            </a:extLst>
          </p:cNvPr>
          <p:cNvSpPr/>
          <p:nvPr/>
        </p:nvSpPr>
        <p:spPr>
          <a:xfrm rot="11262216">
            <a:off x="10774898" y="4210902"/>
            <a:ext cx="504056" cy="360040"/>
          </a:xfrm>
          <a:prstGeom prst="curvedDown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Flowchart: Magnetic Disk 10">
            <a:extLst>
              <a:ext uri="{FF2B5EF4-FFF2-40B4-BE49-F238E27FC236}">
                <a16:creationId xmlns:a16="http://schemas.microsoft.com/office/drawing/2014/main" id="{709C22C8-7673-20D8-7478-FF290F494A59}"/>
              </a:ext>
            </a:extLst>
          </p:cNvPr>
          <p:cNvSpPr/>
          <p:nvPr/>
        </p:nvSpPr>
        <p:spPr>
          <a:xfrm>
            <a:off x="11469050" y="3784368"/>
            <a:ext cx="547770" cy="664847"/>
          </a:xfrm>
          <a:prstGeom prst="flowChartMagneticDisk">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bg1"/>
              </a:solidFill>
            </a:endParaRPr>
          </a:p>
        </p:txBody>
      </p:sp>
      <p:cxnSp>
        <p:nvCxnSpPr>
          <p:cNvPr id="12" name="Straight Arrow Connector 11">
            <a:extLst>
              <a:ext uri="{FF2B5EF4-FFF2-40B4-BE49-F238E27FC236}">
                <a16:creationId xmlns:a16="http://schemas.microsoft.com/office/drawing/2014/main" id="{166C5EB8-00F2-17AC-C5CC-2B2427FA2A75}"/>
              </a:ext>
            </a:extLst>
          </p:cNvPr>
          <p:cNvCxnSpPr>
            <a:stCxn id="5" idx="1"/>
          </p:cNvCxnSpPr>
          <p:nvPr/>
        </p:nvCxnSpPr>
        <p:spPr>
          <a:xfrm flipH="1">
            <a:off x="2848458" y="3601299"/>
            <a:ext cx="590465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E9AA94F-66E0-070E-9EB3-6E0B2413EBAE}"/>
              </a:ext>
            </a:extLst>
          </p:cNvPr>
          <p:cNvSpPr txBox="1"/>
          <p:nvPr/>
        </p:nvSpPr>
        <p:spPr>
          <a:xfrm>
            <a:off x="4982160" y="3567548"/>
            <a:ext cx="1851305" cy="338554"/>
          </a:xfrm>
          <a:prstGeom prst="rect">
            <a:avLst/>
          </a:prstGeom>
          <a:noFill/>
        </p:spPr>
        <p:txBody>
          <a:bodyPr wrap="square" rtlCol="0">
            <a:spAutoFit/>
          </a:bodyPr>
          <a:lstStyle/>
          <a:p>
            <a:r>
              <a:rPr lang="en-US" sz="1600" b="1" dirty="0">
                <a:solidFill>
                  <a:schemeClr val="bg1"/>
                </a:solidFill>
              </a:rPr>
              <a:t>response</a:t>
            </a:r>
          </a:p>
        </p:txBody>
      </p:sp>
      <p:sp>
        <p:nvSpPr>
          <p:cNvPr id="14" name="TextBox 13">
            <a:extLst>
              <a:ext uri="{FF2B5EF4-FFF2-40B4-BE49-F238E27FC236}">
                <a16:creationId xmlns:a16="http://schemas.microsoft.com/office/drawing/2014/main" id="{489B97B1-5AEB-44C2-DAFE-6A45900D4FC7}"/>
              </a:ext>
            </a:extLst>
          </p:cNvPr>
          <p:cNvSpPr txBox="1"/>
          <p:nvPr/>
        </p:nvSpPr>
        <p:spPr>
          <a:xfrm>
            <a:off x="997153" y="2514318"/>
            <a:ext cx="2355361" cy="461665"/>
          </a:xfrm>
          <a:prstGeom prst="rect">
            <a:avLst/>
          </a:prstGeom>
          <a:noFill/>
        </p:spPr>
        <p:txBody>
          <a:bodyPr wrap="square" rtlCol="0">
            <a:spAutoFit/>
          </a:bodyPr>
          <a:lstStyle/>
          <a:p>
            <a:r>
              <a:rPr lang="en-US" b="1" dirty="0">
                <a:solidFill>
                  <a:schemeClr val="bg1"/>
                </a:solidFill>
              </a:rPr>
              <a:t>Java Script</a:t>
            </a:r>
          </a:p>
        </p:txBody>
      </p:sp>
      <p:sp>
        <p:nvSpPr>
          <p:cNvPr id="15" name="TextBox 14">
            <a:extLst>
              <a:ext uri="{FF2B5EF4-FFF2-40B4-BE49-F238E27FC236}">
                <a16:creationId xmlns:a16="http://schemas.microsoft.com/office/drawing/2014/main" id="{4CAE354E-96E3-BAA9-991E-CB8ED59A5557}"/>
              </a:ext>
            </a:extLst>
          </p:cNvPr>
          <p:cNvSpPr txBox="1"/>
          <p:nvPr/>
        </p:nvSpPr>
        <p:spPr>
          <a:xfrm>
            <a:off x="10753041" y="2437374"/>
            <a:ext cx="1240433" cy="1077218"/>
          </a:xfrm>
          <a:prstGeom prst="rect">
            <a:avLst/>
          </a:prstGeom>
          <a:noFill/>
        </p:spPr>
        <p:txBody>
          <a:bodyPr wrap="square" rtlCol="0">
            <a:spAutoFit/>
          </a:bodyPr>
          <a:lstStyle/>
          <a:p>
            <a:r>
              <a:rPr lang="en-US" sz="1600" b="1" dirty="0">
                <a:solidFill>
                  <a:schemeClr val="bg1"/>
                </a:solidFill>
              </a:rPr>
              <a:t>Java</a:t>
            </a:r>
          </a:p>
          <a:p>
            <a:r>
              <a:rPr lang="en-US" sz="1600" b="1" dirty="0">
                <a:solidFill>
                  <a:schemeClr val="bg1"/>
                </a:solidFill>
              </a:rPr>
              <a:t>ABAP</a:t>
            </a:r>
          </a:p>
          <a:p>
            <a:r>
              <a:rPr lang="en-US" sz="1600" b="1" dirty="0">
                <a:solidFill>
                  <a:schemeClr val="bg1"/>
                </a:solidFill>
              </a:rPr>
              <a:t>Python</a:t>
            </a:r>
          </a:p>
          <a:p>
            <a:r>
              <a:rPr lang="en-US" sz="1600" b="1" dirty="0">
                <a:solidFill>
                  <a:schemeClr val="bg1"/>
                </a:solidFill>
              </a:rPr>
              <a:t>C#</a:t>
            </a:r>
          </a:p>
        </p:txBody>
      </p:sp>
      <p:sp>
        <p:nvSpPr>
          <p:cNvPr id="16" name="Smiley Face 15">
            <a:extLst>
              <a:ext uri="{FF2B5EF4-FFF2-40B4-BE49-F238E27FC236}">
                <a16:creationId xmlns:a16="http://schemas.microsoft.com/office/drawing/2014/main" id="{14FE8CA4-4AE9-1CB8-C35E-A5A05246E8A7}"/>
              </a:ext>
            </a:extLst>
          </p:cNvPr>
          <p:cNvSpPr/>
          <p:nvPr/>
        </p:nvSpPr>
        <p:spPr>
          <a:xfrm>
            <a:off x="5440746" y="1997890"/>
            <a:ext cx="648072" cy="607353"/>
          </a:xfrm>
          <a:prstGeom prst="smileyFac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bg1"/>
              </a:solidFill>
            </a:endParaRPr>
          </a:p>
        </p:txBody>
      </p:sp>
      <p:sp>
        <p:nvSpPr>
          <p:cNvPr id="17" name="TextBox 16">
            <a:extLst>
              <a:ext uri="{FF2B5EF4-FFF2-40B4-BE49-F238E27FC236}">
                <a16:creationId xmlns:a16="http://schemas.microsoft.com/office/drawing/2014/main" id="{8F9638D7-D6A4-590A-AF98-3A39BB96657A}"/>
              </a:ext>
            </a:extLst>
          </p:cNvPr>
          <p:cNvSpPr txBox="1"/>
          <p:nvPr/>
        </p:nvSpPr>
        <p:spPr>
          <a:xfrm>
            <a:off x="184162" y="4086122"/>
            <a:ext cx="2880320" cy="461665"/>
          </a:xfrm>
          <a:prstGeom prst="rect">
            <a:avLst/>
          </a:prstGeom>
          <a:noFill/>
        </p:spPr>
        <p:txBody>
          <a:bodyPr wrap="square" rtlCol="0">
            <a:spAutoFit/>
          </a:bodyPr>
          <a:lstStyle/>
          <a:p>
            <a:r>
              <a:rPr lang="en-US" b="1" dirty="0">
                <a:solidFill>
                  <a:schemeClr val="bg1"/>
                </a:solidFill>
              </a:rPr>
              <a:t>Ryan </a:t>
            </a:r>
            <a:r>
              <a:rPr lang="en-US" b="1" dirty="0" err="1">
                <a:solidFill>
                  <a:schemeClr val="bg1"/>
                </a:solidFill>
              </a:rPr>
              <a:t>Dyal</a:t>
            </a:r>
            <a:endParaRPr lang="en-US" b="1" dirty="0">
              <a:solidFill>
                <a:schemeClr val="bg1"/>
              </a:solidFill>
            </a:endParaRPr>
          </a:p>
        </p:txBody>
      </p:sp>
      <p:sp>
        <p:nvSpPr>
          <p:cNvPr id="18" name="Isosceles Triangle 17">
            <a:extLst>
              <a:ext uri="{FF2B5EF4-FFF2-40B4-BE49-F238E27FC236}">
                <a16:creationId xmlns:a16="http://schemas.microsoft.com/office/drawing/2014/main" id="{6CF3C11A-FF3A-8AAF-4E63-1A1823DB2C52}"/>
              </a:ext>
            </a:extLst>
          </p:cNvPr>
          <p:cNvSpPr/>
          <p:nvPr/>
        </p:nvSpPr>
        <p:spPr>
          <a:xfrm>
            <a:off x="6405531" y="2203133"/>
            <a:ext cx="647246" cy="586850"/>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schemeClr val="bg1"/>
              </a:solidFill>
            </a:endParaRPr>
          </a:p>
        </p:txBody>
      </p:sp>
      <p:sp>
        <p:nvSpPr>
          <p:cNvPr id="19" name="Rectangle: Rounded Corners 18">
            <a:extLst>
              <a:ext uri="{FF2B5EF4-FFF2-40B4-BE49-F238E27FC236}">
                <a16:creationId xmlns:a16="http://schemas.microsoft.com/office/drawing/2014/main" id="{86D29E3B-B157-D778-DD05-FF3B75F17DA9}"/>
              </a:ext>
            </a:extLst>
          </p:cNvPr>
          <p:cNvSpPr/>
          <p:nvPr/>
        </p:nvSpPr>
        <p:spPr>
          <a:xfrm>
            <a:off x="6715987" y="2487636"/>
            <a:ext cx="648072" cy="38886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Isosceles Triangle 19">
            <a:extLst>
              <a:ext uri="{FF2B5EF4-FFF2-40B4-BE49-F238E27FC236}">
                <a16:creationId xmlns:a16="http://schemas.microsoft.com/office/drawing/2014/main" id="{675CA06F-0A17-8B48-491A-070AEE866006}"/>
              </a:ext>
            </a:extLst>
          </p:cNvPr>
          <p:cNvSpPr/>
          <p:nvPr/>
        </p:nvSpPr>
        <p:spPr>
          <a:xfrm>
            <a:off x="9483231" y="2249157"/>
            <a:ext cx="647246" cy="586850"/>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schemeClr val="bg1"/>
              </a:solidFill>
            </a:endParaRPr>
          </a:p>
        </p:txBody>
      </p:sp>
      <p:sp>
        <p:nvSpPr>
          <p:cNvPr id="21" name="Rectangle: Rounded Corners 20">
            <a:extLst>
              <a:ext uri="{FF2B5EF4-FFF2-40B4-BE49-F238E27FC236}">
                <a16:creationId xmlns:a16="http://schemas.microsoft.com/office/drawing/2014/main" id="{A9626A74-77EC-EF8D-7966-DB7F5403244C}"/>
              </a:ext>
            </a:extLst>
          </p:cNvPr>
          <p:cNvSpPr/>
          <p:nvPr/>
        </p:nvSpPr>
        <p:spPr>
          <a:xfrm>
            <a:off x="9793687" y="2533660"/>
            <a:ext cx="648072" cy="38886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TextBox 21">
            <a:extLst>
              <a:ext uri="{FF2B5EF4-FFF2-40B4-BE49-F238E27FC236}">
                <a16:creationId xmlns:a16="http://schemas.microsoft.com/office/drawing/2014/main" id="{80859276-5271-0F1A-7628-4FB2D3A45C83}"/>
              </a:ext>
            </a:extLst>
          </p:cNvPr>
          <p:cNvSpPr txBox="1"/>
          <p:nvPr/>
        </p:nvSpPr>
        <p:spPr>
          <a:xfrm>
            <a:off x="9278073" y="1881824"/>
            <a:ext cx="2355361" cy="461665"/>
          </a:xfrm>
          <a:prstGeom prst="rect">
            <a:avLst/>
          </a:prstGeom>
          <a:noFill/>
        </p:spPr>
        <p:txBody>
          <a:bodyPr wrap="square" rtlCol="0">
            <a:spAutoFit/>
          </a:bodyPr>
          <a:lstStyle/>
          <a:p>
            <a:r>
              <a:rPr lang="en-US" b="1" dirty="0">
                <a:solidFill>
                  <a:schemeClr val="bg1"/>
                </a:solidFill>
              </a:rPr>
              <a:t>Java Script</a:t>
            </a:r>
          </a:p>
        </p:txBody>
      </p:sp>
      <p:sp>
        <p:nvSpPr>
          <p:cNvPr id="23" name="TextBox 22">
            <a:extLst>
              <a:ext uri="{FF2B5EF4-FFF2-40B4-BE49-F238E27FC236}">
                <a16:creationId xmlns:a16="http://schemas.microsoft.com/office/drawing/2014/main" id="{C62784A2-CDA0-FB54-F765-38D8D47BFB96}"/>
              </a:ext>
            </a:extLst>
          </p:cNvPr>
          <p:cNvSpPr txBox="1"/>
          <p:nvPr/>
        </p:nvSpPr>
        <p:spPr>
          <a:xfrm>
            <a:off x="400186" y="4603102"/>
            <a:ext cx="11616634" cy="1754326"/>
          </a:xfrm>
          <a:prstGeom prst="rect">
            <a:avLst/>
          </a:prstGeom>
          <a:noFill/>
        </p:spPr>
        <p:txBody>
          <a:bodyPr wrap="square" rtlCol="0">
            <a:spAutoFit/>
          </a:bodyPr>
          <a:lstStyle/>
          <a:p>
            <a:r>
              <a:rPr lang="en-US" sz="1800" dirty="0">
                <a:solidFill>
                  <a:schemeClr val="bg1"/>
                </a:solidFill>
              </a:rPr>
              <a:t>Node JS is also a great web framework for beginners because it works great with data-intensive applications like streaming, real-time apps. It is free and easy to learn node </a:t>
            </a:r>
            <a:r>
              <a:rPr lang="en-US" sz="1800" dirty="0" err="1">
                <a:solidFill>
                  <a:schemeClr val="bg1"/>
                </a:solidFill>
              </a:rPr>
              <a:t>js</a:t>
            </a:r>
            <a:r>
              <a:rPr lang="en-US" sz="1800" dirty="0">
                <a:solidFill>
                  <a:schemeClr val="bg1"/>
                </a:solidFill>
              </a:rPr>
              <a:t>.</a:t>
            </a:r>
          </a:p>
          <a:p>
            <a:endParaRPr lang="en-US" sz="1800" dirty="0">
              <a:solidFill>
                <a:schemeClr val="bg1"/>
              </a:solidFill>
            </a:endParaRPr>
          </a:p>
          <a:p>
            <a:r>
              <a:rPr lang="en-US" sz="1800" dirty="0">
                <a:solidFill>
                  <a:schemeClr val="bg1"/>
                </a:solidFill>
              </a:rPr>
              <a:t>Applications of node </a:t>
            </a:r>
            <a:r>
              <a:rPr lang="en-US" sz="1800" dirty="0" err="1">
                <a:solidFill>
                  <a:schemeClr val="bg1"/>
                </a:solidFill>
              </a:rPr>
              <a:t>js</a:t>
            </a:r>
            <a:r>
              <a:rPr lang="en-US" sz="1800" dirty="0">
                <a:solidFill>
                  <a:schemeClr val="bg1"/>
                </a:solidFill>
              </a:rPr>
              <a:t>?</a:t>
            </a:r>
          </a:p>
          <a:p>
            <a:r>
              <a:rPr lang="en-US" sz="1800" dirty="0">
                <a:solidFill>
                  <a:schemeClr val="bg1"/>
                </a:solidFill>
              </a:rPr>
              <a:t>Build business logic on server side, DB lookups, Send Emails, write validations, create microservices, add automations, show output, build servers, host web apps, make excel/pdf more…</a:t>
            </a:r>
          </a:p>
        </p:txBody>
      </p:sp>
      <mc:AlternateContent xmlns:mc="http://schemas.openxmlformats.org/markup-compatibility/2006" xmlns:p14="http://schemas.microsoft.com/office/powerpoint/2010/main">
        <mc:Choice Requires="p14">
          <p:contentPart p14:bwMode="auto" r:id="rId2">
            <p14:nvContentPartPr>
              <p14:cNvPr id="24" name="Ink 23">
                <a:extLst>
                  <a:ext uri="{FF2B5EF4-FFF2-40B4-BE49-F238E27FC236}">
                    <a16:creationId xmlns:a16="http://schemas.microsoft.com/office/drawing/2014/main" id="{9703F3A3-B32B-26FD-4111-A0BABA0D10FC}"/>
                  </a:ext>
                </a:extLst>
              </p14:cNvPr>
              <p14:cNvContentPartPr/>
              <p14:nvPr/>
            </p14:nvContentPartPr>
            <p14:xfrm>
              <a:off x="972000" y="1891440"/>
              <a:ext cx="9277560" cy="1604880"/>
            </p14:xfrm>
          </p:contentPart>
        </mc:Choice>
        <mc:Fallback xmlns="">
          <p:pic>
            <p:nvPicPr>
              <p:cNvPr id="24" name="Ink 23">
                <a:extLst>
                  <a:ext uri="{FF2B5EF4-FFF2-40B4-BE49-F238E27FC236}">
                    <a16:creationId xmlns:a16="http://schemas.microsoft.com/office/drawing/2014/main" id="{9703F3A3-B32B-26FD-4111-A0BABA0D10FC}"/>
                  </a:ext>
                </a:extLst>
              </p:cNvPr>
              <p:cNvPicPr/>
              <p:nvPr/>
            </p:nvPicPr>
            <p:blipFill>
              <a:blip r:embed="rId3"/>
              <a:stretch>
                <a:fillRect/>
              </a:stretch>
            </p:blipFill>
            <p:spPr>
              <a:xfrm>
                <a:off x="962640" y="1882080"/>
                <a:ext cx="9296280" cy="1623600"/>
              </a:xfrm>
              <a:prstGeom prst="rect">
                <a:avLst/>
              </a:prstGeom>
            </p:spPr>
          </p:pic>
        </mc:Fallback>
      </mc:AlternateContent>
    </p:spTree>
    <p:extLst>
      <p:ext uri="{BB962C8B-B14F-4D97-AF65-F5344CB8AC3E}">
        <p14:creationId xmlns:p14="http://schemas.microsoft.com/office/powerpoint/2010/main" val="366504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1000" fill="hold"/>
                                        <p:tgtEl>
                                          <p:spTgt spid="10"/>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1000" fill="hold"/>
                                        <p:tgtEl>
                                          <p:spTgt spid="12"/>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1000"/>
                                        <p:tgtEl>
                                          <p:spTgt spid="13"/>
                                        </p:tgtEl>
                                      </p:cBhvr>
                                    </p:animEffect>
                                    <p:anim calcmode="lin" valueType="num">
                                      <p:cBhvr>
                                        <p:cTn id="60" dur="1000" fill="hold"/>
                                        <p:tgtEl>
                                          <p:spTgt spid="13"/>
                                        </p:tgtEl>
                                        <p:attrNameLst>
                                          <p:attrName>ppt_x</p:attrName>
                                        </p:attrNameLst>
                                      </p:cBhvr>
                                      <p:tavLst>
                                        <p:tav tm="0">
                                          <p:val>
                                            <p:strVal val="#ppt_x"/>
                                          </p:val>
                                        </p:tav>
                                        <p:tav tm="100000">
                                          <p:val>
                                            <p:strVal val="#ppt_x"/>
                                          </p:val>
                                        </p:tav>
                                      </p:tavLst>
                                    </p:anim>
                                    <p:anim calcmode="lin" valueType="num">
                                      <p:cBhvr>
                                        <p:cTn id="61" dur="1000" fill="hold"/>
                                        <p:tgtEl>
                                          <p:spTgt spid="13"/>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1000"/>
                                        <p:tgtEl>
                                          <p:spTgt spid="14"/>
                                        </p:tgtEl>
                                      </p:cBhvr>
                                    </p:animEffect>
                                    <p:anim calcmode="lin" valueType="num">
                                      <p:cBhvr>
                                        <p:cTn id="65" dur="1000" fill="hold"/>
                                        <p:tgtEl>
                                          <p:spTgt spid="14"/>
                                        </p:tgtEl>
                                        <p:attrNameLst>
                                          <p:attrName>ppt_x</p:attrName>
                                        </p:attrNameLst>
                                      </p:cBhvr>
                                      <p:tavLst>
                                        <p:tav tm="0">
                                          <p:val>
                                            <p:strVal val="#ppt_x"/>
                                          </p:val>
                                        </p:tav>
                                        <p:tav tm="100000">
                                          <p:val>
                                            <p:strVal val="#ppt_x"/>
                                          </p:val>
                                        </p:tav>
                                      </p:tavLst>
                                    </p:anim>
                                    <p:anim calcmode="lin" valueType="num">
                                      <p:cBhvr>
                                        <p:cTn id="66" dur="1000" fill="hold"/>
                                        <p:tgtEl>
                                          <p:spTgt spid="14"/>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1000"/>
                                        <p:tgtEl>
                                          <p:spTgt spid="15"/>
                                        </p:tgtEl>
                                      </p:cBhvr>
                                    </p:animEffect>
                                    <p:anim calcmode="lin" valueType="num">
                                      <p:cBhvr>
                                        <p:cTn id="70" dur="1000" fill="hold"/>
                                        <p:tgtEl>
                                          <p:spTgt spid="15"/>
                                        </p:tgtEl>
                                        <p:attrNameLst>
                                          <p:attrName>ppt_x</p:attrName>
                                        </p:attrNameLst>
                                      </p:cBhvr>
                                      <p:tavLst>
                                        <p:tav tm="0">
                                          <p:val>
                                            <p:strVal val="#ppt_x"/>
                                          </p:val>
                                        </p:tav>
                                        <p:tav tm="100000">
                                          <p:val>
                                            <p:strVal val="#ppt_x"/>
                                          </p:val>
                                        </p:tav>
                                      </p:tavLst>
                                    </p:anim>
                                    <p:anim calcmode="lin" valueType="num">
                                      <p:cBhvr>
                                        <p:cTn id="71" dur="1000" fill="hold"/>
                                        <p:tgtEl>
                                          <p:spTgt spid="15"/>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1000"/>
                                        <p:tgtEl>
                                          <p:spTgt spid="16"/>
                                        </p:tgtEl>
                                      </p:cBhvr>
                                    </p:animEffect>
                                    <p:anim calcmode="lin" valueType="num">
                                      <p:cBhvr>
                                        <p:cTn id="75" dur="1000" fill="hold"/>
                                        <p:tgtEl>
                                          <p:spTgt spid="16"/>
                                        </p:tgtEl>
                                        <p:attrNameLst>
                                          <p:attrName>ppt_x</p:attrName>
                                        </p:attrNameLst>
                                      </p:cBhvr>
                                      <p:tavLst>
                                        <p:tav tm="0">
                                          <p:val>
                                            <p:strVal val="#ppt_x"/>
                                          </p:val>
                                        </p:tav>
                                        <p:tav tm="100000">
                                          <p:val>
                                            <p:strVal val="#ppt_x"/>
                                          </p:val>
                                        </p:tav>
                                      </p:tavLst>
                                    </p:anim>
                                    <p:anim calcmode="lin" valueType="num">
                                      <p:cBhvr>
                                        <p:cTn id="76" dur="1000" fill="hold"/>
                                        <p:tgtEl>
                                          <p:spTgt spid="16"/>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1000"/>
                                        <p:tgtEl>
                                          <p:spTgt spid="18"/>
                                        </p:tgtEl>
                                      </p:cBhvr>
                                    </p:animEffect>
                                    <p:anim calcmode="lin" valueType="num">
                                      <p:cBhvr>
                                        <p:cTn id="80" dur="1000" fill="hold"/>
                                        <p:tgtEl>
                                          <p:spTgt spid="18"/>
                                        </p:tgtEl>
                                        <p:attrNameLst>
                                          <p:attrName>ppt_x</p:attrName>
                                        </p:attrNameLst>
                                      </p:cBhvr>
                                      <p:tavLst>
                                        <p:tav tm="0">
                                          <p:val>
                                            <p:strVal val="#ppt_x"/>
                                          </p:val>
                                        </p:tav>
                                        <p:tav tm="100000">
                                          <p:val>
                                            <p:strVal val="#ppt_x"/>
                                          </p:val>
                                        </p:tav>
                                      </p:tavLst>
                                    </p:anim>
                                    <p:anim calcmode="lin" valueType="num">
                                      <p:cBhvr>
                                        <p:cTn id="81" dur="1000" fill="hold"/>
                                        <p:tgtEl>
                                          <p:spTgt spid="1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1000"/>
                                        <p:tgtEl>
                                          <p:spTgt spid="19"/>
                                        </p:tgtEl>
                                      </p:cBhvr>
                                    </p:animEffect>
                                    <p:anim calcmode="lin" valueType="num">
                                      <p:cBhvr>
                                        <p:cTn id="85" dur="1000" fill="hold"/>
                                        <p:tgtEl>
                                          <p:spTgt spid="19"/>
                                        </p:tgtEl>
                                        <p:attrNameLst>
                                          <p:attrName>ppt_x</p:attrName>
                                        </p:attrNameLst>
                                      </p:cBhvr>
                                      <p:tavLst>
                                        <p:tav tm="0">
                                          <p:val>
                                            <p:strVal val="#ppt_x"/>
                                          </p:val>
                                        </p:tav>
                                        <p:tav tm="100000">
                                          <p:val>
                                            <p:strVal val="#ppt_x"/>
                                          </p:val>
                                        </p:tav>
                                      </p:tavLst>
                                    </p:anim>
                                    <p:anim calcmode="lin" valueType="num">
                                      <p:cBhvr>
                                        <p:cTn id="86" dur="1000" fill="hold"/>
                                        <p:tgtEl>
                                          <p:spTgt spid="19"/>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1000"/>
                                        <p:tgtEl>
                                          <p:spTgt spid="20"/>
                                        </p:tgtEl>
                                      </p:cBhvr>
                                    </p:animEffect>
                                    <p:anim calcmode="lin" valueType="num">
                                      <p:cBhvr>
                                        <p:cTn id="90" dur="1000" fill="hold"/>
                                        <p:tgtEl>
                                          <p:spTgt spid="20"/>
                                        </p:tgtEl>
                                        <p:attrNameLst>
                                          <p:attrName>ppt_x</p:attrName>
                                        </p:attrNameLst>
                                      </p:cBhvr>
                                      <p:tavLst>
                                        <p:tav tm="0">
                                          <p:val>
                                            <p:strVal val="#ppt_x"/>
                                          </p:val>
                                        </p:tav>
                                        <p:tav tm="100000">
                                          <p:val>
                                            <p:strVal val="#ppt_x"/>
                                          </p:val>
                                        </p:tav>
                                      </p:tavLst>
                                    </p:anim>
                                    <p:anim calcmode="lin" valueType="num">
                                      <p:cBhvr>
                                        <p:cTn id="91" dur="1000" fill="hold"/>
                                        <p:tgtEl>
                                          <p:spTgt spid="20"/>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fade">
                                      <p:cBhvr>
                                        <p:cTn id="94" dur="1000"/>
                                        <p:tgtEl>
                                          <p:spTgt spid="21"/>
                                        </p:tgtEl>
                                      </p:cBhvr>
                                    </p:animEffect>
                                    <p:anim calcmode="lin" valueType="num">
                                      <p:cBhvr>
                                        <p:cTn id="95" dur="1000" fill="hold"/>
                                        <p:tgtEl>
                                          <p:spTgt spid="21"/>
                                        </p:tgtEl>
                                        <p:attrNameLst>
                                          <p:attrName>ppt_x</p:attrName>
                                        </p:attrNameLst>
                                      </p:cBhvr>
                                      <p:tavLst>
                                        <p:tav tm="0">
                                          <p:val>
                                            <p:strVal val="#ppt_x"/>
                                          </p:val>
                                        </p:tav>
                                        <p:tav tm="100000">
                                          <p:val>
                                            <p:strVal val="#ppt_x"/>
                                          </p:val>
                                        </p:tav>
                                      </p:tavLst>
                                    </p:anim>
                                    <p:anim calcmode="lin" valueType="num">
                                      <p:cBhvr>
                                        <p:cTn id="96" dur="1000" fill="hold"/>
                                        <p:tgtEl>
                                          <p:spTgt spid="21"/>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fade">
                                      <p:cBhvr>
                                        <p:cTn id="99" dur="1000"/>
                                        <p:tgtEl>
                                          <p:spTgt spid="22"/>
                                        </p:tgtEl>
                                      </p:cBhvr>
                                    </p:animEffect>
                                    <p:anim calcmode="lin" valueType="num">
                                      <p:cBhvr>
                                        <p:cTn id="100" dur="1000" fill="hold"/>
                                        <p:tgtEl>
                                          <p:spTgt spid="22"/>
                                        </p:tgtEl>
                                        <p:attrNameLst>
                                          <p:attrName>ppt_x</p:attrName>
                                        </p:attrNameLst>
                                      </p:cBhvr>
                                      <p:tavLst>
                                        <p:tav tm="0">
                                          <p:val>
                                            <p:strVal val="#ppt_x"/>
                                          </p:val>
                                        </p:tav>
                                        <p:tav tm="100000">
                                          <p:val>
                                            <p:strVal val="#ppt_x"/>
                                          </p:val>
                                        </p:tav>
                                      </p:tavLst>
                                    </p:anim>
                                    <p:anim calcmode="lin" valueType="num">
                                      <p:cBhvr>
                                        <p:cTn id="10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grpId="0" nodeType="clickEffect">
                                  <p:stCondLst>
                                    <p:cond delay="0"/>
                                  </p:stCondLst>
                                  <p:childTnLst>
                                    <p:set>
                                      <p:cBhvr>
                                        <p:cTn id="105" dur="1" fill="hold">
                                          <p:stCondLst>
                                            <p:cond delay="0"/>
                                          </p:stCondLst>
                                        </p:cTn>
                                        <p:tgtEl>
                                          <p:spTgt spid="17"/>
                                        </p:tgtEl>
                                        <p:attrNameLst>
                                          <p:attrName>style.visibility</p:attrName>
                                        </p:attrNameLst>
                                      </p:cBhvr>
                                      <p:to>
                                        <p:strVal val="visible"/>
                                      </p:to>
                                    </p:set>
                                    <p:animEffect transition="in" filter="fade">
                                      <p:cBhvr>
                                        <p:cTn id="106" dur="1000"/>
                                        <p:tgtEl>
                                          <p:spTgt spid="17"/>
                                        </p:tgtEl>
                                      </p:cBhvr>
                                    </p:animEffect>
                                    <p:anim calcmode="lin" valueType="num">
                                      <p:cBhvr>
                                        <p:cTn id="107" dur="1000" fill="hold"/>
                                        <p:tgtEl>
                                          <p:spTgt spid="17"/>
                                        </p:tgtEl>
                                        <p:attrNameLst>
                                          <p:attrName>ppt_x</p:attrName>
                                        </p:attrNameLst>
                                      </p:cBhvr>
                                      <p:tavLst>
                                        <p:tav tm="0">
                                          <p:val>
                                            <p:strVal val="#ppt_x"/>
                                          </p:val>
                                        </p:tav>
                                        <p:tav tm="100000">
                                          <p:val>
                                            <p:strVal val="#ppt_x"/>
                                          </p:val>
                                        </p:tav>
                                      </p:tavLst>
                                    </p:anim>
                                    <p:anim calcmode="lin" valueType="num">
                                      <p:cBhvr>
                                        <p:cTn id="10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grpId="0" nodeType="clickEffect">
                                  <p:stCondLst>
                                    <p:cond delay="0"/>
                                  </p:stCondLst>
                                  <p:childTnLst>
                                    <p:set>
                                      <p:cBhvr>
                                        <p:cTn id="112" dur="1" fill="hold">
                                          <p:stCondLst>
                                            <p:cond delay="0"/>
                                          </p:stCondLst>
                                        </p:cTn>
                                        <p:tgtEl>
                                          <p:spTgt spid="23"/>
                                        </p:tgtEl>
                                        <p:attrNameLst>
                                          <p:attrName>style.visibility</p:attrName>
                                        </p:attrNameLst>
                                      </p:cBhvr>
                                      <p:to>
                                        <p:strVal val="visible"/>
                                      </p:to>
                                    </p:set>
                                    <p:animEffect transition="in" filter="fade">
                                      <p:cBhvr>
                                        <p:cTn id="113" dur="1000"/>
                                        <p:tgtEl>
                                          <p:spTgt spid="23"/>
                                        </p:tgtEl>
                                      </p:cBhvr>
                                    </p:animEffect>
                                    <p:anim calcmode="lin" valueType="num">
                                      <p:cBhvr>
                                        <p:cTn id="114" dur="1000" fill="hold"/>
                                        <p:tgtEl>
                                          <p:spTgt spid="23"/>
                                        </p:tgtEl>
                                        <p:attrNameLst>
                                          <p:attrName>ppt_x</p:attrName>
                                        </p:attrNameLst>
                                      </p:cBhvr>
                                      <p:tavLst>
                                        <p:tav tm="0">
                                          <p:val>
                                            <p:strVal val="#ppt_x"/>
                                          </p:val>
                                        </p:tav>
                                        <p:tav tm="100000">
                                          <p:val>
                                            <p:strVal val="#ppt_x"/>
                                          </p:val>
                                        </p:tav>
                                      </p:tavLst>
                                    </p:anim>
                                    <p:anim calcmode="lin" valueType="num">
                                      <p:cBhvr>
                                        <p:cTn id="1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7" grpId="0"/>
      <p:bldP spid="8" grpId="0" animBg="1"/>
      <p:bldP spid="9" grpId="0" animBg="1"/>
      <p:bldP spid="10" grpId="0" animBg="1"/>
      <p:bldP spid="11" grpId="0" animBg="1"/>
      <p:bldP spid="13" grpId="0"/>
      <p:bldP spid="14" grpId="0"/>
      <p:bldP spid="15" grpId="0"/>
      <p:bldP spid="16" grpId="0" animBg="1"/>
      <p:bldP spid="17" grpId="0"/>
      <p:bldP spid="18" grpId="0" animBg="1"/>
      <p:bldP spid="19" grpId="0" animBg="1"/>
      <p:bldP spid="20" grpId="0" animBg="1"/>
      <p:bldP spid="21" grpId="0" animBg="1"/>
      <p:bldP spid="22"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34D36-31BF-2ECB-EB78-9799DB170824}"/>
              </a:ext>
            </a:extLst>
          </p:cNvPr>
          <p:cNvSpPr>
            <a:spLocks noGrp="1"/>
          </p:cNvSpPr>
          <p:nvPr>
            <p:ph type="title"/>
          </p:nvPr>
        </p:nvSpPr>
        <p:spPr/>
        <p:txBody>
          <a:bodyPr/>
          <a:lstStyle/>
          <a:p>
            <a:r>
              <a:rPr lang="en-IN" dirty="0"/>
              <a:t>Java Script</a:t>
            </a:r>
          </a:p>
        </p:txBody>
      </p:sp>
      <p:sp>
        <p:nvSpPr>
          <p:cNvPr id="3" name="TextBox 2">
            <a:extLst>
              <a:ext uri="{FF2B5EF4-FFF2-40B4-BE49-F238E27FC236}">
                <a16:creationId xmlns:a16="http://schemas.microsoft.com/office/drawing/2014/main" id="{151B8ED7-4997-1A78-1CA8-8F53F8E527C5}"/>
              </a:ext>
            </a:extLst>
          </p:cNvPr>
          <p:cNvSpPr txBox="1"/>
          <p:nvPr/>
        </p:nvSpPr>
        <p:spPr>
          <a:xfrm>
            <a:off x="189756" y="784925"/>
            <a:ext cx="11809313" cy="3477875"/>
          </a:xfrm>
          <a:prstGeom prst="rect">
            <a:avLst/>
          </a:prstGeom>
          <a:noFill/>
        </p:spPr>
        <p:txBody>
          <a:bodyPr wrap="square" rtlCol="0">
            <a:spAutoFit/>
          </a:bodyPr>
          <a:lstStyle/>
          <a:p>
            <a:pPr marL="342900" indent="-342900">
              <a:buFont typeface="Arial" panose="020B0604020202020204" pitchFamily="34" charset="0"/>
              <a:buChar char="•"/>
            </a:pPr>
            <a:r>
              <a:rPr lang="en-IN" sz="2000" dirty="0">
                <a:solidFill>
                  <a:srgbClr val="FFFF00"/>
                </a:solidFill>
              </a:rPr>
              <a:t>JS is a case-sensitive programming language e.g. </a:t>
            </a:r>
            <a:r>
              <a:rPr lang="en-IN" sz="2000" dirty="0" err="1">
                <a:solidFill>
                  <a:srgbClr val="FFFF00"/>
                </a:solidFill>
              </a:rPr>
              <a:t>iloveindia</a:t>
            </a:r>
            <a:r>
              <a:rPr lang="en-IN" sz="2000" dirty="0">
                <a:solidFill>
                  <a:srgbClr val="FFFF00"/>
                </a:solidFill>
              </a:rPr>
              <a:t> is different from </a:t>
            </a:r>
            <a:r>
              <a:rPr lang="en-IN" sz="2000" dirty="0" err="1">
                <a:solidFill>
                  <a:srgbClr val="FFFF00"/>
                </a:solidFill>
              </a:rPr>
              <a:t>iLoveIndia</a:t>
            </a:r>
            <a:endParaRPr lang="en-IN" sz="2000" dirty="0">
              <a:solidFill>
                <a:srgbClr val="FFFF00"/>
              </a:solidFill>
            </a:endParaRPr>
          </a:p>
          <a:p>
            <a:pPr marL="342900" indent="-342900">
              <a:buFont typeface="Arial" panose="020B0604020202020204" pitchFamily="34" charset="0"/>
              <a:buChar char="•"/>
            </a:pPr>
            <a:r>
              <a:rPr lang="en-IN" sz="2000" dirty="0">
                <a:solidFill>
                  <a:srgbClr val="FFFF00"/>
                </a:solidFill>
              </a:rPr>
              <a:t>Every statement in JS ends with Semi-colon</a:t>
            </a:r>
          </a:p>
          <a:p>
            <a:pPr marL="342900" indent="-342900">
              <a:buFont typeface="Arial" panose="020B0604020202020204" pitchFamily="34" charset="0"/>
              <a:buChar char="•"/>
            </a:pPr>
            <a:r>
              <a:rPr lang="en-IN" sz="2000" dirty="0">
                <a:solidFill>
                  <a:srgbClr val="FFFF00"/>
                </a:solidFill>
              </a:rPr>
              <a:t>When we create a variable or function, we follow camel-case naming convention.</a:t>
            </a:r>
          </a:p>
          <a:p>
            <a:r>
              <a:rPr lang="en-IN" sz="2000" dirty="0" err="1">
                <a:solidFill>
                  <a:srgbClr val="FFFF00"/>
                </a:solidFill>
              </a:rPr>
              <a:t>Iloveindia</a:t>
            </a:r>
            <a:r>
              <a:rPr lang="en-IN" sz="2000" dirty="0">
                <a:solidFill>
                  <a:srgbClr val="FFFF00"/>
                </a:solidFill>
              </a:rPr>
              <a:t> </a:t>
            </a:r>
            <a:r>
              <a:rPr lang="en-IN" sz="2000" dirty="0">
                <a:solidFill>
                  <a:srgbClr val="FFFF00"/>
                </a:solidFill>
                <a:sym typeface="Wingdings" panose="05000000000000000000" pitchFamily="2" charset="2"/>
              </a:rPr>
              <a:t> </a:t>
            </a:r>
            <a:r>
              <a:rPr lang="en-IN" sz="2000" dirty="0" err="1">
                <a:solidFill>
                  <a:srgbClr val="FFFF00"/>
                </a:solidFill>
                <a:sym typeface="Wingdings" panose="05000000000000000000" pitchFamily="2" charset="2"/>
              </a:rPr>
              <a:t>iLoveIndia</a:t>
            </a:r>
            <a:r>
              <a:rPr lang="en-IN" sz="2000" dirty="0">
                <a:solidFill>
                  <a:srgbClr val="FFFF00"/>
                </a:solidFill>
                <a:sym typeface="Wingdings" panose="05000000000000000000" pitchFamily="2" charset="2"/>
              </a:rPr>
              <a:t>	</a:t>
            </a:r>
            <a:r>
              <a:rPr lang="en-IN" sz="2000" dirty="0" err="1">
                <a:solidFill>
                  <a:srgbClr val="FFFF00"/>
                </a:solidFill>
                <a:sym typeface="Wingdings" panose="05000000000000000000" pitchFamily="2" charset="2"/>
              </a:rPr>
              <a:t>wearelearningJS</a:t>
            </a:r>
            <a:r>
              <a:rPr lang="en-IN" sz="2000" dirty="0">
                <a:solidFill>
                  <a:srgbClr val="FFFF00"/>
                </a:solidFill>
                <a:sym typeface="Wingdings" panose="05000000000000000000" pitchFamily="2" charset="2"/>
              </a:rPr>
              <a:t>  </a:t>
            </a:r>
            <a:r>
              <a:rPr lang="en-IN" sz="2000" dirty="0" err="1">
                <a:solidFill>
                  <a:srgbClr val="FFFF00"/>
                </a:solidFill>
                <a:sym typeface="Wingdings" panose="05000000000000000000" pitchFamily="2" charset="2"/>
              </a:rPr>
              <a:t>weAreLearningJS</a:t>
            </a:r>
            <a:endParaRPr lang="en-IN" sz="2000" dirty="0">
              <a:solidFill>
                <a:srgbClr val="FFFF00"/>
              </a:solidFill>
              <a:sym typeface="Wingdings" panose="05000000000000000000" pitchFamily="2" charset="2"/>
            </a:endParaRPr>
          </a:p>
          <a:p>
            <a:pPr marL="342900" indent="-342900">
              <a:buFont typeface="Arial" panose="020B0604020202020204" pitchFamily="34" charset="0"/>
              <a:buChar char="•"/>
            </a:pPr>
            <a:r>
              <a:rPr lang="en-IN" sz="2000" dirty="0">
                <a:solidFill>
                  <a:srgbClr val="FFFF00"/>
                </a:solidFill>
                <a:sym typeface="Wingdings" panose="05000000000000000000" pitchFamily="2" charset="2"/>
              </a:rPr>
              <a:t>If you create a variable and do not assign a value to it, it becomes NULL, any operation with NULL becomes NULL</a:t>
            </a:r>
          </a:p>
          <a:p>
            <a:pPr marL="342900" indent="-342900">
              <a:buFont typeface="Arial" panose="020B0604020202020204" pitchFamily="34" charset="0"/>
              <a:buChar char="•"/>
            </a:pPr>
            <a:r>
              <a:rPr lang="en-IN" sz="2000" dirty="0">
                <a:solidFill>
                  <a:srgbClr val="FFFF00"/>
                </a:solidFill>
                <a:sym typeface="Wingdings" panose="05000000000000000000" pitchFamily="2" charset="2"/>
              </a:rPr>
              <a:t>When we create variables, we don’t need to assign data types, based on the value, the data type will be assigned automatically.</a:t>
            </a:r>
          </a:p>
          <a:p>
            <a:pPr marL="342900" indent="-342900">
              <a:buFont typeface="Arial" panose="020B0604020202020204" pitchFamily="34" charset="0"/>
              <a:buChar char="•"/>
            </a:pPr>
            <a:r>
              <a:rPr lang="en-IN" sz="2000" dirty="0">
                <a:solidFill>
                  <a:srgbClr val="FFFF00"/>
                </a:solidFill>
                <a:sym typeface="Wingdings" panose="05000000000000000000" pitchFamily="2" charset="2"/>
              </a:rPr>
              <a:t>The = is an assignment operator and ==, === are comparison operator  IF(a===b)</a:t>
            </a:r>
          </a:p>
          <a:p>
            <a:pPr marL="342900" indent="-342900">
              <a:buFont typeface="Arial" panose="020B0604020202020204" pitchFamily="34" charset="0"/>
              <a:buChar char="•"/>
            </a:pPr>
            <a:r>
              <a:rPr lang="en-IN" sz="2000" dirty="0">
                <a:solidFill>
                  <a:srgbClr val="FFFF00"/>
                </a:solidFill>
                <a:sym typeface="Wingdings" panose="05000000000000000000" pitchFamily="2" charset="2"/>
              </a:rPr>
              <a:t>Java Script is a </a:t>
            </a:r>
            <a:r>
              <a:rPr lang="en-IN" sz="2000" u="sng" dirty="0">
                <a:solidFill>
                  <a:srgbClr val="FFFF00"/>
                </a:solidFill>
                <a:sym typeface="Wingdings" panose="05000000000000000000" pitchFamily="2" charset="2"/>
              </a:rPr>
              <a:t>Asynchronous Non Blocking IO </a:t>
            </a:r>
            <a:r>
              <a:rPr lang="en-IN" sz="2000" dirty="0">
                <a:solidFill>
                  <a:srgbClr val="FFFF00"/>
                </a:solidFill>
                <a:sym typeface="Wingdings" panose="05000000000000000000" pitchFamily="2" charset="2"/>
              </a:rPr>
              <a:t>programming language</a:t>
            </a:r>
          </a:p>
          <a:p>
            <a:pPr marL="342900" indent="-342900">
              <a:buFont typeface="Arial" panose="020B0604020202020204" pitchFamily="34" charset="0"/>
              <a:buChar char="•"/>
            </a:pPr>
            <a:endParaRPr lang="en-IN" sz="2000" dirty="0">
              <a:solidFill>
                <a:srgbClr val="FFFF00"/>
              </a:solidFill>
            </a:endParaRPr>
          </a:p>
        </p:txBody>
      </p:sp>
    </p:spTree>
    <p:extLst>
      <p:ext uri="{BB962C8B-B14F-4D97-AF65-F5344CB8AC3E}">
        <p14:creationId xmlns:p14="http://schemas.microsoft.com/office/powerpoint/2010/main" val="419470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56EF-8058-9348-D163-F9CF8D8E55B6}"/>
              </a:ext>
            </a:extLst>
          </p:cNvPr>
          <p:cNvSpPr>
            <a:spLocks noGrp="1"/>
          </p:cNvSpPr>
          <p:nvPr>
            <p:ph type="title"/>
          </p:nvPr>
        </p:nvSpPr>
        <p:spPr/>
        <p:txBody>
          <a:bodyPr/>
          <a:lstStyle/>
          <a:p>
            <a:r>
              <a:rPr lang="en-US" dirty="0"/>
              <a:t>Variables</a:t>
            </a:r>
          </a:p>
        </p:txBody>
      </p:sp>
      <p:sp>
        <p:nvSpPr>
          <p:cNvPr id="3" name="Rectangle 2">
            <a:extLst>
              <a:ext uri="{FF2B5EF4-FFF2-40B4-BE49-F238E27FC236}">
                <a16:creationId xmlns:a16="http://schemas.microsoft.com/office/drawing/2014/main" id="{1F25AA40-EABB-2E21-9646-99394B3CFEA6}"/>
              </a:ext>
            </a:extLst>
          </p:cNvPr>
          <p:cNvSpPr/>
          <p:nvPr/>
        </p:nvSpPr>
        <p:spPr>
          <a:xfrm>
            <a:off x="765820" y="1124744"/>
            <a:ext cx="2808312" cy="711081"/>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n w="22225">
                  <a:solidFill>
                    <a:schemeClr val="accent2"/>
                  </a:solidFill>
                  <a:prstDash val="solid"/>
                </a:ln>
                <a:solidFill>
                  <a:schemeClr val="accent2">
                    <a:lumMod val="40000"/>
                    <a:lumOff val="60000"/>
                  </a:schemeClr>
                </a:solidFill>
              </a:rPr>
              <a:t>Scalar Variables</a:t>
            </a:r>
          </a:p>
        </p:txBody>
      </p:sp>
      <p:sp>
        <p:nvSpPr>
          <p:cNvPr id="4" name="Rectangle 3">
            <a:extLst>
              <a:ext uri="{FF2B5EF4-FFF2-40B4-BE49-F238E27FC236}">
                <a16:creationId xmlns:a16="http://schemas.microsoft.com/office/drawing/2014/main" id="{E0867525-E43F-E549-F2C3-4B70A9760A10}"/>
              </a:ext>
            </a:extLst>
          </p:cNvPr>
          <p:cNvSpPr/>
          <p:nvPr/>
        </p:nvSpPr>
        <p:spPr>
          <a:xfrm>
            <a:off x="4942284" y="1124743"/>
            <a:ext cx="2808312" cy="711081"/>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n w="22225">
                  <a:solidFill>
                    <a:schemeClr val="accent2"/>
                  </a:solidFill>
                  <a:prstDash val="solid"/>
                </a:ln>
                <a:solidFill>
                  <a:schemeClr val="accent2">
                    <a:lumMod val="40000"/>
                    <a:lumOff val="60000"/>
                  </a:schemeClr>
                </a:solidFill>
              </a:rPr>
              <a:t>Array</a:t>
            </a:r>
          </a:p>
        </p:txBody>
      </p:sp>
      <p:sp>
        <p:nvSpPr>
          <p:cNvPr id="5" name="Rectangle 4">
            <a:extLst>
              <a:ext uri="{FF2B5EF4-FFF2-40B4-BE49-F238E27FC236}">
                <a16:creationId xmlns:a16="http://schemas.microsoft.com/office/drawing/2014/main" id="{B028E0A2-58FF-DF31-76A3-A64FD7942A7F}"/>
              </a:ext>
            </a:extLst>
          </p:cNvPr>
          <p:cNvSpPr/>
          <p:nvPr/>
        </p:nvSpPr>
        <p:spPr>
          <a:xfrm>
            <a:off x="8902724" y="1124743"/>
            <a:ext cx="2808312" cy="711081"/>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n w="22225">
                  <a:solidFill>
                    <a:schemeClr val="accent2"/>
                  </a:solidFill>
                  <a:prstDash val="solid"/>
                </a:ln>
                <a:solidFill>
                  <a:schemeClr val="accent2">
                    <a:lumMod val="40000"/>
                    <a:lumOff val="60000"/>
                  </a:schemeClr>
                </a:solidFill>
              </a:rPr>
              <a:t>Objects</a:t>
            </a:r>
          </a:p>
        </p:txBody>
      </p:sp>
      <mc:AlternateContent xmlns:mc="http://schemas.openxmlformats.org/markup-compatibility/2006" xmlns:p14="http://schemas.microsoft.com/office/powerpoint/2010/main">
        <mc:Choice Requires="p14">
          <p:contentPart p14:bwMode="auto" r:id="rId2">
            <p14:nvContentPartPr>
              <p14:cNvPr id="23" name="Ink 22">
                <a:extLst>
                  <a:ext uri="{FF2B5EF4-FFF2-40B4-BE49-F238E27FC236}">
                    <a16:creationId xmlns:a16="http://schemas.microsoft.com/office/drawing/2014/main" id="{6F70D781-ABBB-02B8-C92A-7DCAC29750AA}"/>
                  </a:ext>
                </a:extLst>
              </p14:cNvPr>
              <p14:cNvContentPartPr/>
              <p14:nvPr/>
            </p14:nvContentPartPr>
            <p14:xfrm>
              <a:off x="3445725" y="2494750"/>
              <a:ext cx="360" cy="360"/>
            </p14:xfrm>
          </p:contentPart>
        </mc:Choice>
        <mc:Fallback xmlns="">
          <p:pic>
            <p:nvPicPr>
              <p:cNvPr id="23" name="Ink 22">
                <a:extLst>
                  <a:ext uri="{FF2B5EF4-FFF2-40B4-BE49-F238E27FC236}">
                    <a16:creationId xmlns:a16="http://schemas.microsoft.com/office/drawing/2014/main" id="{6F70D781-ABBB-02B8-C92A-7DCAC29750AA}"/>
                  </a:ext>
                </a:extLst>
              </p:cNvPr>
              <p:cNvPicPr/>
              <p:nvPr/>
            </p:nvPicPr>
            <p:blipFill>
              <a:blip r:embed="rId3"/>
              <a:stretch>
                <a:fillRect/>
              </a:stretch>
            </p:blipFill>
            <p:spPr>
              <a:xfrm>
                <a:off x="3436725" y="2485750"/>
                <a:ext cx="18000" cy="18000"/>
              </a:xfrm>
              <a:prstGeom prst="rect">
                <a:avLst/>
              </a:prstGeom>
            </p:spPr>
          </p:pic>
        </mc:Fallback>
      </mc:AlternateContent>
      <p:grpSp>
        <p:nvGrpSpPr>
          <p:cNvPr id="212" name="Group 211">
            <a:extLst>
              <a:ext uri="{FF2B5EF4-FFF2-40B4-BE49-F238E27FC236}">
                <a16:creationId xmlns:a16="http://schemas.microsoft.com/office/drawing/2014/main" id="{1A51B6AB-7046-7E1B-C6DB-C06D54C23DA1}"/>
              </a:ext>
            </a:extLst>
          </p:cNvPr>
          <p:cNvGrpSpPr/>
          <p:nvPr/>
        </p:nvGrpSpPr>
        <p:grpSpPr>
          <a:xfrm>
            <a:off x="975045" y="5794150"/>
            <a:ext cx="461520" cy="194760"/>
            <a:chOff x="975045" y="5794150"/>
            <a:chExt cx="461520" cy="194760"/>
          </a:xfrm>
        </p:grpSpPr>
        <mc:AlternateContent xmlns:mc="http://schemas.openxmlformats.org/markup-compatibility/2006" xmlns:p14="http://schemas.microsoft.com/office/powerpoint/2010/main">
          <mc:Choice Requires="p14">
            <p:contentPart p14:bwMode="auto" r:id="rId4">
              <p14:nvContentPartPr>
                <p14:cNvPr id="204" name="Ink 203">
                  <a:extLst>
                    <a:ext uri="{FF2B5EF4-FFF2-40B4-BE49-F238E27FC236}">
                      <a16:creationId xmlns:a16="http://schemas.microsoft.com/office/drawing/2014/main" id="{CA4B9DD3-FA96-FF58-FBA3-EEFC9271663E}"/>
                    </a:ext>
                  </a:extLst>
                </p14:cNvPr>
                <p14:cNvContentPartPr/>
                <p14:nvPr/>
              </p14:nvContentPartPr>
              <p14:xfrm>
                <a:off x="975045" y="5794150"/>
                <a:ext cx="300600" cy="194760"/>
              </p14:xfrm>
            </p:contentPart>
          </mc:Choice>
          <mc:Fallback xmlns="">
            <p:pic>
              <p:nvPicPr>
                <p:cNvPr id="204" name="Ink 203">
                  <a:extLst>
                    <a:ext uri="{FF2B5EF4-FFF2-40B4-BE49-F238E27FC236}">
                      <a16:creationId xmlns:a16="http://schemas.microsoft.com/office/drawing/2014/main" id="{CA4B9DD3-FA96-FF58-FBA3-EEFC9271663E}"/>
                    </a:ext>
                  </a:extLst>
                </p:cNvPr>
                <p:cNvPicPr/>
                <p:nvPr/>
              </p:nvPicPr>
              <p:blipFill>
                <a:blip r:embed="rId5"/>
                <a:stretch>
                  <a:fillRect/>
                </a:stretch>
              </p:blipFill>
              <p:spPr>
                <a:xfrm>
                  <a:off x="966405" y="5785150"/>
                  <a:ext cx="3182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5" name="Ink 204">
                  <a:extLst>
                    <a:ext uri="{FF2B5EF4-FFF2-40B4-BE49-F238E27FC236}">
                      <a16:creationId xmlns:a16="http://schemas.microsoft.com/office/drawing/2014/main" id="{26F6A72A-E531-45DA-3AD8-E9D4AD65CF33}"/>
                    </a:ext>
                  </a:extLst>
                </p14:cNvPr>
                <p14:cNvContentPartPr/>
                <p14:nvPr/>
              </p14:nvContentPartPr>
              <p14:xfrm>
                <a:off x="1377525" y="5843470"/>
                <a:ext cx="59040" cy="5400"/>
              </p14:xfrm>
            </p:contentPart>
          </mc:Choice>
          <mc:Fallback xmlns="">
            <p:pic>
              <p:nvPicPr>
                <p:cNvPr id="205" name="Ink 204">
                  <a:extLst>
                    <a:ext uri="{FF2B5EF4-FFF2-40B4-BE49-F238E27FC236}">
                      <a16:creationId xmlns:a16="http://schemas.microsoft.com/office/drawing/2014/main" id="{26F6A72A-E531-45DA-3AD8-E9D4AD65CF33}"/>
                    </a:ext>
                  </a:extLst>
                </p:cNvPr>
                <p:cNvPicPr/>
                <p:nvPr/>
              </p:nvPicPr>
              <p:blipFill>
                <a:blip r:embed="rId7"/>
                <a:stretch>
                  <a:fillRect/>
                </a:stretch>
              </p:blipFill>
              <p:spPr>
                <a:xfrm>
                  <a:off x="1368525" y="5834830"/>
                  <a:ext cx="766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6" name="Ink 205">
                  <a:extLst>
                    <a:ext uri="{FF2B5EF4-FFF2-40B4-BE49-F238E27FC236}">
                      <a16:creationId xmlns:a16="http://schemas.microsoft.com/office/drawing/2014/main" id="{908415A5-E5DB-74A1-D9C1-96E78CFFB8A2}"/>
                    </a:ext>
                  </a:extLst>
                </p14:cNvPr>
                <p14:cNvContentPartPr/>
                <p14:nvPr/>
              </p14:nvContentPartPr>
              <p14:xfrm>
                <a:off x="1369965" y="5898190"/>
                <a:ext cx="53640" cy="17280"/>
              </p14:xfrm>
            </p:contentPart>
          </mc:Choice>
          <mc:Fallback xmlns="">
            <p:pic>
              <p:nvPicPr>
                <p:cNvPr id="206" name="Ink 205">
                  <a:extLst>
                    <a:ext uri="{FF2B5EF4-FFF2-40B4-BE49-F238E27FC236}">
                      <a16:creationId xmlns:a16="http://schemas.microsoft.com/office/drawing/2014/main" id="{908415A5-E5DB-74A1-D9C1-96E78CFFB8A2}"/>
                    </a:ext>
                  </a:extLst>
                </p:cNvPr>
                <p:cNvPicPr/>
                <p:nvPr/>
              </p:nvPicPr>
              <p:blipFill>
                <a:blip r:embed="rId9"/>
                <a:stretch>
                  <a:fillRect/>
                </a:stretch>
              </p:blipFill>
              <p:spPr>
                <a:xfrm>
                  <a:off x="1360965" y="5889190"/>
                  <a:ext cx="71280" cy="34920"/>
                </a:xfrm>
                <a:prstGeom prst="rect">
                  <a:avLst/>
                </a:prstGeom>
              </p:spPr>
            </p:pic>
          </mc:Fallback>
        </mc:AlternateContent>
      </p:grpSp>
      <p:grpSp>
        <p:nvGrpSpPr>
          <p:cNvPr id="211" name="Group 210">
            <a:extLst>
              <a:ext uri="{FF2B5EF4-FFF2-40B4-BE49-F238E27FC236}">
                <a16:creationId xmlns:a16="http://schemas.microsoft.com/office/drawing/2014/main" id="{ECDCE897-1C8D-B4E9-D0CD-0754BD16FDFF}"/>
              </a:ext>
            </a:extLst>
          </p:cNvPr>
          <p:cNvGrpSpPr/>
          <p:nvPr/>
        </p:nvGrpSpPr>
        <p:grpSpPr>
          <a:xfrm>
            <a:off x="1688565" y="5690110"/>
            <a:ext cx="473400" cy="272880"/>
            <a:chOff x="1688565" y="5690110"/>
            <a:chExt cx="473400" cy="272880"/>
          </a:xfrm>
        </p:grpSpPr>
        <mc:AlternateContent xmlns:mc="http://schemas.openxmlformats.org/markup-compatibility/2006" xmlns:p14="http://schemas.microsoft.com/office/powerpoint/2010/main">
          <mc:Choice Requires="p14">
            <p:contentPart p14:bwMode="auto" r:id="rId10">
              <p14:nvContentPartPr>
                <p14:cNvPr id="207" name="Ink 206">
                  <a:extLst>
                    <a:ext uri="{FF2B5EF4-FFF2-40B4-BE49-F238E27FC236}">
                      <a16:creationId xmlns:a16="http://schemas.microsoft.com/office/drawing/2014/main" id="{C7582311-9AC0-9FD1-C89F-C9F177310A23}"/>
                    </a:ext>
                  </a:extLst>
                </p14:cNvPr>
                <p14:cNvContentPartPr/>
                <p14:nvPr/>
              </p14:nvContentPartPr>
              <p14:xfrm>
                <a:off x="1688565" y="5724670"/>
                <a:ext cx="10800" cy="83520"/>
              </p14:xfrm>
            </p:contentPart>
          </mc:Choice>
          <mc:Fallback xmlns="">
            <p:pic>
              <p:nvPicPr>
                <p:cNvPr id="207" name="Ink 206">
                  <a:extLst>
                    <a:ext uri="{FF2B5EF4-FFF2-40B4-BE49-F238E27FC236}">
                      <a16:creationId xmlns:a16="http://schemas.microsoft.com/office/drawing/2014/main" id="{C7582311-9AC0-9FD1-C89F-C9F177310A23}"/>
                    </a:ext>
                  </a:extLst>
                </p:cNvPr>
                <p:cNvPicPr/>
                <p:nvPr/>
              </p:nvPicPr>
              <p:blipFill>
                <a:blip r:embed="rId11"/>
                <a:stretch>
                  <a:fillRect/>
                </a:stretch>
              </p:blipFill>
              <p:spPr>
                <a:xfrm>
                  <a:off x="1679565" y="5716030"/>
                  <a:ext cx="284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8" name="Ink 207">
                  <a:extLst>
                    <a:ext uri="{FF2B5EF4-FFF2-40B4-BE49-F238E27FC236}">
                      <a16:creationId xmlns:a16="http://schemas.microsoft.com/office/drawing/2014/main" id="{A65A0612-026C-9AC1-945E-F31573342E47}"/>
                    </a:ext>
                  </a:extLst>
                </p14:cNvPr>
                <p14:cNvContentPartPr/>
                <p14:nvPr/>
              </p14:nvContentPartPr>
              <p14:xfrm>
                <a:off x="1803045" y="5790910"/>
                <a:ext cx="138600" cy="172080"/>
              </p14:xfrm>
            </p:contentPart>
          </mc:Choice>
          <mc:Fallback xmlns="">
            <p:pic>
              <p:nvPicPr>
                <p:cNvPr id="208" name="Ink 207">
                  <a:extLst>
                    <a:ext uri="{FF2B5EF4-FFF2-40B4-BE49-F238E27FC236}">
                      <a16:creationId xmlns:a16="http://schemas.microsoft.com/office/drawing/2014/main" id="{A65A0612-026C-9AC1-945E-F31573342E47}"/>
                    </a:ext>
                  </a:extLst>
                </p:cNvPr>
                <p:cNvPicPr/>
                <p:nvPr/>
              </p:nvPicPr>
              <p:blipFill>
                <a:blip r:embed="rId13"/>
                <a:stretch>
                  <a:fillRect/>
                </a:stretch>
              </p:blipFill>
              <p:spPr>
                <a:xfrm>
                  <a:off x="1794405" y="5782270"/>
                  <a:ext cx="1562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9" name="Ink 208">
                  <a:extLst>
                    <a:ext uri="{FF2B5EF4-FFF2-40B4-BE49-F238E27FC236}">
                      <a16:creationId xmlns:a16="http://schemas.microsoft.com/office/drawing/2014/main" id="{591744AD-F709-665C-F756-6C84742D5969}"/>
                    </a:ext>
                  </a:extLst>
                </p14:cNvPr>
                <p14:cNvContentPartPr/>
                <p14:nvPr/>
              </p14:nvContentPartPr>
              <p14:xfrm>
                <a:off x="2040645" y="5843830"/>
                <a:ext cx="64080" cy="91080"/>
              </p14:xfrm>
            </p:contentPart>
          </mc:Choice>
          <mc:Fallback xmlns="">
            <p:pic>
              <p:nvPicPr>
                <p:cNvPr id="209" name="Ink 208">
                  <a:extLst>
                    <a:ext uri="{FF2B5EF4-FFF2-40B4-BE49-F238E27FC236}">
                      <a16:creationId xmlns:a16="http://schemas.microsoft.com/office/drawing/2014/main" id="{591744AD-F709-665C-F756-6C84742D5969}"/>
                    </a:ext>
                  </a:extLst>
                </p:cNvPr>
                <p:cNvPicPr/>
                <p:nvPr/>
              </p:nvPicPr>
              <p:blipFill>
                <a:blip r:embed="rId15"/>
                <a:stretch>
                  <a:fillRect/>
                </a:stretch>
              </p:blipFill>
              <p:spPr>
                <a:xfrm>
                  <a:off x="2032005" y="5835190"/>
                  <a:ext cx="817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0" name="Ink 209">
                  <a:extLst>
                    <a:ext uri="{FF2B5EF4-FFF2-40B4-BE49-F238E27FC236}">
                      <a16:creationId xmlns:a16="http://schemas.microsoft.com/office/drawing/2014/main" id="{8892187D-C520-8533-C58D-5857A32304D6}"/>
                    </a:ext>
                  </a:extLst>
                </p14:cNvPr>
                <p14:cNvContentPartPr/>
                <p14:nvPr/>
              </p14:nvContentPartPr>
              <p14:xfrm>
                <a:off x="2149725" y="5690110"/>
                <a:ext cx="12240" cy="58320"/>
              </p14:xfrm>
            </p:contentPart>
          </mc:Choice>
          <mc:Fallback xmlns="">
            <p:pic>
              <p:nvPicPr>
                <p:cNvPr id="210" name="Ink 209">
                  <a:extLst>
                    <a:ext uri="{FF2B5EF4-FFF2-40B4-BE49-F238E27FC236}">
                      <a16:creationId xmlns:a16="http://schemas.microsoft.com/office/drawing/2014/main" id="{8892187D-C520-8533-C58D-5857A32304D6}"/>
                    </a:ext>
                  </a:extLst>
                </p:cNvPr>
                <p:cNvPicPr/>
                <p:nvPr/>
              </p:nvPicPr>
              <p:blipFill>
                <a:blip r:embed="rId17"/>
                <a:stretch>
                  <a:fillRect/>
                </a:stretch>
              </p:blipFill>
              <p:spPr>
                <a:xfrm>
                  <a:off x="2141085" y="5681470"/>
                  <a:ext cx="29880" cy="75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13" name="Ink 212">
                <a:extLst>
                  <a:ext uri="{FF2B5EF4-FFF2-40B4-BE49-F238E27FC236}">
                    <a16:creationId xmlns:a16="http://schemas.microsoft.com/office/drawing/2014/main" id="{E12A6B1C-2E5C-5BE2-C1FB-84ACC6E6F636}"/>
                  </a:ext>
                </a:extLst>
              </p14:cNvPr>
              <p14:cNvContentPartPr/>
              <p14:nvPr/>
            </p14:nvContentPartPr>
            <p14:xfrm>
              <a:off x="2376885" y="5790190"/>
              <a:ext cx="3240" cy="7920"/>
            </p14:xfrm>
          </p:contentPart>
        </mc:Choice>
        <mc:Fallback xmlns="">
          <p:pic>
            <p:nvPicPr>
              <p:cNvPr id="213" name="Ink 212">
                <a:extLst>
                  <a:ext uri="{FF2B5EF4-FFF2-40B4-BE49-F238E27FC236}">
                    <a16:creationId xmlns:a16="http://schemas.microsoft.com/office/drawing/2014/main" id="{E12A6B1C-2E5C-5BE2-C1FB-84ACC6E6F636}"/>
                  </a:ext>
                </a:extLst>
              </p:cNvPr>
              <p:cNvPicPr/>
              <p:nvPr/>
            </p:nvPicPr>
            <p:blipFill>
              <a:blip r:embed="rId19"/>
              <a:stretch>
                <a:fillRect/>
              </a:stretch>
            </p:blipFill>
            <p:spPr>
              <a:xfrm>
                <a:off x="2367885" y="5781550"/>
                <a:ext cx="20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4" name="Ink 213">
                <a:extLst>
                  <a:ext uri="{FF2B5EF4-FFF2-40B4-BE49-F238E27FC236}">
                    <a16:creationId xmlns:a16="http://schemas.microsoft.com/office/drawing/2014/main" id="{AC5F6A24-4AB9-9B0E-CD68-4A18113BE222}"/>
                  </a:ext>
                </a:extLst>
              </p14:cNvPr>
              <p14:cNvContentPartPr/>
              <p14:nvPr/>
            </p14:nvContentPartPr>
            <p14:xfrm>
              <a:off x="2327205" y="5951830"/>
              <a:ext cx="26640" cy="94320"/>
            </p14:xfrm>
          </p:contentPart>
        </mc:Choice>
        <mc:Fallback xmlns="">
          <p:pic>
            <p:nvPicPr>
              <p:cNvPr id="214" name="Ink 213">
                <a:extLst>
                  <a:ext uri="{FF2B5EF4-FFF2-40B4-BE49-F238E27FC236}">
                    <a16:creationId xmlns:a16="http://schemas.microsoft.com/office/drawing/2014/main" id="{AC5F6A24-4AB9-9B0E-CD68-4A18113BE222}"/>
                  </a:ext>
                </a:extLst>
              </p:cNvPr>
              <p:cNvPicPr/>
              <p:nvPr/>
            </p:nvPicPr>
            <p:blipFill>
              <a:blip r:embed="rId21"/>
              <a:stretch>
                <a:fillRect/>
              </a:stretch>
            </p:blipFill>
            <p:spPr>
              <a:xfrm>
                <a:off x="2318565" y="5943190"/>
                <a:ext cx="44280" cy="111960"/>
              </a:xfrm>
              <a:prstGeom prst="rect">
                <a:avLst/>
              </a:prstGeom>
            </p:spPr>
          </p:pic>
        </mc:Fallback>
      </mc:AlternateContent>
      <p:grpSp>
        <p:nvGrpSpPr>
          <p:cNvPr id="221" name="Group 220">
            <a:extLst>
              <a:ext uri="{FF2B5EF4-FFF2-40B4-BE49-F238E27FC236}">
                <a16:creationId xmlns:a16="http://schemas.microsoft.com/office/drawing/2014/main" id="{41571297-41C4-DB31-2228-468A1F3CDA0B}"/>
              </a:ext>
            </a:extLst>
          </p:cNvPr>
          <p:cNvGrpSpPr/>
          <p:nvPr/>
        </p:nvGrpSpPr>
        <p:grpSpPr>
          <a:xfrm>
            <a:off x="1092765" y="6289510"/>
            <a:ext cx="681840" cy="222120"/>
            <a:chOff x="1092765" y="6289510"/>
            <a:chExt cx="681840" cy="222120"/>
          </a:xfrm>
        </p:grpSpPr>
        <mc:AlternateContent xmlns:mc="http://schemas.openxmlformats.org/markup-compatibility/2006" xmlns:p14="http://schemas.microsoft.com/office/powerpoint/2010/main">
          <mc:Choice Requires="p14">
            <p:contentPart p14:bwMode="auto" r:id="rId22">
              <p14:nvContentPartPr>
                <p14:cNvPr id="215" name="Ink 214">
                  <a:extLst>
                    <a:ext uri="{FF2B5EF4-FFF2-40B4-BE49-F238E27FC236}">
                      <a16:creationId xmlns:a16="http://schemas.microsoft.com/office/drawing/2014/main" id="{C156C082-2882-0A5D-912C-507F9989E5D9}"/>
                    </a:ext>
                  </a:extLst>
                </p14:cNvPr>
                <p14:cNvContentPartPr/>
                <p14:nvPr/>
              </p14:nvContentPartPr>
              <p14:xfrm>
                <a:off x="1092765" y="6293110"/>
                <a:ext cx="208440" cy="198360"/>
              </p14:xfrm>
            </p:contentPart>
          </mc:Choice>
          <mc:Fallback xmlns="">
            <p:pic>
              <p:nvPicPr>
                <p:cNvPr id="215" name="Ink 214">
                  <a:extLst>
                    <a:ext uri="{FF2B5EF4-FFF2-40B4-BE49-F238E27FC236}">
                      <a16:creationId xmlns:a16="http://schemas.microsoft.com/office/drawing/2014/main" id="{C156C082-2882-0A5D-912C-507F9989E5D9}"/>
                    </a:ext>
                  </a:extLst>
                </p:cNvPr>
                <p:cNvPicPr/>
                <p:nvPr/>
              </p:nvPicPr>
              <p:blipFill>
                <a:blip r:embed="rId23"/>
                <a:stretch>
                  <a:fillRect/>
                </a:stretch>
              </p:blipFill>
              <p:spPr>
                <a:xfrm>
                  <a:off x="1084125" y="6284470"/>
                  <a:ext cx="226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6" name="Ink 215">
                  <a:extLst>
                    <a:ext uri="{FF2B5EF4-FFF2-40B4-BE49-F238E27FC236}">
                      <a16:creationId xmlns:a16="http://schemas.microsoft.com/office/drawing/2014/main" id="{D85389AD-D4C4-682B-CD78-1AD478689B03}"/>
                    </a:ext>
                  </a:extLst>
                </p14:cNvPr>
                <p14:cNvContentPartPr/>
                <p14:nvPr/>
              </p14:nvContentPartPr>
              <p14:xfrm>
                <a:off x="1405965" y="6302830"/>
                <a:ext cx="34560" cy="208800"/>
              </p14:xfrm>
            </p:contentPart>
          </mc:Choice>
          <mc:Fallback xmlns="">
            <p:pic>
              <p:nvPicPr>
                <p:cNvPr id="216" name="Ink 215">
                  <a:extLst>
                    <a:ext uri="{FF2B5EF4-FFF2-40B4-BE49-F238E27FC236}">
                      <a16:creationId xmlns:a16="http://schemas.microsoft.com/office/drawing/2014/main" id="{D85389AD-D4C4-682B-CD78-1AD478689B03}"/>
                    </a:ext>
                  </a:extLst>
                </p:cNvPr>
                <p:cNvPicPr/>
                <p:nvPr/>
              </p:nvPicPr>
              <p:blipFill>
                <a:blip r:embed="rId25"/>
                <a:stretch>
                  <a:fillRect/>
                </a:stretch>
              </p:blipFill>
              <p:spPr>
                <a:xfrm>
                  <a:off x="1396965" y="6293830"/>
                  <a:ext cx="522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7" name="Ink 216">
                  <a:extLst>
                    <a:ext uri="{FF2B5EF4-FFF2-40B4-BE49-F238E27FC236}">
                      <a16:creationId xmlns:a16="http://schemas.microsoft.com/office/drawing/2014/main" id="{679FA395-AF10-A7CE-9161-D83968D74006}"/>
                    </a:ext>
                  </a:extLst>
                </p14:cNvPr>
                <p14:cNvContentPartPr/>
                <p14:nvPr/>
              </p14:nvContentPartPr>
              <p14:xfrm>
                <a:off x="1464645" y="6361150"/>
                <a:ext cx="127440" cy="119880"/>
              </p14:xfrm>
            </p:contentPart>
          </mc:Choice>
          <mc:Fallback xmlns="">
            <p:pic>
              <p:nvPicPr>
                <p:cNvPr id="217" name="Ink 216">
                  <a:extLst>
                    <a:ext uri="{FF2B5EF4-FFF2-40B4-BE49-F238E27FC236}">
                      <a16:creationId xmlns:a16="http://schemas.microsoft.com/office/drawing/2014/main" id="{679FA395-AF10-A7CE-9161-D83968D74006}"/>
                    </a:ext>
                  </a:extLst>
                </p:cNvPr>
                <p:cNvPicPr/>
                <p:nvPr/>
              </p:nvPicPr>
              <p:blipFill>
                <a:blip r:embed="rId27"/>
                <a:stretch>
                  <a:fillRect/>
                </a:stretch>
              </p:blipFill>
              <p:spPr>
                <a:xfrm>
                  <a:off x="1455645" y="6352150"/>
                  <a:ext cx="1450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8" name="Ink 217">
                  <a:extLst>
                    <a:ext uri="{FF2B5EF4-FFF2-40B4-BE49-F238E27FC236}">
                      <a16:creationId xmlns:a16="http://schemas.microsoft.com/office/drawing/2014/main" id="{58217FEE-0BEB-09C0-EF0A-DDF55C0085A6}"/>
                    </a:ext>
                  </a:extLst>
                </p14:cNvPr>
                <p14:cNvContentPartPr/>
                <p14:nvPr/>
              </p14:nvContentPartPr>
              <p14:xfrm>
                <a:off x="1668405" y="6289510"/>
                <a:ext cx="100080" cy="173520"/>
              </p14:xfrm>
            </p:contentPart>
          </mc:Choice>
          <mc:Fallback xmlns="">
            <p:pic>
              <p:nvPicPr>
                <p:cNvPr id="218" name="Ink 217">
                  <a:extLst>
                    <a:ext uri="{FF2B5EF4-FFF2-40B4-BE49-F238E27FC236}">
                      <a16:creationId xmlns:a16="http://schemas.microsoft.com/office/drawing/2014/main" id="{58217FEE-0BEB-09C0-EF0A-DDF55C0085A6}"/>
                    </a:ext>
                  </a:extLst>
                </p:cNvPr>
                <p:cNvPicPr/>
                <p:nvPr/>
              </p:nvPicPr>
              <p:blipFill>
                <a:blip r:embed="rId29"/>
                <a:stretch>
                  <a:fillRect/>
                </a:stretch>
              </p:blipFill>
              <p:spPr>
                <a:xfrm>
                  <a:off x="1659405" y="6280510"/>
                  <a:ext cx="1177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9" name="Ink 218">
                  <a:extLst>
                    <a:ext uri="{FF2B5EF4-FFF2-40B4-BE49-F238E27FC236}">
                      <a16:creationId xmlns:a16="http://schemas.microsoft.com/office/drawing/2014/main" id="{48F14629-CD22-2DB4-FF86-15B86C9FB0B0}"/>
                    </a:ext>
                  </a:extLst>
                </p14:cNvPr>
                <p14:cNvContentPartPr/>
                <p14:nvPr/>
              </p14:nvContentPartPr>
              <p14:xfrm>
                <a:off x="1675245" y="6338110"/>
                <a:ext cx="99360" cy="23400"/>
              </p14:xfrm>
            </p:contentPart>
          </mc:Choice>
          <mc:Fallback xmlns="">
            <p:pic>
              <p:nvPicPr>
                <p:cNvPr id="219" name="Ink 218">
                  <a:extLst>
                    <a:ext uri="{FF2B5EF4-FFF2-40B4-BE49-F238E27FC236}">
                      <a16:creationId xmlns:a16="http://schemas.microsoft.com/office/drawing/2014/main" id="{48F14629-CD22-2DB4-FF86-15B86C9FB0B0}"/>
                    </a:ext>
                  </a:extLst>
                </p:cNvPr>
                <p:cNvPicPr/>
                <p:nvPr/>
              </p:nvPicPr>
              <p:blipFill>
                <a:blip r:embed="rId31"/>
                <a:stretch>
                  <a:fillRect/>
                </a:stretch>
              </p:blipFill>
              <p:spPr>
                <a:xfrm>
                  <a:off x="1666605" y="6329110"/>
                  <a:ext cx="117000" cy="41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220" name="Ink 219">
                <a:extLst>
                  <a:ext uri="{FF2B5EF4-FFF2-40B4-BE49-F238E27FC236}">
                    <a16:creationId xmlns:a16="http://schemas.microsoft.com/office/drawing/2014/main" id="{B7122261-4D58-99CD-C427-D25F39BD4F32}"/>
                  </a:ext>
                </a:extLst>
              </p14:cNvPr>
              <p14:cNvContentPartPr/>
              <p14:nvPr/>
            </p14:nvContentPartPr>
            <p14:xfrm>
              <a:off x="1951725" y="6281950"/>
              <a:ext cx="95040" cy="245160"/>
            </p14:xfrm>
          </p:contentPart>
        </mc:Choice>
        <mc:Fallback xmlns="">
          <p:pic>
            <p:nvPicPr>
              <p:cNvPr id="220" name="Ink 219">
                <a:extLst>
                  <a:ext uri="{FF2B5EF4-FFF2-40B4-BE49-F238E27FC236}">
                    <a16:creationId xmlns:a16="http://schemas.microsoft.com/office/drawing/2014/main" id="{B7122261-4D58-99CD-C427-D25F39BD4F32}"/>
                  </a:ext>
                </a:extLst>
              </p:cNvPr>
              <p:cNvPicPr/>
              <p:nvPr/>
            </p:nvPicPr>
            <p:blipFill>
              <a:blip r:embed="rId33"/>
              <a:stretch>
                <a:fillRect/>
              </a:stretch>
            </p:blipFill>
            <p:spPr>
              <a:xfrm>
                <a:off x="1943085" y="6273310"/>
                <a:ext cx="112680" cy="262800"/>
              </a:xfrm>
              <a:prstGeom prst="rect">
                <a:avLst/>
              </a:prstGeom>
            </p:spPr>
          </p:pic>
        </mc:Fallback>
      </mc:AlternateContent>
      <p:grpSp>
        <p:nvGrpSpPr>
          <p:cNvPr id="231" name="Group 230">
            <a:extLst>
              <a:ext uri="{FF2B5EF4-FFF2-40B4-BE49-F238E27FC236}">
                <a16:creationId xmlns:a16="http://schemas.microsoft.com/office/drawing/2014/main" id="{E1906EA6-EC78-A442-30BA-838DA293706C}"/>
              </a:ext>
            </a:extLst>
          </p:cNvPr>
          <p:cNvGrpSpPr/>
          <p:nvPr/>
        </p:nvGrpSpPr>
        <p:grpSpPr>
          <a:xfrm>
            <a:off x="2079525" y="6287710"/>
            <a:ext cx="402840" cy="214920"/>
            <a:chOff x="2079525" y="6287710"/>
            <a:chExt cx="402840" cy="214920"/>
          </a:xfrm>
        </p:grpSpPr>
        <mc:AlternateContent xmlns:mc="http://schemas.openxmlformats.org/markup-compatibility/2006" xmlns:p14="http://schemas.microsoft.com/office/powerpoint/2010/main">
          <mc:Choice Requires="p14">
            <p:contentPart p14:bwMode="auto" r:id="rId34">
              <p14:nvContentPartPr>
                <p14:cNvPr id="222" name="Ink 221">
                  <a:extLst>
                    <a:ext uri="{FF2B5EF4-FFF2-40B4-BE49-F238E27FC236}">
                      <a16:creationId xmlns:a16="http://schemas.microsoft.com/office/drawing/2014/main" id="{1F75DDC8-91D0-5855-0D2A-C0EDE8DA637B}"/>
                    </a:ext>
                  </a:extLst>
                </p14:cNvPr>
                <p14:cNvContentPartPr/>
                <p14:nvPr/>
              </p14:nvContentPartPr>
              <p14:xfrm>
                <a:off x="2079525" y="6325150"/>
                <a:ext cx="215640" cy="110520"/>
              </p14:xfrm>
            </p:contentPart>
          </mc:Choice>
          <mc:Fallback xmlns="">
            <p:pic>
              <p:nvPicPr>
                <p:cNvPr id="222" name="Ink 221">
                  <a:extLst>
                    <a:ext uri="{FF2B5EF4-FFF2-40B4-BE49-F238E27FC236}">
                      <a16:creationId xmlns:a16="http://schemas.microsoft.com/office/drawing/2014/main" id="{1F75DDC8-91D0-5855-0D2A-C0EDE8DA637B}"/>
                    </a:ext>
                  </a:extLst>
                </p:cNvPr>
                <p:cNvPicPr/>
                <p:nvPr/>
              </p:nvPicPr>
              <p:blipFill>
                <a:blip r:embed="rId35"/>
                <a:stretch>
                  <a:fillRect/>
                </a:stretch>
              </p:blipFill>
              <p:spPr>
                <a:xfrm>
                  <a:off x="2070525" y="6316510"/>
                  <a:ext cx="2332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3" name="Ink 222">
                  <a:extLst>
                    <a:ext uri="{FF2B5EF4-FFF2-40B4-BE49-F238E27FC236}">
                      <a16:creationId xmlns:a16="http://schemas.microsoft.com/office/drawing/2014/main" id="{F1A99D33-71AE-38A4-658B-E3CFFA5AC36B}"/>
                    </a:ext>
                  </a:extLst>
                </p14:cNvPr>
                <p14:cNvContentPartPr/>
                <p14:nvPr/>
              </p14:nvContentPartPr>
              <p14:xfrm>
                <a:off x="2366805" y="6287710"/>
                <a:ext cx="115560" cy="214920"/>
              </p14:xfrm>
            </p:contentPart>
          </mc:Choice>
          <mc:Fallback xmlns="">
            <p:pic>
              <p:nvPicPr>
                <p:cNvPr id="223" name="Ink 222">
                  <a:extLst>
                    <a:ext uri="{FF2B5EF4-FFF2-40B4-BE49-F238E27FC236}">
                      <a16:creationId xmlns:a16="http://schemas.microsoft.com/office/drawing/2014/main" id="{F1A99D33-71AE-38A4-658B-E3CFFA5AC36B}"/>
                    </a:ext>
                  </a:extLst>
                </p:cNvPr>
                <p:cNvPicPr/>
                <p:nvPr/>
              </p:nvPicPr>
              <p:blipFill>
                <a:blip r:embed="rId37"/>
                <a:stretch>
                  <a:fillRect/>
                </a:stretch>
              </p:blipFill>
              <p:spPr>
                <a:xfrm>
                  <a:off x="2358165" y="6278710"/>
                  <a:ext cx="13320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5" name="Ink 224">
                  <a:extLst>
                    <a:ext uri="{FF2B5EF4-FFF2-40B4-BE49-F238E27FC236}">
                      <a16:creationId xmlns:a16="http://schemas.microsoft.com/office/drawing/2014/main" id="{396BB5E9-D9EE-B5B6-C7C8-94BA0E06C6B4}"/>
                    </a:ext>
                  </a:extLst>
                </p14:cNvPr>
                <p14:cNvContentPartPr/>
                <p14:nvPr/>
              </p14:nvContentPartPr>
              <p14:xfrm>
                <a:off x="2186085" y="6313270"/>
                <a:ext cx="100080" cy="123480"/>
              </p14:xfrm>
            </p:contentPart>
          </mc:Choice>
          <mc:Fallback xmlns="">
            <p:pic>
              <p:nvPicPr>
                <p:cNvPr id="225" name="Ink 224">
                  <a:extLst>
                    <a:ext uri="{FF2B5EF4-FFF2-40B4-BE49-F238E27FC236}">
                      <a16:creationId xmlns:a16="http://schemas.microsoft.com/office/drawing/2014/main" id="{396BB5E9-D9EE-B5B6-C7C8-94BA0E06C6B4}"/>
                    </a:ext>
                  </a:extLst>
                </p:cNvPr>
                <p:cNvPicPr/>
                <p:nvPr/>
              </p:nvPicPr>
              <p:blipFill>
                <a:blip r:embed="rId39"/>
                <a:stretch>
                  <a:fillRect/>
                </a:stretch>
              </p:blipFill>
              <p:spPr>
                <a:xfrm>
                  <a:off x="2177445" y="6304630"/>
                  <a:ext cx="117720" cy="141120"/>
                </a:xfrm>
                <a:prstGeom prst="rect">
                  <a:avLst/>
                </a:prstGeom>
              </p:spPr>
            </p:pic>
          </mc:Fallback>
        </mc:AlternateContent>
      </p:grpSp>
      <p:grpSp>
        <p:nvGrpSpPr>
          <p:cNvPr id="233" name="Group 232">
            <a:extLst>
              <a:ext uri="{FF2B5EF4-FFF2-40B4-BE49-F238E27FC236}">
                <a16:creationId xmlns:a16="http://schemas.microsoft.com/office/drawing/2014/main" id="{22E79175-9751-B4C4-6ADA-23E4854FF2F1}"/>
              </a:ext>
            </a:extLst>
          </p:cNvPr>
          <p:cNvGrpSpPr/>
          <p:nvPr/>
        </p:nvGrpSpPr>
        <p:grpSpPr>
          <a:xfrm>
            <a:off x="321645" y="6223630"/>
            <a:ext cx="673920" cy="514440"/>
            <a:chOff x="321645" y="6223630"/>
            <a:chExt cx="673920" cy="514440"/>
          </a:xfrm>
        </p:grpSpPr>
        <mc:AlternateContent xmlns:mc="http://schemas.openxmlformats.org/markup-compatibility/2006" xmlns:p14="http://schemas.microsoft.com/office/powerpoint/2010/main">
          <mc:Choice Requires="p14">
            <p:contentPart p14:bwMode="auto" r:id="rId40">
              <p14:nvContentPartPr>
                <p14:cNvPr id="226" name="Ink 225">
                  <a:extLst>
                    <a:ext uri="{FF2B5EF4-FFF2-40B4-BE49-F238E27FC236}">
                      <a16:creationId xmlns:a16="http://schemas.microsoft.com/office/drawing/2014/main" id="{CBC71C0F-ED7C-4526-5835-A1329ED30057}"/>
                    </a:ext>
                  </a:extLst>
                </p14:cNvPr>
                <p14:cNvContentPartPr/>
                <p14:nvPr/>
              </p14:nvContentPartPr>
              <p14:xfrm>
                <a:off x="852645" y="6399670"/>
                <a:ext cx="125280" cy="35640"/>
              </p14:xfrm>
            </p:contentPart>
          </mc:Choice>
          <mc:Fallback xmlns="">
            <p:pic>
              <p:nvPicPr>
                <p:cNvPr id="226" name="Ink 225">
                  <a:extLst>
                    <a:ext uri="{FF2B5EF4-FFF2-40B4-BE49-F238E27FC236}">
                      <a16:creationId xmlns:a16="http://schemas.microsoft.com/office/drawing/2014/main" id="{CBC71C0F-ED7C-4526-5835-A1329ED30057}"/>
                    </a:ext>
                  </a:extLst>
                </p:cNvPr>
                <p:cNvPicPr/>
                <p:nvPr/>
              </p:nvPicPr>
              <p:blipFill>
                <a:blip r:embed="rId41"/>
                <a:stretch>
                  <a:fillRect/>
                </a:stretch>
              </p:blipFill>
              <p:spPr>
                <a:xfrm>
                  <a:off x="844005" y="6391030"/>
                  <a:ext cx="1429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27" name="Ink 226">
                  <a:extLst>
                    <a:ext uri="{FF2B5EF4-FFF2-40B4-BE49-F238E27FC236}">
                      <a16:creationId xmlns:a16="http://schemas.microsoft.com/office/drawing/2014/main" id="{1E90248C-F5B9-8961-595F-80F6F6D2E1BF}"/>
                    </a:ext>
                  </a:extLst>
                </p14:cNvPr>
                <p14:cNvContentPartPr/>
                <p14:nvPr/>
              </p14:nvContentPartPr>
              <p14:xfrm>
                <a:off x="861645" y="6487870"/>
                <a:ext cx="133920" cy="34560"/>
              </p14:xfrm>
            </p:contentPart>
          </mc:Choice>
          <mc:Fallback xmlns="">
            <p:pic>
              <p:nvPicPr>
                <p:cNvPr id="227" name="Ink 226">
                  <a:extLst>
                    <a:ext uri="{FF2B5EF4-FFF2-40B4-BE49-F238E27FC236}">
                      <a16:creationId xmlns:a16="http://schemas.microsoft.com/office/drawing/2014/main" id="{1E90248C-F5B9-8961-595F-80F6F6D2E1BF}"/>
                    </a:ext>
                  </a:extLst>
                </p:cNvPr>
                <p:cNvPicPr/>
                <p:nvPr/>
              </p:nvPicPr>
              <p:blipFill>
                <a:blip r:embed="rId43"/>
                <a:stretch>
                  <a:fillRect/>
                </a:stretch>
              </p:blipFill>
              <p:spPr>
                <a:xfrm>
                  <a:off x="853005" y="6478870"/>
                  <a:ext cx="1515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28" name="Ink 227">
                  <a:extLst>
                    <a:ext uri="{FF2B5EF4-FFF2-40B4-BE49-F238E27FC236}">
                      <a16:creationId xmlns:a16="http://schemas.microsoft.com/office/drawing/2014/main" id="{EFA702CB-82CB-9CFA-0483-D5E263A0F0EA}"/>
                    </a:ext>
                  </a:extLst>
                </p14:cNvPr>
                <p14:cNvContentPartPr/>
                <p14:nvPr/>
              </p14:nvContentPartPr>
              <p14:xfrm>
                <a:off x="512805" y="6352150"/>
                <a:ext cx="194760" cy="210960"/>
              </p14:xfrm>
            </p:contentPart>
          </mc:Choice>
          <mc:Fallback xmlns="">
            <p:pic>
              <p:nvPicPr>
                <p:cNvPr id="228" name="Ink 227">
                  <a:extLst>
                    <a:ext uri="{FF2B5EF4-FFF2-40B4-BE49-F238E27FC236}">
                      <a16:creationId xmlns:a16="http://schemas.microsoft.com/office/drawing/2014/main" id="{EFA702CB-82CB-9CFA-0483-D5E263A0F0EA}"/>
                    </a:ext>
                  </a:extLst>
                </p:cNvPr>
                <p:cNvPicPr/>
                <p:nvPr/>
              </p:nvPicPr>
              <p:blipFill>
                <a:blip r:embed="rId45"/>
                <a:stretch>
                  <a:fillRect/>
                </a:stretch>
              </p:blipFill>
              <p:spPr>
                <a:xfrm>
                  <a:off x="503805" y="6343510"/>
                  <a:ext cx="2124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29" name="Ink 228">
                  <a:extLst>
                    <a:ext uri="{FF2B5EF4-FFF2-40B4-BE49-F238E27FC236}">
                      <a16:creationId xmlns:a16="http://schemas.microsoft.com/office/drawing/2014/main" id="{5A8357E8-ECD2-FB22-D454-D6A1747B74F8}"/>
                    </a:ext>
                  </a:extLst>
                </p14:cNvPr>
                <p14:cNvContentPartPr/>
                <p14:nvPr/>
              </p14:nvContentPartPr>
              <p14:xfrm>
                <a:off x="593445" y="6448270"/>
                <a:ext cx="129600" cy="49680"/>
              </p14:xfrm>
            </p:contentPart>
          </mc:Choice>
          <mc:Fallback xmlns="">
            <p:pic>
              <p:nvPicPr>
                <p:cNvPr id="229" name="Ink 228">
                  <a:extLst>
                    <a:ext uri="{FF2B5EF4-FFF2-40B4-BE49-F238E27FC236}">
                      <a16:creationId xmlns:a16="http://schemas.microsoft.com/office/drawing/2014/main" id="{5A8357E8-ECD2-FB22-D454-D6A1747B74F8}"/>
                    </a:ext>
                  </a:extLst>
                </p:cNvPr>
                <p:cNvPicPr/>
                <p:nvPr/>
              </p:nvPicPr>
              <p:blipFill>
                <a:blip r:embed="rId47"/>
                <a:stretch>
                  <a:fillRect/>
                </a:stretch>
              </p:blipFill>
              <p:spPr>
                <a:xfrm>
                  <a:off x="584805" y="6439630"/>
                  <a:ext cx="1472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32" name="Ink 231">
                  <a:extLst>
                    <a:ext uri="{FF2B5EF4-FFF2-40B4-BE49-F238E27FC236}">
                      <a16:creationId xmlns:a16="http://schemas.microsoft.com/office/drawing/2014/main" id="{90C556EA-1085-02EF-2117-6123C7EB889D}"/>
                    </a:ext>
                  </a:extLst>
                </p14:cNvPr>
                <p14:cNvContentPartPr/>
                <p14:nvPr/>
              </p14:nvContentPartPr>
              <p14:xfrm>
                <a:off x="321645" y="6223630"/>
                <a:ext cx="554760" cy="514440"/>
              </p14:xfrm>
            </p:contentPart>
          </mc:Choice>
          <mc:Fallback xmlns="">
            <p:pic>
              <p:nvPicPr>
                <p:cNvPr id="232" name="Ink 231">
                  <a:extLst>
                    <a:ext uri="{FF2B5EF4-FFF2-40B4-BE49-F238E27FC236}">
                      <a16:creationId xmlns:a16="http://schemas.microsoft.com/office/drawing/2014/main" id="{90C556EA-1085-02EF-2117-6123C7EB889D}"/>
                    </a:ext>
                  </a:extLst>
                </p:cNvPr>
                <p:cNvPicPr/>
                <p:nvPr/>
              </p:nvPicPr>
              <p:blipFill>
                <a:blip r:embed="rId49"/>
                <a:stretch>
                  <a:fillRect/>
                </a:stretch>
              </p:blipFill>
              <p:spPr>
                <a:xfrm>
                  <a:off x="313005" y="6214990"/>
                  <a:ext cx="572400" cy="532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234" name="Ink 233">
                <a:extLst>
                  <a:ext uri="{FF2B5EF4-FFF2-40B4-BE49-F238E27FC236}">
                    <a16:creationId xmlns:a16="http://schemas.microsoft.com/office/drawing/2014/main" id="{A55BC179-4D92-3BBA-CC6E-C96054380151}"/>
                  </a:ext>
                </a:extLst>
              </p14:cNvPr>
              <p14:cNvContentPartPr/>
              <p14:nvPr/>
            </p14:nvContentPartPr>
            <p14:xfrm>
              <a:off x="4529325" y="992830"/>
              <a:ext cx="360" cy="360"/>
            </p14:xfrm>
          </p:contentPart>
        </mc:Choice>
        <mc:Fallback xmlns="">
          <p:pic>
            <p:nvPicPr>
              <p:cNvPr id="234" name="Ink 233">
                <a:extLst>
                  <a:ext uri="{FF2B5EF4-FFF2-40B4-BE49-F238E27FC236}">
                    <a16:creationId xmlns:a16="http://schemas.microsoft.com/office/drawing/2014/main" id="{A55BC179-4D92-3BBA-CC6E-C96054380151}"/>
                  </a:ext>
                </a:extLst>
              </p:cNvPr>
              <p:cNvPicPr/>
              <p:nvPr/>
            </p:nvPicPr>
            <p:blipFill>
              <a:blip r:embed="rId3"/>
              <a:stretch>
                <a:fillRect/>
              </a:stretch>
            </p:blipFill>
            <p:spPr>
              <a:xfrm>
                <a:off x="4520685" y="984190"/>
                <a:ext cx="18000" cy="18000"/>
              </a:xfrm>
              <a:prstGeom prst="rect">
                <a:avLst/>
              </a:prstGeom>
            </p:spPr>
          </p:pic>
        </mc:Fallback>
      </mc:AlternateContent>
      <p:grpSp>
        <p:nvGrpSpPr>
          <p:cNvPr id="346" name="Group 345">
            <a:extLst>
              <a:ext uri="{FF2B5EF4-FFF2-40B4-BE49-F238E27FC236}">
                <a16:creationId xmlns:a16="http://schemas.microsoft.com/office/drawing/2014/main" id="{8631A193-4AEF-BC72-7997-C9BB693AF5DC}"/>
              </a:ext>
            </a:extLst>
          </p:cNvPr>
          <p:cNvGrpSpPr/>
          <p:nvPr/>
        </p:nvGrpSpPr>
        <p:grpSpPr>
          <a:xfrm>
            <a:off x="4617525" y="5554390"/>
            <a:ext cx="768600" cy="468360"/>
            <a:chOff x="4617525" y="5554390"/>
            <a:chExt cx="768600" cy="468360"/>
          </a:xfrm>
        </p:grpSpPr>
        <mc:AlternateContent xmlns:mc="http://schemas.openxmlformats.org/markup-compatibility/2006" xmlns:p14="http://schemas.microsoft.com/office/powerpoint/2010/main">
          <mc:Choice Requires="p14">
            <p:contentPart p14:bwMode="auto" r:id="rId51">
              <p14:nvContentPartPr>
                <p14:cNvPr id="340" name="Ink 339">
                  <a:extLst>
                    <a:ext uri="{FF2B5EF4-FFF2-40B4-BE49-F238E27FC236}">
                      <a16:creationId xmlns:a16="http://schemas.microsoft.com/office/drawing/2014/main" id="{568193F7-DF0B-612E-9AD9-98F42208A8AE}"/>
                    </a:ext>
                  </a:extLst>
                </p14:cNvPr>
                <p14:cNvContentPartPr/>
                <p14:nvPr/>
              </p14:nvContentPartPr>
              <p14:xfrm>
                <a:off x="4691685" y="5554390"/>
                <a:ext cx="146160" cy="468360"/>
              </p14:xfrm>
            </p:contentPart>
          </mc:Choice>
          <mc:Fallback xmlns="">
            <p:pic>
              <p:nvPicPr>
                <p:cNvPr id="340" name="Ink 339">
                  <a:extLst>
                    <a:ext uri="{FF2B5EF4-FFF2-40B4-BE49-F238E27FC236}">
                      <a16:creationId xmlns:a16="http://schemas.microsoft.com/office/drawing/2014/main" id="{568193F7-DF0B-612E-9AD9-98F42208A8AE}"/>
                    </a:ext>
                  </a:extLst>
                </p:cNvPr>
                <p:cNvPicPr/>
                <p:nvPr/>
              </p:nvPicPr>
              <p:blipFill>
                <a:blip r:embed="rId52"/>
                <a:stretch>
                  <a:fillRect/>
                </a:stretch>
              </p:blipFill>
              <p:spPr>
                <a:xfrm>
                  <a:off x="4682685" y="5545390"/>
                  <a:ext cx="16380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1" name="Ink 340">
                  <a:extLst>
                    <a:ext uri="{FF2B5EF4-FFF2-40B4-BE49-F238E27FC236}">
                      <a16:creationId xmlns:a16="http://schemas.microsoft.com/office/drawing/2014/main" id="{79C16CE7-3789-5253-A2B8-7ADEFA4456C6}"/>
                    </a:ext>
                  </a:extLst>
                </p14:cNvPr>
                <p14:cNvContentPartPr/>
                <p14:nvPr/>
              </p14:nvContentPartPr>
              <p14:xfrm>
                <a:off x="4617525" y="5815030"/>
                <a:ext cx="130680" cy="28440"/>
              </p14:xfrm>
            </p:contentPart>
          </mc:Choice>
          <mc:Fallback xmlns="">
            <p:pic>
              <p:nvPicPr>
                <p:cNvPr id="341" name="Ink 340">
                  <a:extLst>
                    <a:ext uri="{FF2B5EF4-FFF2-40B4-BE49-F238E27FC236}">
                      <a16:creationId xmlns:a16="http://schemas.microsoft.com/office/drawing/2014/main" id="{79C16CE7-3789-5253-A2B8-7ADEFA4456C6}"/>
                    </a:ext>
                  </a:extLst>
                </p:cNvPr>
                <p:cNvPicPr/>
                <p:nvPr/>
              </p:nvPicPr>
              <p:blipFill>
                <a:blip r:embed="rId54"/>
                <a:stretch>
                  <a:fillRect/>
                </a:stretch>
              </p:blipFill>
              <p:spPr>
                <a:xfrm>
                  <a:off x="4608525" y="5806390"/>
                  <a:ext cx="1483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2" name="Ink 341">
                  <a:extLst>
                    <a:ext uri="{FF2B5EF4-FFF2-40B4-BE49-F238E27FC236}">
                      <a16:creationId xmlns:a16="http://schemas.microsoft.com/office/drawing/2014/main" id="{F817D083-0E94-2AB7-CD89-BE0D432552A9}"/>
                    </a:ext>
                  </a:extLst>
                </p14:cNvPr>
                <p14:cNvContentPartPr/>
                <p14:nvPr/>
              </p14:nvContentPartPr>
              <p14:xfrm>
                <a:off x="4966005" y="5783350"/>
                <a:ext cx="72000" cy="163080"/>
              </p14:xfrm>
            </p:contentPart>
          </mc:Choice>
          <mc:Fallback xmlns="">
            <p:pic>
              <p:nvPicPr>
                <p:cNvPr id="342" name="Ink 341">
                  <a:extLst>
                    <a:ext uri="{FF2B5EF4-FFF2-40B4-BE49-F238E27FC236}">
                      <a16:creationId xmlns:a16="http://schemas.microsoft.com/office/drawing/2014/main" id="{F817D083-0E94-2AB7-CD89-BE0D432552A9}"/>
                    </a:ext>
                  </a:extLst>
                </p:cNvPr>
                <p:cNvPicPr/>
                <p:nvPr/>
              </p:nvPicPr>
              <p:blipFill>
                <a:blip r:embed="rId56"/>
                <a:stretch>
                  <a:fillRect/>
                </a:stretch>
              </p:blipFill>
              <p:spPr>
                <a:xfrm>
                  <a:off x="4957365" y="5774710"/>
                  <a:ext cx="896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3" name="Ink 342">
                  <a:extLst>
                    <a:ext uri="{FF2B5EF4-FFF2-40B4-BE49-F238E27FC236}">
                      <a16:creationId xmlns:a16="http://schemas.microsoft.com/office/drawing/2014/main" id="{651C3803-4CEC-BAA8-AE77-8CF3698D38DA}"/>
                    </a:ext>
                  </a:extLst>
                </p14:cNvPr>
                <p14:cNvContentPartPr/>
                <p14:nvPr/>
              </p14:nvContentPartPr>
              <p14:xfrm>
                <a:off x="5234205" y="5563030"/>
                <a:ext cx="151920" cy="282600"/>
              </p14:xfrm>
            </p:contentPart>
          </mc:Choice>
          <mc:Fallback xmlns="">
            <p:pic>
              <p:nvPicPr>
                <p:cNvPr id="343" name="Ink 342">
                  <a:extLst>
                    <a:ext uri="{FF2B5EF4-FFF2-40B4-BE49-F238E27FC236}">
                      <a16:creationId xmlns:a16="http://schemas.microsoft.com/office/drawing/2014/main" id="{651C3803-4CEC-BAA8-AE77-8CF3698D38DA}"/>
                    </a:ext>
                  </a:extLst>
                </p:cNvPr>
                <p:cNvPicPr/>
                <p:nvPr/>
              </p:nvPicPr>
              <p:blipFill>
                <a:blip r:embed="rId58"/>
                <a:stretch>
                  <a:fillRect/>
                </a:stretch>
              </p:blipFill>
              <p:spPr>
                <a:xfrm>
                  <a:off x="5225205" y="5554030"/>
                  <a:ext cx="1695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44" name="Ink 343">
                  <a:extLst>
                    <a:ext uri="{FF2B5EF4-FFF2-40B4-BE49-F238E27FC236}">
                      <a16:creationId xmlns:a16="http://schemas.microsoft.com/office/drawing/2014/main" id="{A17A7152-9323-5185-13E6-E12837268E57}"/>
                    </a:ext>
                  </a:extLst>
                </p14:cNvPr>
                <p14:cNvContentPartPr/>
                <p14:nvPr/>
              </p14:nvContentPartPr>
              <p14:xfrm>
                <a:off x="5189205" y="5683630"/>
                <a:ext cx="160200" cy="19440"/>
              </p14:xfrm>
            </p:contentPart>
          </mc:Choice>
          <mc:Fallback xmlns="">
            <p:pic>
              <p:nvPicPr>
                <p:cNvPr id="344" name="Ink 343">
                  <a:extLst>
                    <a:ext uri="{FF2B5EF4-FFF2-40B4-BE49-F238E27FC236}">
                      <a16:creationId xmlns:a16="http://schemas.microsoft.com/office/drawing/2014/main" id="{A17A7152-9323-5185-13E6-E12837268E57}"/>
                    </a:ext>
                  </a:extLst>
                </p:cNvPr>
                <p:cNvPicPr/>
                <p:nvPr/>
              </p:nvPicPr>
              <p:blipFill>
                <a:blip r:embed="rId60"/>
                <a:stretch>
                  <a:fillRect/>
                </a:stretch>
              </p:blipFill>
              <p:spPr>
                <a:xfrm>
                  <a:off x="5180205" y="5674630"/>
                  <a:ext cx="177840" cy="3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
            <p14:nvContentPartPr>
              <p14:cNvPr id="345" name="Ink 344">
                <a:extLst>
                  <a:ext uri="{FF2B5EF4-FFF2-40B4-BE49-F238E27FC236}">
                    <a16:creationId xmlns:a16="http://schemas.microsoft.com/office/drawing/2014/main" id="{05E2E9FA-A730-D478-2986-D3174ADF158F}"/>
                  </a:ext>
                </a:extLst>
              </p14:cNvPr>
              <p14:cNvContentPartPr/>
              <p14:nvPr/>
            </p14:nvContentPartPr>
            <p14:xfrm>
              <a:off x="5596365" y="5857870"/>
              <a:ext cx="23040" cy="86400"/>
            </p14:xfrm>
          </p:contentPart>
        </mc:Choice>
        <mc:Fallback xmlns="">
          <p:pic>
            <p:nvPicPr>
              <p:cNvPr id="345" name="Ink 344">
                <a:extLst>
                  <a:ext uri="{FF2B5EF4-FFF2-40B4-BE49-F238E27FC236}">
                    <a16:creationId xmlns:a16="http://schemas.microsoft.com/office/drawing/2014/main" id="{05E2E9FA-A730-D478-2986-D3174ADF158F}"/>
                  </a:ext>
                </a:extLst>
              </p:cNvPr>
              <p:cNvPicPr/>
              <p:nvPr/>
            </p:nvPicPr>
            <p:blipFill>
              <a:blip r:embed="rId62"/>
              <a:stretch>
                <a:fillRect/>
              </a:stretch>
            </p:blipFill>
            <p:spPr>
              <a:xfrm>
                <a:off x="5587725" y="5848870"/>
                <a:ext cx="40680" cy="104040"/>
              </a:xfrm>
              <a:prstGeom prst="rect">
                <a:avLst/>
              </a:prstGeom>
            </p:spPr>
          </p:pic>
        </mc:Fallback>
      </mc:AlternateContent>
      <p:grpSp>
        <p:nvGrpSpPr>
          <p:cNvPr id="351" name="Group 350">
            <a:extLst>
              <a:ext uri="{FF2B5EF4-FFF2-40B4-BE49-F238E27FC236}">
                <a16:creationId xmlns:a16="http://schemas.microsoft.com/office/drawing/2014/main" id="{ECCCA82A-432D-F1D8-C08E-38A016A87E78}"/>
              </a:ext>
            </a:extLst>
          </p:cNvPr>
          <p:cNvGrpSpPr/>
          <p:nvPr/>
        </p:nvGrpSpPr>
        <p:grpSpPr>
          <a:xfrm>
            <a:off x="5871045" y="5587510"/>
            <a:ext cx="466200" cy="262800"/>
            <a:chOff x="5871045" y="5587510"/>
            <a:chExt cx="466200" cy="262800"/>
          </a:xfrm>
        </p:grpSpPr>
        <mc:AlternateContent xmlns:mc="http://schemas.openxmlformats.org/markup-compatibility/2006" xmlns:p14="http://schemas.microsoft.com/office/powerpoint/2010/main">
          <mc:Choice Requires="p14">
            <p:contentPart p14:bwMode="auto" r:id="rId63">
              <p14:nvContentPartPr>
                <p14:cNvPr id="347" name="Ink 346">
                  <a:extLst>
                    <a:ext uri="{FF2B5EF4-FFF2-40B4-BE49-F238E27FC236}">
                      <a16:creationId xmlns:a16="http://schemas.microsoft.com/office/drawing/2014/main" id="{5650C1DC-F756-5335-CA43-54AD34B54173}"/>
                    </a:ext>
                  </a:extLst>
                </p14:cNvPr>
                <p14:cNvContentPartPr/>
                <p14:nvPr/>
              </p14:nvContentPartPr>
              <p14:xfrm>
                <a:off x="5871045" y="5674270"/>
                <a:ext cx="187200" cy="176040"/>
              </p14:xfrm>
            </p:contentPart>
          </mc:Choice>
          <mc:Fallback xmlns="">
            <p:pic>
              <p:nvPicPr>
                <p:cNvPr id="347" name="Ink 346">
                  <a:extLst>
                    <a:ext uri="{FF2B5EF4-FFF2-40B4-BE49-F238E27FC236}">
                      <a16:creationId xmlns:a16="http://schemas.microsoft.com/office/drawing/2014/main" id="{5650C1DC-F756-5335-CA43-54AD34B54173}"/>
                    </a:ext>
                  </a:extLst>
                </p:cNvPr>
                <p:cNvPicPr/>
                <p:nvPr/>
              </p:nvPicPr>
              <p:blipFill>
                <a:blip r:embed="rId64"/>
                <a:stretch>
                  <a:fillRect/>
                </a:stretch>
              </p:blipFill>
              <p:spPr>
                <a:xfrm>
                  <a:off x="5862405" y="5665630"/>
                  <a:ext cx="2048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48" name="Ink 347">
                  <a:extLst>
                    <a:ext uri="{FF2B5EF4-FFF2-40B4-BE49-F238E27FC236}">
                      <a16:creationId xmlns:a16="http://schemas.microsoft.com/office/drawing/2014/main" id="{ABCB6EFE-A8D7-DF4E-B9BF-E86B3C30F6C0}"/>
                    </a:ext>
                  </a:extLst>
                </p14:cNvPr>
                <p14:cNvContentPartPr/>
                <p14:nvPr/>
              </p14:nvContentPartPr>
              <p14:xfrm>
                <a:off x="5915685" y="5587510"/>
                <a:ext cx="27000" cy="17640"/>
              </p14:xfrm>
            </p:contentPart>
          </mc:Choice>
          <mc:Fallback xmlns="">
            <p:pic>
              <p:nvPicPr>
                <p:cNvPr id="348" name="Ink 347">
                  <a:extLst>
                    <a:ext uri="{FF2B5EF4-FFF2-40B4-BE49-F238E27FC236}">
                      <a16:creationId xmlns:a16="http://schemas.microsoft.com/office/drawing/2014/main" id="{ABCB6EFE-A8D7-DF4E-B9BF-E86B3C30F6C0}"/>
                    </a:ext>
                  </a:extLst>
                </p:cNvPr>
                <p:cNvPicPr/>
                <p:nvPr/>
              </p:nvPicPr>
              <p:blipFill>
                <a:blip r:embed="rId66"/>
                <a:stretch>
                  <a:fillRect/>
                </a:stretch>
              </p:blipFill>
              <p:spPr>
                <a:xfrm>
                  <a:off x="5907045" y="5578870"/>
                  <a:ext cx="446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49" name="Ink 348">
                  <a:extLst>
                    <a:ext uri="{FF2B5EF4-FFF2-40B4-BE49-F238E27FC236}">
                      <a16:creationId xmlns:a16="http://schemas.microsoft.com/office/drawing/2014/main" id="{DB99A4B2-2973-D6BF-AC40-93168B10A293}"/>
                    </a:ext>
                  </a:extLst>
                </p14:cNvPr>
                <p14:cNvContentPartPr/>
                <p14:nvPr/>
              </p14:nvContentPartPr>
              <p14:xfrm>
                <a:off x="6027645" y="5679310"/>
                <a:ext cx="135000" cy="133920"/>
              </p14:xfrm>
            </p:contentPart>
          </mc:Choice>
          <mc:Fallback xmlns="">
            <p:pic>
              <p:nvPicPr>
                <p:cNvPr id="349" name="Ink 348">
                  <a:extLst>
                    <a:ext uri="{FF2B5EF4-FFF2-40B4-BE49-F238E27FC236}">
                      <a16:creationId xmlns:a16="http://schemas.microsoft.com/office/drawing/2014/main" id="{DB99A4B2-2973-D6BF-AC40-93168B10A293}"/>
                    </a:ext>
                  </a:extLst>
                </p:cNvPr>
                <p:cNvPicPr/>
                <p:nvPr/>
              </p:nvPicPr>
              <p:blipFill>
                <a:blip r:embed="rId68"/>
                <a:stretch>
                  <a:fillRect/>
                </a:stretch>
              </p:blipFill>
              <p:spPr>
                <a:xfrm>
                  <a:off x="6018645" y="5670310"/>
                  <a:ext cx="1526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50" name="Ink 349">
                  <a:extLst>
                    <a:ext uri="{FF2B5EF4-FFF2-40B4-BE49-F238E27FC236}">
                      <a16:creationId xmlns:a16="http://schemas.microsoft.com/office/drawing/2014/main" id="{B40308FB-4889-4478-FDFC-B4616588D4B6}"/>
                    </a:ext>
                  </a:extLst>
                </p14:cNvPr>
                <p14:cNvContentPartPr/>
                <p14:nvPr/>
              </p14:nvContentPartPr>
              <p14:xfrm>
                <a:off x="6172725" y="5656270"/>
                <a:ext cx="164520" cy="157320"/>
              </p14:xfrm>
            </p:contentPart>
          </mc:Choice>
          <mc:Fallback xmlns="">
            <p:pic>
              <p:nvPicPr>
                <p:cNvPr id="350" name="Ink 349">
                  <a:extLst>
                    <a:ext uri="{FF2B5EF4-FFF2-40B4-BE49-F238E27FC236}">
                      <a16:creationId xmlns:a16="http://schemas.microsoft.com/office/drawing/2014/main" id="{B40308FB-4889-4478-FDFC-B4616588D4B6}"/>
                    </a:ext>
                  </a:extLst>
                </p:cNvPr>
                <p:cNvPicPr/>
                <p:nvPr/>
              </p:nvPicPr>
              <p:blipFill>
                <a:blip r:embed="rId70"/>
                <a:stretch>
                  <a:fillRect/>
                </a:stretch>
              </p:blipFill>
              <p:spPr>
                <a:xfrm>
                  <a:off x="6164085" y="5647630"/>
                  <a:ext cx="182160" cy="174960"/>
                </a:xfrm>
                <a:prstGeom prst="rect">
                  <a:avLst/>
                </a:prstGeom>
              </p:spPr>
            </p:pic>
          </mc:Fallback>
        </mc:AlternateContent>
      </p:grpSp>
      <p:grpSp>
        <p:nvGrpSpPr>
          <p:cNvPr id="364" name="Group 363">
            <a:extLst>
              <a:ext uri="{FF2B5EF4-FFF2-40B4-BE49-F238E27FC236}">
                <a16:creationId xmlns:a16="http://schemas.microsoft.com/office/drawing/2014/main" id="{88C84BC7-4DA3-4CD2-FBB3-598835BF33DD}"/>
              </a:ext>
            </a:extLst>
          </p:cNvPr>
          <p:cNvGrpSpPr/>
          <p:nvPr/>
        </p:nvGrpSpPr>
        <p:grpSpPr>
          <a:xfrm>
            <a:off x="5325645" y="6151630"/>
            <a:ext cx="195840" cy="384840"/>
            <a:chOff x="5325645" y="6151630"/>
            <a:chExt cx="195840" cy="384840"/>
          </a:xfrm>
        </p:grpSpPr>
        <mc:AlternateContent xmlns:mc="http://schemas.openxmlformats.org/markup-compatibility/2006" xmlns:p14="http://schemas.microsoft.com/office/powerpoint/2010/main">
          <mc:Choice Requires="p14">
            <p:contentPart p14:bwMode="auto" r:id="rId71">
              <p14:nvContentPartPr>
                <p14:cNvPr id="352" name="Ink 351">
                  <a:extLst>
                    <a:ext uri="{FF2B5EF4-FFF2-40B4-BE49-F238E27FC236}">
                      <a16:creationId xmlns:a16="http://schemas.microsoft.com/office/drawing/2014/main" id="{5C1632D5-C8D4-8805-B263-0F79A384F2D9}"/>
                    </a:ext>
                  </a:extLst>
                </p14:cNvPr>
                <p14:cNvContentPartPr/>
                <p14:nvPr/>
              </p14:nvContentPartPr>
              <p14:xfrm>
                <a:off x="5376405" y="6151630"/>
                <a:ext cx="145080" cy="16560"/>
              </p14:xfrm>
            </p:contentPart>
          </mc:Choice>
          <mc:Fallback xmlns="">
            <p:pic>
              <p:nvPicPr>
                <p:cNvPr id="352" name="Ink 351">
                  <a:extLst>
                    <a:ext uri="{FF2B5EF4-FFF2-40B4-BE49-F238E27FC236}">
                      <a16:creationId xmlns:a16="http://schemas.microsoft.com/office/drawing/2014/main" id="{5C1632D5-C8D4-8805-B263-0F79A384F2D9}"/>
                    </a:ext>
                  </a:extLst>
                </p:cNvPr>
                <p:cNvPicPr/>
                <p:nvPr/>
              </p:nvPicPr>
              <p:blipFill>
                <a:blip r:embed="rId72"/>
                <a:stretch>
                  <a:fillRect/>
                </a:stretch>
              </p:blipFill>
              <p:spPr>
                <a:xfrm>
                  <a:off x="5367405" y="6142630"/>
                  <a:ext cx="1627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53" name="Ink 352">
                  <a:extLst>
                    <a:ext uri="{FF2B5EF4-FFF2-40B4-BE49-F238E27FC236}">
                      <a16:creationId xmlns:a16="http://schemas.microsoft.com/office/drawing/2014/main" id="{792C54E0-D9CC-F081-31F8-2CA77344A3D2}"/>
                    </a:ext>
                  </a:extLst>
                </p14:cNvPr>
                <p14:cNvContentPartPr/>
                <p14:nvPr/>
              </p14:nvContentPartPr>
              <p14:xfrm>
                <a:off x="5325645" y="6155590"/>
                <a:ext cx="91080" cy="380880"/>
              </p14:xfrm>
            </p:contentPart>
          </mc:Choice>
          <mc:Fallback xmlns="">
            <p:pic>
              <p:nvPicPr>
                <p:cNvPr id="353" name="Ink 352">
                  <a:extLst>
                    <a:ext uri="{FF2B5EF4-FFF2-40B4-BE49-F238E27FC236}">
                      <a16:creationId xmlns:a16="http://schemas.microsoft.com/office/drawing/2014/main" id="{792C54E0-D9CC-F081-31F8-2CA77344A3D2}"/>
                    </a:ext>
                  </a:extLst>
                </p:cNvPr>
                <p:cNvPicPr/>
                <p:nvPr/>
              </p:nvPicPr>
              <p:blipFill>
                <a:blip r:embed="rId74"/>
                <a:stretch>
                  <a:fillRect/>
                </a:stretch>
              </p:blipFill>
              <p:spPr>
                <a:xfrm>
                  <a:off x="5316645" y="6146590"/>
                  <a:ext cx="108720" cy="398520"/>
                </a:xfrm>
                <a:prstGeom prst="rect">
                  <a:avLst/>
                </a:prstGeom>
              </p:spPr>
            </p:pic>
          </mc:Fallback>
        </mc:AlternateContent>
      </p:grpSp>
      <p:grpSp>
        <p:nvGrpSpPr>
          <p:cNvPr id="363" name="Group 362">
            <a:extLst>
              <a:ext uri="{FF2B5EF4-FFF2-40B4-BE49-F238E27FC236}">
                <a16:creationId xmlns:a16="http://schemas.microsoft.com/office/drawing/2014/main" id="{5DD48C8D-36F8-AC13-FC38-953CB81F3720}"/>
              </a:ext>
            </a:extLst>
          </p:cNvPr>
          <p:cNvGrpSpPr/>
          <p:nvPr/>
        </p:nvGrpSpPr>
        <p:grpSpPr>
          <a:xfrm>
            <a:off x="6198285" y="6019870"/>
            <a:ext cx="2066760" cy="433080"/>
            <a:chOff x="6198285" y="6019870"/>
            <a:chExt cx="2066760" cy="433080"/>
          </a:xfrm>
        </p:grpSpPr>
        <mc:AlternateContent xmlns:mc="http://schemas.openxmlformats.org/markup-compatibility/2006" xmlns:p14="http://schemas.microsoft.com/office/powerpoint/2010/main">
          <mc:Choice Requires="p14">
            <p:contentPart p14:bwMode="auto" r:id="rId75">
              <p14:nvContentPartPr>
                <p14:cNvPr id="354" name="Ink 353">
                  <a:extLst>
                    <a:ext uri="{FF2B5EF4-FFF2-40B4-BE49-F238E27FC236}">
                      <a16:creationId xmlns:a16="http://schemas.microsoft.com/office/drawing/2014/main" id="{34F2B2BD-50EE-9B61-C0B8-7D7D51A8B1FA}"/>
                    </a:ext>
                  </a:extLst>
                </p14:cNvPr>
                <p14:cNvContentPartPr/>
                <p14:nvPr/>
              </p14:nvContentPartPr>
              <p14:xfrm>
                <a:off x="6198285" y="6136150"/>
                <a:ext cx="207720" cy="316800"/>
              </p14:xfrm>
            </p:contentPart>
          </mc:Choice>
          <mc:Fallback xmlns="">
            <p:pic>
              <p:nvPicPr>
                <p:cNvPr id="354" name="Ink 353">
                  <a:extLst>
                    <a:ext uri="{FF2B5EF4-FFF2-40B4-BE49-F238E27FC236}">
                      <a16:creationId xmlns:a16="http://schemas.microsoft.com/office/drawing/2014/main" id="{34F2B2BD-50EE-9B61-C0B8-7D7D51A8B1FA}"/>
                    </a:ext>
                  </a:extLst>
                </p:cNvPr>
                <p:cNvPicPr/>
                <p:nvPr/>
              </p:nvPicPr>
              <p:blipFill>
                <a:blip r:embed="rId76"/>
                <a:stretch>
                  <a:fillRect/>
                </a:stretch>
              </p:blipFill>
              <p:spPr>
                <a:xfrm>
                  <a:off x="6189285" y="6127150"/>
                  <a:ext cx="22536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55" name="Ink 354">
                  <a:extLst>
                    <a:ext uri="{FF2B5EF4-FFF2-40B4-BE49-F238E27FC236}">
                      <a16:creationId xmlns:a16="http://schemas.microsoft.com/office/drawing/2014/main" id="{19F225DB-6ADE-41E1-C0BF-D138DB473498}"/>
                    </a:ext>
                  </a:extLst>
                </p14:cNvPr>
                <p14:cNvContentPartPr/>
                <p14:nvPr/>
              </p14:nvContentPartPr>
              <p14:xfrm>
                <a:off x="6581325" y="6253870"/>
                <a:ext cx="137880" cy="31680"/>
              </p14:xfrm>
            </p:contentPart>
          </mc:Choice>
          <mc:Fallback xmlns="">
            <p:pic>
              <p:nvPicPr>
                <p:cNvPr id="355" name="Ink 354">
                  <a:extLst>
                    <a:ext uri="{FF2B5EF4-FFF2-40B4-BE49-F238E27FC236}">
                      <a16:creationId xmlns:a16="http://schemas.microsoft.com/office/drawing/2014/main" id="{19F225DB-6ADE-41E1-C0BF-D138DB473498}"/>
                    </a:ext>
                  </a:extLst>
                </p:cNvPr>
                <p:cNvPicPr/>
                <p:nvPr/>
              </p:nvPicPr>
              <p:blipFill>
                <a:blip r:embed="rId78"/>
                <a:stretch>
                  <a:fillRect/>
                </a:stretch>
              </p:blipFill>
              <p:spPr>
                <a:xfrm>
                  <a:off x="6572685" y="6245230"/>
                  <a:ext cx="1555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56" name="Ink 355">
                  <a:extLst>
                    <a:ext uri="{FF2B5EF4-FFF2-40B4-BE49-F238E27FC236}">
                      <a16:creationId xmlns:a16="http://schemas.microsoft.com/office/drawing/2014/main" id="{264207B3-72A7-BF8A-093A-00E4C0356E34}"/>
                    </a:ext>
                  </a:extLst>
                </p14:cNvPr>
                <p14:cNvContentPartPr/>
                <p14:nvPr/>
              </p14:nvContentPartPr>
              <p14:xfrm>
                <a:off x="6876525" y="6020590"/>
                <a:ext cx="279720" cy="326880"/>
              </p14:xfrm>
            </p:contentPart>
          </mc:Choice>
          <mc:Fallback xmlns="">
            <p:pic>
              <p:nvPicPr>
                <p:cNvPr id="356" name="Ink 355">
                  <a:extLst>
                    <a:ext uri="{FF2B5EF4-FFF2-40B4-BE49-F238E27FC236}">
                      <a16:creationId xmlns:a16="http://schemas.microsoft.com/office/drawing/2014/main" id="{264207B3-72A7-BF8A-093A-00E4C0356E34}"/>
                    </a:ext>
                  </a:extLst>
                </p:cNvPr>
                <p:cNvPicPr/>
                <p:nvPr/>
              </p:nvPicPr>
              <p:blipFill>
                <a:blip r:embed="rId80"/>
                <a:stretch>
                  <a:fillRect/>
                </a:stretch>
              </p:blipFill>
              <p:spPr>
                <a:xfrm>
                  <a:off x="6867525" y="6011590"/>
                  <a:ext cx="29736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57" name="Ink 356">
                  <a:extLst>
                    <a:ext uri="{FF2B5EF4-FFF2-40B4-BE49-F238E27FC236}">
                      <a16:creationId xmlns:a16="http://schemas.microsoft.com/office/drawing/2014/main" id="{CBA12AE3-C278-00A6-2E45-EA813CDD8D7C}"/>
                    </a:ext>
                  </a:extLst>
                </p14:cNvPr>
                <p14:cNvContentPartPr/>
                <p14:nvPr/>
              </p14:nvContentPartPr>
              <p14:xfrm>
                <a:off x="7197645" y="6157030"/>
                <a:ext cx="166320" cy="120960"/>
              </p14:xfrm>
            </p:contentPart>
          </mc:Choice>
          <mc:Fallback xmlns="">
            <p:pic>
              <p:nvPicPr>
                <p:cNvPr id="357" name="Ink 356">
                  <a:extLst>
                    <a:ext uri="{FF2B5EF4-FFF2-40B4-BE49-F238E27FC236}">
                      <a16:creationId xmlns:a16="http://schemas.microsoft.com/office/drawing/2014/main" id="{CBA12AE3-C278-00A6-2E45-EA813CDD8D7C}"/>
                    </a:ext>
                  </a:extLst>
                </p:cNvPr>
                <p:cNvPicPr/>
                <p:nvPr/>
              </p:nvPicPr>
              <p:blipFill>
                <a:blip r:embed="rId82"/>
                <a:stretch>
                  <a:fillRect/>
                </a:stretch>
              </p:blipFill>
              <p:spPr>
                <a:xfrm>
                  <a:off x="7189005" y="6148030"/>
                  <a:ext cx="1839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8" name="Ink 357">
                  <a:extLst>
                    <a:ext uri="{FF2B5EF4-FFF2-40B4-BE49-F238E27FC236}">
                      <a16:creationId xmlns:a16="http://schemas.microsoft.com/office/drawing/2014/main" id="{9FA070A9-6748-4B69-5682-EBE5C50E759A}"/>
                    </a:ext>
                  </a:extLst>
                </p14:cNvPr>
                <p14:cNvContentPartPr/>
                <p14:nvPr/>
              </p14:nvContentPartPr>
              <p14:xfrm>
                <a:off x="7351725" y="6138310"/>
                <a:ext cx="149040" cy="135000"/>
              </p14:xfrm>
            </p:contentPart>
          </mc:Choice>
          <mc:Fallback xmlns="">
            <p:pic>
              <p:nvPicPr>
                <p:cNvPr id="358" name="Ink 357">
                  <a:extLst>
                    <a:ext uri="{FF2B5EF4-FFF2-40B4-BE49-F238E27FC236}">
                      <a16:creationId xmlns:a16="http://schemas.microsoft.com/office/drawing/2014/main" id="{9FA070A9-6748-4B69-5682-EBE5C50E759A}"/>
                    </a:ext>
                  </a:extLst>
                </p:cNvPr>
                <p:cNvPicPr/>
                <p:nvPr/>
              </p:nvPicPr>
              <p:blipFill>
                <a:blip r:embed="rId84"/>
                <a:stretch>
                  <a:fillRect/>
                </a:stretch>
              </p:blipFill>
              <p:spPr>
                <a:xfrm>
                  <a:off x="7342725" y="6129310"/>
                  <a:ext cx="1666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59" name="Ink 358">
                  <a:extLst>
                    <a:ext uri="{FF2B5EF4-FFF2-40B4-BE49-F238E27FC236}">
                      <a16:creationId xmlns:a16="http://schemas.microsoft.com/office/drawing/2014/main" id="{99130579-F186-75C3-AE8E-7955CEC84516}"/>
                    </a:ext>
                  </a:extLst>
                </p14:cNvPr>
                <p14:cNvContentPartPr/>
                <p14:nvPr/>
              </p14:nvContentPartPr>
              <p14:xfrm>
                <a:off x="7555485" y="6041830"/>
                <a:ext cx="321840" cy="229320"/>
              </p14:xfrm>
            </p:contentPart>
          </mc:Choice>
          <mc:Fallback xmlns="">
            <p:pic>
              <p:nvPicPr>
                <p:cNvPr id="359" name="Ink 358">
                  <a:extLst>
                    <a:ext uri="{FF2B5EF4-FFF2-40B4-BE49-F238E27FC236}">
                      <a16:creationId xmlns:a16="http://schemas.microsoft.com/office/drawing/2014/main" id="{99130579-F186-75C3-AE8E-7955CEC84516}"/>
                    </a:ext>
                  </a:extLst>
                </p:cNvPr>
                <p:cNvPicPr/>
                <p:nvPr/>
              </p:nvPicPr>
              <p:blipFill>
                <a:blip r:embed="rId86"/>
                <a:stretch>
                  <a:fillRect/>
                </a:stretch>
              </p:blipFill>
              <p:spPr>
                <a:xfrm>
                  <a:off x="7546845" y="6032830"/>
                  <a:ext cx="3394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360" name="Ink 359">
                  <a:extLst>
                    <a:ext uri="{FF2B5EF4-FFF2-40B4-BE49-F238E27FC236}">
                      <a16:creationId xmlns:a16="http://schemas.microsoft.com/office/drawing/2014/main" id="{54F624E5-E5F4-2740-8A97-B3848841BB18}"/>
                    </a:ext>
                  </a:extLst>
                </p14:cNvPr>
                <p14:cNvContentPartPr/>
                <p14:nvPr/>
              </p14:nvContentPartPr>
              <p14:xfrm>
                <a:off x="7967685" y="6136870"/>
                <a:ext cx="117360" cy="118080"/>
              </p14:xfrm>
            </p:contentPart>
          </mc:Choice>
          <mc:Fallback xmlns="">
            <p:pic>
              <p:nvPicPr>
                <p:cNvPr id="360" name="Ink 359">
                  <a:extLst>
                    <a:ext uri="{FF2B5EF4-FFF2-40B4-BE49-F238E27FC236}">
                      <a16:creationId xmlns:a16="http://schemas.microsoft.com/office/drawing/2014/main" id="{54F624E5-E5F4-2740-8A97-B3848841BB18}"/>
                    </a:ext>
                  </a:extLst>
                </p:cNvPr>
                <p:cNvPicPr/>
                <p:nvPr/>
              </p:nvPicPr>
              <p:blipFill>
                <a:blip r:embed="rId88"/>
                <a:stretch>
                  <a:fillRect/>
                </a:stretch>
              </p:blipFill>
              <p:spPr>
                <a:xfrm>
                  <a:off x="7959045" y="6127870"/>
                  <a:ext cx="1350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61" name="Ink 360">
                  <a:extLst>
                    <a:ext uri="{FF2B5EF4-FFF2-40B4-BE49-F238E27FC236}">
                      <a16:creationId xmlns:a16="http://schemas.microsoft.com/office/drawing/2014/main" id="{6E5C5600-C2DD-E9E0-9CEA-5F83A8907389}"/>
                    </a:ext>
                  </a:extLst>
                </p14:cNvPr>
                <p14:cNvContentPartPr/>
                <p14:nvPr/>
              </p14:nvContentPartPr>
              <p14:xfrm>
                <a:off x="8114925" y="6019870"/>
                <a:ext cx="100800" cy="240840"/>
              </p14:xfrm>
            </p:contentPart>
          </mc:Choice>
          <mc:Fallback xmlns="">
            <p:pic>
              <p:nvPicPr>
                <p:cNvPr id="361" name="Ink 360">
                  <a:extLst>
                    <a:ext uri="{FF2B5EF4-FFF2-40B4-BE49-F238E27FC236}">
                      <a16:creationId xmlns:a16="http://schemas.microsoft.com/office/drawing/2014/main" id="{6E5C5600-C2DD-E9E0-9CEA-5F83A8907389}"/>
                    </a:ext>
                  </a:extLst>
                </p:cNvPr>
                <p:cNvPicPr/>
                <p:nvPr/>
              </p:nvPicPr>
              <p:blipFill>
                <a:blip r:embed="rId90"/>
                <a:stretch>
                  <a:fillRect/>
                </a:stretch>
              </p:blipFill>
              <p:spPr>
                <a:xfrm>
                  <a:off x="8105925" y="6010870"/>
                  <a:ext cx="11844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362" name="Ink 361">
                  <a:extLst>
                    <a:ext uri="{FF2B5EF4-FFF2-40B4-BE49-F238E27FC236}">
                      <a16:creationId xmlns:a16="http://schemas.microsoft.com/office/drawing/2014/main" id="{8357F185-C751-907E-A68B-3AA2200077D3}"/>
                    </a:ext>
                  </a:extLst>
                </p14:cNvPr>
                <p14:cNvContentPartPr/>
                <p14:nvPr/>
              </p14:nvContentPartPr>
              <p14:xfrm>
                <a:off x="8095125" y="6095470"/>
                <a:ext cx="169920" cy="58680"/>
              </p14:xfrm>
            </p:contentPart>
          </mc:Choice>
          <mc:Fallback xmlns="">
            <p:pic>
              <p:nvPicPr>
                <p:cNvPr id="362" name="Ink 361">
                  <a:extLst>
                    <a:ext uri="{FF2B5EF4-FFF2-40B4-BE49-F238E27FC236}">
                      <a16:creationId xmlns:a16="http://schemas.microsoft.com/office/drawing/2014/main" id="{8357F185-C751-907E-A68B-3AA2200077D3}"/>
                    </a:ext>
                  </a:extLst>
                </p:cNvPr>
                <p:cNvPicPr/>
                <p:nvPr/>
              </p:nvPicPr>
              <p:blipFill>
                <a:blip r:embed="rId92"/>
                <a:stretch>
                  <a:fillRect/>
                </a:stretch>
              </p:blipFill>
              <p:spPr>
                <a:xfrm>
                  <a:off x="8086485" y="6086470"/>
                  <a:ext cx="187560" cy="76320"/>
                </a:xfrm>
                <a:prstGeom prst="rect">
                  <a:avLst/>
                </a:prstGeom>
              </p:spPr>
            </p:pic>
          </mc:Fallback>
        </mc:AlternateContent>
      </p:grpSp>
      <p:grpSp>
        <p:nvGrpSpPr>
          <p:cNvPr id="366" name="Group 365">
            <a:extLst>
              <a:ext uri="{FF2B5EF4-FFF2-40B4-BE49-F238E27FC236}">
                <a16:creationId xmlns:a16="http://schemas.microsoft.com/office/drawing/2014/main" id="{BAAB096C-952E-26C7-BB11-05ACB66DC183}"/>
              </a:ext>
            </a:extLst>
          </p:cNvPr>
          <p:cNvGrpSpPr/>
          <p:nvPr/>
        </p:nvGrpSpPr>
        <p:grpSpPr>
          <a:xfrm>
            <a:off x="563565" y="2000470"/>
            <a:ext cx="7626960" cy="3414600"/>
            <a:chOff x="563565" y="2000470"/>
            <a:chExt cx="7626960" cy="3414600"/>
          </a:xfrm>
        </p:grpSpPr>
        <mc:AlternateContent xmlns:mc="http://schemas.openxmlformats.org/markup-compatibility/2006" xmlns:p14="http://schemas.microsoft.com/office/powerpoint/2010/main">
          <mc:Choice Requires="p14">
            <p:contentPart p14:bwMode="auto" r:id="rId93">
              <p14:nvContentPartPr>
                <p14:cNvPr id="36" name="Ink 35">
                  <a:extLst>
                    <a:ext uri="{FF2B5EF4-FFF2-40B4-BE49-F238E27FC236}">
                      <a16:creationId xmlns:a16="http://schemas.microsoft.com/office/drawing/2014/main" id="{E98FAB3F-3B12-FFB6-EA98-A09A115B0FAE}"/>
                    </a:ext>
                  </a:extLst>
                </p14:cNvPr>
                <p14:cNvContentPartPr/>
                <p14:nvPr/>
              </p14:nvContentPartPr>
              <p14:xfrm>
                <a:off x="641685" y="2388910"/>
                <a:ext cx="254520" cy="180000"/>
              </p14:xfrm>
            </p:contentPart>
          </mc:Choice>
          <mc:Fallback xmlns="">
            <p:pic>
              <p:nvPicPr>
                <p:cNvPr id="36" name="Ink 35">
                  <a:extLst>
                    <a:ext uri="{FF2B5EF4-FFF2-40B4-BE49-F238E27FC236}">
                      <a16:creationId xmlns:a16="http://schemas.microsoft.com/office/drawing/2014/main" id="{E98FAB3F-3B12-FFB6-EA98-A09A115B0FAE}"/>
                    </a:ext>
                  </a:extLst>
                </p:cNvPr>
                <p:cNvPicPr/>
                <p:nvPr/>
              </p:nvPicPr>
              <p:blipFill>
                <a:blip r:embed="rId94"/>
                <a:stretch>
                  <a:fillRect/>
                </a:stretch>
              </p:blipFill>
              <p:spPr>
                <a:xfrm>
                  <a:off x="633045" y="2379910"/>
                  <a:ext cx="2721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7" name="Ink 46">
                  <a:extLst>
                    <a:ext uri="{FF2B5EF4-FFF2-40B4-BE49-F238E27FC236}">
                      <a16:creationId xmlns:a16="http://schemas.microsoft.com/office/drawing/2014/main" id="{4AB17D39-3589-62F2-E261-CD5109209F0C}"/>
                    </a:ext>
                  </a:extLst>
                </p14:cNvPr>
                <p14:cNvContentPartPr/>
                <p14:nvPr/>
              </p14:nvContentPartPr>
              <p14:xfrm>
                <a:off x="963165" y="2409790"/>
                <a:ext cx="64440" cy="15480"/>
              </p14:xfrm>
            </p:contentPart>
          </mc:Choice>
          <mc:Fallback xmlns="">
            <p:pic>
              <p:nvPicPr>
                <p:cNvPr id="47" name="Ink 46">
                  <a:extLst>
                    <a:ext uri="{FF2B5EF4-FFF2-40B4-BE49-F238E27FC236}">
                      <a16:creationId xmlns:a16="http://schemas.microsoft.com/office/drawing/2014/main" id="{4AB17D39-3589-62F2-E261-CD5109209F0C}"/>
                    </a:ext>
                  </a:extLst>
                </p:cNvPr>
                <p:cNvPicPr/>
                <p:nvPr/>
              </p:nvPicPr>
              <p:blipFill>
                <a:blip r:embed="rId96"/>
                <a:stretch>
                  <a:fillRect/>
                </a:stretch>
              </p:blipFill>
              <p:spPr>
                <a:xfrm>
                  <a:off x="954525" y="2400790"/>
                  <a:ext cx="820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8" name="Ink 67">
                  <a:extLst>
                    <a:ext uri="{FF2B5EF4-FFF2-40B4-BE49-F238E27FC236}">
                      <a16:creationId xmlns:a16="http://schemas.microsoft.com/office/drawing/2014/main" id="{12A127D3-AB4B-06E0-3E0B-3AE8CA5862E9}"/>
                    </a:ext>
                  </a:extLst>
                </p14:cNvPr>
                <p14:cNvContentPartPr/>
                <p14:nvPr/>
              </p14:nvContentPartPr>
              <p14:xfrm>
                <a:off x="922125" y="2492590"/>
                <a:ext cx="125280" cy="24840"/>
              </p14:xfrm>
            </p:contentPart>
          </mc:Choice>
          <mc:Fallback xmlns="">
            <p:pic>
              <p:nvPicPr>
                <p:cNvPr id="68" name="Ink 67">
                  <a:extLst>
                    <a:ext uri="{FF2B5EF4-FFF2-40B4-BE49-F238E27FC236}">
                      <a16:creationId xmlns:a16="http://schemas.microsoft.com/office/drawing/2014/main" id="{12A127D3-AB4B-06E0-3E0B-3AE8CA5862E9}"/>
                    </a:ext>
                  </a:extLst>
                </p:cNvPr>
                <p:cNvPicPr/>
                <p:nvPr/>
              </p:nvPicPr>
              <p:blipFill>
                <a:blip r:embed="rId98"/>
                <a:stretch>
                  <a:fillRect/>
                </a:stretch>
              </p:blipFill>
              <p:spPr>
                <a:xfrm>
                  <a:off x="913485" y="2483950"/>
                  <a:ext cx="1429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Ink 70">
                  <a:extLst>
                    <a:ext uri="{FF2B5EF4-FFF2-40B4-BE49-F238E27FC236}">
                      <a16:creationId xmlns:a16="http://schemas.microsoft.com/office/drawing/2014/main" id="{E0DEBBB1-2EE9-955E-79FA-46E88E0D34B2}"/>
                    </a:ext>
                  </a:extLst>
                </p14:cNvPr>
                <p14:cNvContentPartPr/>
                <p14:nvPr/>
              </p14:nvContentPartPr>
              <p14:xfrm>
                <a:off x="1177005" y="2385310"/>
                <a:ext cx="48600" cy="157680"/>
              </p14:xfrm>
            </p:contentPart>
          </mc:Choice>
          <mc:Fallback xmlns="">
            <p:pic>
              <p:nvPicPr>
                <p:cNvPr id="71" name="Ink 70">
                  <a:extLst>
                    <a:ext uri="{FF2B5EF4-FFF2-40B4-BE49-F238E27FC236}">
                      <a16:creationId xmlns:a16="http://schemas.microsoft.com/office/drawing/2014/main" id="{E0DEBBB1-2EE9-955E-79FA-46E88E0D34B2}"/>
                    </a:ext>
                  </a:extLst>
                </p:cNvPr>
                <p:cNvPicPr/>
                <p:nvPr/>
              </p:nvPicPr>
              <p:blipFill>
                <a:blip r:embed="rId100"/>
                <a:stretch>
                  <a:fillRect/>
                </a:stretch>
              </p:blipFill>
              <p:spPr>
                <a:xfrm>
                  <a:off x="1168005" y="2376670"/>
                  <a:ext cx="66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0" name="Ink 79">
                  <a:extLst>
                    <a:ext uri="{FF2B5EF4-FFF2-40B4-BE49-F238E27FC236}">
                      <a16:creationId xmlns:a16="http://schemas.microsoft.com/office/drawing/2014/main" id="{005DB4A1-2ED8-050A-D098-02DEA54743A8}"/>
                    </a:ext>
                  </a:extLst>
                </p14:cNvPr>
                <p14:cNvContentPartPr/>
                <p14:nvPr/>
              </p14:nvContentPartPr>
              <p14:xfrm>
                <a:off x="1285005" y="2397550"/>
                <a:ext cx="130680" cy="145800"/>
              </p14:xfrm>
            </p:contentPart>
          </mc:Choice>
          <mc:Fallback xmlns="">
            <p:pic>
              <p:nvPicPr>
                <p:cNvPr id="80" name="Ink 79">
                  <a:extLst>
                    <a:ext uri="{FF2B5EF4-FFF2-40B4-BE49-F238E27FC236}">
                      <a16:creationId xmlns:a16="http://schemas.microsoft.com/office/drawing/2014/main" id="{005DB4A1-2ED8-050A-D098-02DEA54743A8}"/>
                    </a:ext>
                  </a:extLst>
                </p:cNvPr>
                <p:cNvPicPr/>
                <p:nvPr/>
              </p:nvPicPr>
              <p:blipFill>
                <a:blip r:embed="rId102"/>
                <a:stretch>
                  <a:fillRect/>
                </a:stretch>
              </p:blipFill>
              <p:spPr>
                <a:xfrm>
                  <a:off x="1276365" y="2388550"/>
                  <a:ext cx="1483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8" name="Ink 87">
                  <a:extLst>
                    <a:ext uri="{FF2B5EF4-FFF2-40B4-BE49-F238E27FC236}">
                      <a16:creationId xmlns:a16="http://schemas.microsoft.com/office/drawing/2014/main" id="{DD82F780-C049-3206-EC58-35DCAA433AA4}"/>
                    </a:ext>
                  </a:extLst>
                </p14:cNvPr>
                <p14:cNvContentPartPr/>
                <p14:nvPr/>
              </p14:nvContentPartPr>
              <p14:xfrm>
                <a:off x="1512525" y="2416270"/>
                <a:ext cx="58320" cy="271440"/>
              </p14:xfrm>
            </p:contentPart>
          </mc:Choice>
          <mc:Fallback xmlns="">
            <p:pic>
              <p:nvPicPr>
                <p:cNvPr id="88" name="Ink 87">
                  <a:extLst>
                    <a:ext uri="{FF2B5EF4-FFF2-40B4-BE49-F238E27FC236}">
                      <a16:creationId xmlns:a16="http://schemas.microsoft.com/office/drawing/2014/main" id="{DD82F780-C049-3206-EC58-35DCAA433AA4}"/>
                    </a:ext>
                  </a:extLst>
                </p:cNvPr>
                <p:cNvPicPr/>
                <p:nvPr/>
              </p:nvPicPr>
              <p:blipFill>
                <a:blip r:embed="rId104"/>
                <a:stretch>
                  <a:fillRect/>
                </a:stretch>
              </p:blipFill>
              <p:spPr>
                <a:xfrm>
                  <a:off x="1503885" y="2407630"/>
                  <a:ext cx="7596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47" name="Ink 146">
                  <a:extLst>
                    <a:ext uri="{FF2B5EF4-FFF2-40B4-BE49-F238E27FC236}">
                      <a16:creationId xmlns:a16="http://schemas.microsoft.com/office/drawing/2014/main" id="{08906A7F-BF50-8B71-7DDE-EBD1A83F1F1C}"/>
                    </a:ext>
                  </a:extLst>
                </p14:cNvPr>
                <p14:cNvContentPartPr/>
                <p14:nvPr/>
              </p14:nvContentPartPr>
              <p14:xfrm>
                <a:off x="2280405" y="3207190"/>
                <a:ext cx="270000" cy="173160"/>
              </p14:xfrm>
            </p:contentPart>
          </mc:Choice>
          <mc:Fallback xmlns="">
            <p:pic>
              <p:nvPicPr>
                <p:cNvPr id="147" name="Ink 146">
                  <a:extLst>
                    <a:ext uri="{FF2B5EF4-FFF2-40B4-BE49-F238E27FC236}">
                      <a16:creationId xmlns:a16="http://schemas.microsoft.com/office/drawing/2014/main" id="{08906A7F-BF50-8B71-7DDE-EBD1A83F1F1C}"/>
                    </a:ext>
                  </a:extLst>
                </p:cNvPr>
                <p:cNvPicPr/>
                <p:nvPr/>
              </p:nvPicPr>
              <p:blipFill>
                <a:blip r:embed="rId106"/>
                <a:stretch>
                  <a:fillRect/>
                </a:stretch>
              </p:blipFill>
              <p:spPr>
                <a:xfrm>
                  <a:off x="2271405" y="3198190"/>
                  <a:ext cx="2876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48" name="Ink 147">
                  <a:extLst>
                    <a:ext uri="{FF2B5EF4-FFF2-40B4-BE49-F238E27FC236}">
                      <a16:creationId xmlns:a16="http://schemas.microsoft.com/office/drawing/2014/main" id="{77F6C836-21F9-31C0-0C33-04D4BEF6C0D8}"/>
                    </a:ext>
                  </a:extLst>
                </p14:cNvPr>
                <p14:cNvContentPartPr/>
                <p14:nvPr/>
              </p14:nvContentPartPr>
              <p14:xfrm>
                <a:off x="2609805" y="3230590"/>
                <a:ext cx="129600" cy="100440"/>
              </p14:xfrm>
            </p:contentPart>
          </mc:Choice>
          <mc:Fallback xmlns="">
            <p:pic>
              <p:nvPicPr>
                <p:cNvPr id="148" name="Ink 147">
                  <a:extLst>
                    <a:ext uri="{FF2B5EF4-FFF2-40B4-BE49-F238E27FC236}">
                      <a16:creationId xmlns:a16="http://schemas.microsoft.com/office/drawing/2014/main" id="{77F6C836-21F9-31C0-0C33-04D4BEF6C0D8}"/>
                    </a:ext>
                  </a:extLst>
                </p:cNvPr>
                <p:cNvPicPr/>
                <p:nvPr/>
              </p:nvPicPr>
              <p:blipFill>
                <a:blip r:embed="rId108"/>
                <a:stretch>
                  <a:fillRect/>
                </a:stretch>
              </p:blipFill>
              <p:spPr>
                <a:xfrm>
                  <a:off x="2601165" y="3221950"/>
                  <a:ext cx="1472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49" name="Ink 148">
                  <a:extLst>
                    <a:ext uri="{FF2B5EF4-FFF2-40B4-BE49-F238E27FC236}">
                      <a16:creationId xmlns:a16="http://schemas.microsoft.com/office/drawing/2014/main" id="{5FA9854A-4FC8-1921-5D2C-D0E7DC59ED0D}"/>
                    </a:ext>
                  </a:extLst>
                </p14:cNvPr>
                <p14:cNvContentPartPr/>
                <p14:nvPr/>
              </p14:nvContentPartPr>
              <p14:xfrm>
                <a:off x="2834085" y="3145630"/>
                <a:ext cx="135000" cy="216000"/>
              </p14:xfrm>
            </p:contentPart>
          </mc:Choice>
          <mc:Fallback xmlns="">
            <p:pic>
              <p:nvPicPr>
                <p:cNvPr id="149" name="Ink 148">
                  <a:extLst>
                    <a:ext uri="{FF2B5EF4-FFF2-40B4-BE49-F238E27FC236}">
                      <a16:creationId xmlns:a16="http://schemas.microsoft.com/office/drawing/2014/main" id="{5FA9854A-4FC8-1921-5D2C-D0E7DC59ED0D}"/>
                    </a:ext>
                  </a:extLst>
                </p:cNvPr>
                <p:cNvPicPr/>
                <p:nvPr/>
              </p:nvPicPr>
              <p:blipFill>
                <a:blip r:embed="rId110"/>
                <a:stretch>
                  <a:fillRect/>
                </a:stretch>
              </p:blipFill>
              <p:spPr>
                <a:xfrm>
                  <a:off x="2825085" y="3136630"/>
                  <a:ext cx="1526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50" name="Ink 149">
                  <a:extLst>
                    <a:ext uri="{FF2B5EF4-FFF2-40B4-BE49-F238E27FC236}">
                      <a16:creationId xmlns:a16="http://schemas.microsoft.com/office/drawing/2014/main" id="{949722D9-AB3E-6C7B-7B33-21B7BF982233}"/>
                    </a:ext>
                  </a:extLst>
                </p14:cNvPr>
                <p14:cNvContentPartPr/>
                <p14:nvPr/>
              </p14:nvContentPartPr>
              <p14:xfrm>
                <a:off x="3037125" y="3216190"/>
                <a:ext cx="82440" cy="106920"/>
              </p14:xfrm>
            </p:contentPart>
          </mc:Choice>
          <mc:Fallback xmlns="">
            <p:pic>
              <p:nvPicPr>
                <p:cNvPr id="150" name="Ink 149">
                  <a:extLst>
                    <a:ext uri="{FF2B5EF4-FFF2-40B4-BE49-F238E27FC236}">
                      <a16:creationId xmlns:a16="http://schemas.microsoft.com/office/drawing/2014/main" id="{949722D9-AB3E-6C7B-7B33-21B7BF982233}"/>
                    </a:ext>
                  </a:extLst>
                </p:cNvPr>
                <p:cNvPicPr/>
                <p:nvPr/>
              </p:nvPicPr>
              <p:blipFill>
                <a:blip r:embed="rId112"/>
                <a:stretch>
                  <a:fillRect/>
                </a:stretch>
              </p:blipFill>
              <p:spPr>
                <a:xfrm>
                  <a:off x="3028485" y="3207550"/>
                  <a:ext cx="1000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51" name="Ink 150">
                  <a:extLst>
                    <a:ext uri="{FF2B5EF4-FFF2-40B4-BE49-F238E27FC236}">
                      <a16:creationId xmlns:a16="http://schemas.microsoft.com/office/drawing/2014/main" id="{F9E6589D-7E44-A66F-46A1-62A2F0A39B88}"/>
                    </a:ext>
                  </a:extLst>
                </p14:cNvPr>
                <p14:cNvContentPartPr/>
                <p14:nvPr/>
              </p14:nvContentPartPr>
              <p14:xfrm>
                <a:off x="3190845" y="3167590"/>
                <a:ext cx="21600" cy="3960"/>
              </p14:xfrm>
            </p:contentPart>
          </mc:Choice>
          <mc:Fallback xmlns="">
            <p:pic>
              <p:nvPicPr>
                <p:cNvPr id="151" name="Ink 150">
                  <a:extLst>
                    <a:ext uri="{FF2B5EF4-FFF2-40B4-BE49-F238E27FC236}">
                      <a16:creationId xmlns:a16="http://schemas.microsoft.com/office/drawing/2014/main" id="{F9E6589D-7E44-A66F-46A1-62A2F0A39B88}"/>
                    </a:ext>
                  </a:extLst>
                </p:cNvPr>
                <p:cNvPicPr/>
                <p:nvPr/>
              </p:nvPicPr>
              <p:blipFill>
                <a:blip r:embed="rId114"/>
                <a:stretch>
                  <a:fillRect/>
                </a:stretch>
              </p:blipFill>
              <p:spPr>
                <a:xfrm>
                  <a:off x="3182205" y="3158590"/>
                  <a:ext cx="392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52" name="Ink 151">
                  <a:extLst>
                    <a:ext uri="{FF2B5EF4-FFF2-40B4-BE49-F238E27FC236}">
                      <a16:creationId xmlns:a16="http://schemas.microsoft.com/office/drawing/2014/main" id="{012C315B-62B3-795A-21CC-835760F49B4D}"/>
                    </a:ext>
                  </a:extLst>
                </p14:cNvPr>
                <p14:cNvContentPartPr/>
                <p14:nvPr/>
              </p14:nvContentPartPr>
              <p14:xfrm>
                <a:off x="3167805" y="3291430"/>
                <a:ext cx="36360" cy="126720"/>
              </p14:xfrm>
            </p:contentPart>
          </mc:Choice>
          <mc:Fallback xmlns="">
            <p:pic>
              <p:nvPicPr>
                <p:cNvPr id="152" name="Ink 151">
                  <a:extLst>
                    <a:ext uri="{FF2B5EF4-FFF2-40B4-BE49-F238E27FC236}">
                      <a16:creationId xmlns:a16="http://schemas.microsoft.com/office/drawing/2014/main" id="{012C315B-62B3-795A-21CC-835760F49B4D}"/>
                    </a:ext>
                  </a:extLst>
                </p:cNvPr>
                <p:cNvPicPr/>
                <p:nvPr/>
              </p:nvPicPr>
              <p:blipFill>
                <a:blip r:embed="rId116"/>
                <a:stretch>
                  <a:fillRect/>
                </a:stretch>
              </p:blipFill>
              <p:spPr>
                <a:xfrm>
                  <a:off x="3159165" y="3282430"/>
                  <a:ext cx="540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17" name="Ink 116">
                  <a:extLst>
                    <a:ext uri="{FF2B5EF4-FFF2-40B4-BE49-F238E27FC236}">
                      <a16:creationId xmlns:a16="http://schemas.microsoft.com/office/drawing/2014/main" id="{650F2E22-F055-BC83-BD2B-C12577850F80}"/>
                    </a:ext>
                  </a:extLst>
                </p14:cNvPr>
                <p14:cNvContentPartPr/>
                <p14:nvPr/>
              </p14:nvContentPartPr>
              <p14:xfrm>
                <a:off x="768765" y="3209710"/>
                <a:ext cx="21600" cy="529920"/>
              </p14:xfrm>
            </p:contentPart>
          </mc:Choice>
          <mc:Fallback xmlns="">
            <p:pic>
              <p:nvPicPr>
                <p:cNvPr id="117" name="Ink 116">
                  <a:extLst>
                    <a:ext uri="{FF2B5EF4-FFF2-40B4-BE49-F238E27FC236}">
                      <a16:creationId xmlns:a16="http://schemas.microsoft.com/office/drawing/2014/main" id="{650F2E22-F055-BC83-BD2B-C12577850F80}"/>
                    </a:ext>
                  </a:extLst>
                </p:cNvPr>
                <p:cNvPicPr/>
                <p:nvPr/>
              </p:nvPicPr>
              <p:blipFill>
                <a:blip r:embed="rId118"/>
                <a:stretch>
                  <a:fillRect/>
                </a:stretch>
              </p:blipFill>
              <p:spPr>
                <a:xfrm>
                  <a:off x="759765" y="3201070"/>
                  <a:ext cx="3924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39" name="Ink 138">
                  <a:extLst>
                    <a:ext uri="{FF2B5EF4-FFF2-40B4-BE49-F238E27FC236}">
                      <a16:creationId xmlns:a16="http://schemas.microsoft.com/office/drawing/2014/main" id="{881FB3EF-68D1-A0DA-2275-65588C4672C4}"/>
                    </a:ext>
                  </a:extLst>
                </p14:cNvPr>
                <p14:cNvContentPartPr/>
                <p14:nvPr/>
              </p14:nvContentPartPr>
              <p14:xfrm>
                <a:off x="768765" y="3709030"/>
                <a:ext cx="729000" cy="30960"/>
              </p14:xfrm>
            </p:contentPart>
          </mc:Choice>
          <mc:Fallback xmlns="">
            <p:pic>
              <p:nvPicPr>
                <p:cNvPr id="139" name="Ink 138">
                  <a:extLst>
                    <a:ext uri="{FF2B5EF4-FFF2-40B4-BE49-F238E27FC236}">
                      <a16:creationId xmlns:a16="http://schemas.microsoft.com/office/drawing/2014/main" id="{881FB3EF-68D1-A0DA-2275-65588C4672C4}"/>
                    </a:ext>
                  </a:extLst>
                </p:cNvPr>
                <p:cNvPicPr/>
                <p:nvPr/>
              </p:nvPicPr>
              <p:blipFill>
                <a:blip r:embed="rId120"/>
                <a:stretch>
                  <a:fillRect/>
                </a:stretch>
              </p:blipFill>
              <p:spPr>
                <a:xfrm>
                  <a:off x="759765" y="3700030"/>
                  <a:ext cx="7466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40" name="Ink 139">
                  <a:extLst>
                    <a:ext uri="{FF2B5EF4-FFF2-40B4-BE49-F238E27FC236}">
                      <a16:creationId xmlns:a16="http://schemas.microsoft.com/office/drawing/2014/main" id="{D174E302-C811-1796-1B69-4060AEAEF815}"/>
                    </a:ext>
                  </a:extLst>
                </p14:cNvPr>
                <p14:cNvContentPartPr/>
                <p14:nvPr/>
              </p14:nvContentPartPr>
              <p14:xfrm>
                <a:off x="785685" y="3174070"/>
                <a:ext cx="731880" cy="559800"/>
              </p14:xfrm>
            </p:contentPart>
          </mc:Choice>
          <mc:Fallback xmlns="">
            <p:pic>
              <p:nvPicPr>
                <p:cNvPr id="140" name="Ink 139">
                  <a:extLst>
                    <a:ext uri="{FF2B5EF4-FFF2-40B4-BE49-F238E27FC236}">
                      <a16:creationId xmlns:a16="http://schemas.microsoft.com/office/drawing/2014/main" id="{D174E302-C811-1796-1B69-4060AEAEF815}"/>
                    </a:ext>
                  </a:extLst>
                </p:cNvPr>
                <p:cNvPicPr/>
                <p:nvPr/>
              </p:nvPicPr>
              <p:blipFill>
                <a:blip r:embed="rId122"/>
                <a:stretch>
                  <a:fillRect/>
                </a:stretch>
              </p:blipFill>
              <p:spPr>
                <a:xfrm>
                  <a:off x="776685" y="3165070"/>
                  <a:ext cx="749520" cy="5774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42" name="Ink 141">
                  <a:extLst>
                    <a:ext uri="{FF2B5EF4-FFF2-40B4-BE49-F238E27FC236}">
                      <a16:creationId xmlns:a16="http://schemas.microsoft.com/office/drawing/2014/main" id="{81E0F0BD-658F-2360-D0FC-DFDD1C95A392}"/>
                    </a:ext>
                  </a:extLst>
                </p14:cNvPr>
                <p14:cNvContentPartPr/>
                <p14:nvPr/>
              </p14:nvContentPartPr>
              <p14:xfrm>
                <a:off x="928965" y="2942230"/>
                <a:ext cx="260640" cy="138960"/>
              </p14:xfrm>
            </p:contentPart>
          </mc:Choice>
          <mc:Fallback xmlns="">
            <p:pic>
              <p:nvPicPr>
                <p:cNvPr id="142" name="Ink 141">
                  <a:extLst>
                    <a:ext uri="{FF2B5EF4-FFF2-40B4-BE49-F238E27FC236}">
                      <a16:creationId xmlns:a16="http://schemas.microsoft.com/office/drawing/2014/main" id="{81E0F0BD-658F-2360-D0FC-DFDD1C95A392}"/>
                    </a:ext>
                  </a:extLst>
                </p:cNvPr>
                <p:cNvPicPr/>
                <p:nvPr/>
              </p:nvPicPr>
              <p:blipFill>
                <a:blip r:embed="rId124"/>
                <a:stretch>
                  <a:fillRect/>
                </a:stretch>
              </p:blipFill>
              <p:spPr>
                <a:xfrm>
                  <a:off x="919965" y="2933590"/>
                  <a:ext cx="278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44" name="Ink 143">
                  <a:extLst>
                    <a:ext uri="{FF2B5EF4-FFF2-40B4-BE49-F238E27FC236}">
                      <a16:creationId xmlns:a16="http://schemas.microsoft.com/office/drawing/2014/main" id="{34A83D31-61F7-29D9-F52A-196B0DA8FD56}"/>
                    </a:ext>
                  </a:extLst>
                </p14:cNvPr>
                <p14:cNvContentPartPr/>
                <p14:nvPr/>
              </p14:nvContentPartPr>
              <p14:xfrm>
                <a:off x="1033365" y="3368110"/>
                <a:ext cx="8280" cy="180360"/>
              </p14:xfrm>
            </p:contentPart>
          </mc:Choice>
          <mc:Fallback xmlns="">
            <p:pic>
              <p:nvPicPr>
                <p:cNvPr id="144" name="Ink 143">
                  <a:extLst>
                    <a:ext uri="{FF2B5EF4-FFF2-40B4-BE49-F238E27FC236}">
                      <a16:creationId xmlns:a16="http://schemas.microsoft.com/office/drawing/2014/main" id="{34A83D31-61F7-29D9-F52A-196B0DA8FD56}"/>
                    </a:ext>
                  </a:extLst>
                </p:cNvPr>
                <p:cNvPicPr/>
                <p:nvPr/>
              </p:nvPicPr>
              <p:blipFill>
                <a:blip r:embed="rId126"/>
                <a:stretch>
                  <a:fillRect/>
                </a:stretch>
              </p:blipFill>
              <p:spPr>
                <a:xfrm>
                  <a:off x="1024725" y="3359470"/>
                  <a:ext cx="259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45" name="Ink 144">
                  <a:extLst>
                    <a:ext uri="{FF2B5EF4-FFF2-40B4-BE49-F238E27FC236}">
                      <a16:creationId xmlns:a16="http://schemas.microsoft.com/office/drawing/2014/main" id="{7A850E79-7CEC-0712-0E89-47BC9918A122}"/>
                    </a:ext>
                  </a:extLst>
                </p14:cNvPr>
                <p14:cNvContentPartPr/>
                <p14:nvPr/>
              </p14:nvContentPartPr>
              <p14:xfrm>
                <a:off x="1094565" y="3378550"/>
                <a:ext cx="116640" cy="139320"/>
              </p14:xfrm>
            </p:contentPart>
          </mc:Choice>
          <mc:Fallback xmlns="">
            <p:pic>
              <p:nvPicPr>
                <p:cNvPr id="145" name="Ink 144">
                  <a:extLst>
                    <a:ext uri="{FF2B5EF4-FFF2-40B4-BE49-F238E27FC236}">
                      <a16:creationId xmlns:a16="http://schemas.microsoft.com/office/drawing/2014/main" id="{7A850E79-7CEC-0712-0E89-47BC9918A122}"/>
                    </a:ext>
                  </a:extLst>
                </p:cNvPr>
                <p:cNvPicPr/>
                <p:nvPr/>
              </p:nvPicPr>
              <p:blipFill>
                <a:blip r:embed="rId128"/>
                <a:stretch>
                  <a:fillRect/>
                </a:stretch>
              </p:blipFill>
              <p:spPr>
                <a:xfrm>
                  <a:off x="1085565" y="3369910"/>
                  <a:ext cx="1342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53" name="Ink 152">
                  <a:extLst>
                    <a:ext uri="{FF2B5EF4-FFF2-40B4-BE49-F238E27FC236}">
                      <a16:creationId xmlns:a16="http://schemas.microsoft.com/office/drawing/2014/main" id="{FEB7944F-F4C8-F27D-6C8F-7751805D9346}"/>
                    </a:ext>
                  </a:extLst>
                </p14:cNvPr>
                <p14:cNvContentPartPr/>
                <p14:nvPr/>
              </p14:nvContentPartPr>
              <p14:xfrm>
                <a:off x="963165" y="3335710"/>
                <a:ext cx="277560" cy="205560"/>
              </p14:xfrm>
            </p:contentPart>
          </mc:Choice>
          <mc:Fallback xmlns="">
            <p:pic>
              <p:nvPicPr>
                <p:cNvPr id="153" name="Ink 152">
                  <a:extLst>
                    <a:ext uri="{FF2B5EF4-FFF2-40B4-BE49-F238E27FC236}">
                      <a16:creationId xmlns:a16="http://schemas.microsoft.com/office/drawing/2014/main" id="{FEB7944F-F4C8-F27D-6C8F-7751805D9346}"/>
                    </a:ext>
                  </a:extLst>
                </p:cNvPr>
                <p:cNvPicPr/>
                <p:nvPr/>
              </p:nvPicPr>
              <p:blipFill>
                <a:blip r:embed="rId130"/>
                <a:stretch>
                  <a:fillRect/>
                </a:stretch>
              </p:blipFill>
              <p:spPr>
                <a:xfrm>
                  <a:off x="954525" y="3326710"/>
                  <a:ext cx="2952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54" name="Ink 153">
                  <a:extLst>
                    <a:ext uri="{FF2B5EF4-FFF2-40B4-BE49-F238E27FC236}">
                      <a16:creationId xmlns:a16="http://schemas.microsoft.com/office/drawing/2014/main" id="{A24B7793-E8D7-C2C0-E240-6CDAB6D4ACEE}"/>
                    </a:ext>
                  </a:extLst>
                </p14:cNvPr>
                <p14:cNvContentPartPr/>
                <p14:nvPr/>
              </p14:nvContentPartPr>
              <p14:xfrm>
                <a:off x="1006725" y="3307990"/>
                <a:ext cx="296280" cy="273600"/>
              </p14:xfrm>
            </p:contentPart>
          </mc:Choice>
          <mc:Fallback xmlns="">
            <p:pic>
              <p:nvPicPr>
                <p:cNvPr id="154" name="Ink 153">
                  <a:extLst>
                    <a:ext uri="{FF2B5EF4-FFF2-40B4-BE49-F238E27FC236}">
                      <a16:creationId xmlns:a16="http://schemas.microsoft.com/office/drawing/2014/main" id="{A24B7793-E8D7-C2C0-E240-6CDAB6D4ACEE}"/>
                    </a:ext>
                  </a:extLst>
                </p:cNvPr>
                <p:cNvPicPr/>
                <p:nvPr/>
              </p:nvPicPr>
              <p:blipFill>
                <a:blip r:embed="rId132"/>
                <a:stretch>
                  <a:fillRect/>
                </a:stretch>
              </p:blipFill>
              <p:spPr>
                <a:xfrm>
                  <a:off x="997725" y="3299350"/>
                  <a:ext cx="31392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55" name="Ink 154">
                  <a:extLst>
                    <a:ext uri="{FF2B5EF4-FFF2-40B4-BE49-F238E27FC236}">
                      <a16:creationId xmlns:a16="http://schemas.microsoft.com/office/drawing/2014/main" id="{7A0C2AE4-2712-3D12-E7E6-9CC496F42ED1}"/>
                    </a:ext>
                  </a:extLst>
                </p14:cNvPr>
                <p14:cNvContentPartPr/>
                <p14:nvPr/>
              </p14:nvContentPartPr>
              <p14:xfrm>
                <a:off x="1229925" y="3483310"/>
                <a:ext cx="107640" cy="201240"/>
              </p14:xfrm>
            </p:contentPart>
          </mc:Choice>
          <mc:Fallback xmlns="">
            <p:pic>
              <p:nvPicPr>
                <p:cNvPr id="155" name="Ink 154">
                  <a:extLst>
                    <a:ext uri="{FF2B5EF4-FFF2-40B4-BE49-F238E27FC236}">
                      <a16:creationId xmlns:a16="http://schemas.microsoft.com/office/drawing/2014/main" id="{7A0C2AE4-2712-3D12-E7E6-9CC496F42ED1}"/>
                    </a:ext>
                  </a:extLst>
                </p:cNvPr>
                <p:cNvPicPr/>
                <p:nvPr/>
              </p:nvPicPr>
              <p:blipFill>
                <a:blip r:embed="rId134"/>
                <a:stretch>
                  <a:fillRect/>
                </a:stretch>
              </p:blipFill>
              <p:spPr>
                <a:xfrm>
                  <a:off x="1220925" y="3474310"/>
                  <a:ext cx="1252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56" name="Ink 155">
                  <a:extLst>
                    <a:ext uri="{FF2B5EF4-FFF2-40B4-BE49-F238E27FC236}">
                      <a16:creationId xmlns:a16="http://schemas.microsoft.com/office/drawing/2014/main" id="{C5F357AD-4879-AA0C-83CD-44043590CB3B}"/>
                    </a:ext>
                  </a:extLst>
                </p14:cNvPr>
                <p14:cNvContentPartPr/>
                <p14:nvPr/>
              </p14:nvContentPartPr>
              <p14:xfrm>
                <a:off x="1359885" y="3577270"/>
                <a:ext cx="80640" cy="91800"/>
              </p14:xfrm>
            </p:contentPart>
          </mc:Choice>
          <mc:Fallback xmlns="">
            <p:pic>
              <p:nvPicPr>
                <p:cNvPr id="156" name="Ink 155">
                  <a:extLst>
                    <a:ext uri="{FF2B5EF4-FFF2-40B4-BE49-F238E27FC236}">
                      <a16:creationId xmlns:a16="http://schemas.microsoft.com/office/drawing/2014/main" id="{C5F357AD-4879-AA0C-83CD-44043590CB3B}"/>
                    </a:ext>
                  </a:extLst>
                </p:cNvPr>
                <p:cNvPicPr/>
                <p:nvPr/>
              </p:nvPicPr>
              <p:blipFill>
                <a:blip r:embed="rId136"/>
                <a:stretch>
                  <a:fillRect/>
                </a:stretch>
              </p:blipFill>
              <p:spPr>
                <a:xfrm>
                  <a:off x="1351245" y="3568270"/>
                  <a:ext cx="982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59" name="Ink 158">
                  <a:extLst>
                    <a:ext uri="{FF2B5EF4-FFF2-40B4-BE49-F238E27FC236}">
                      <a16:creationId xmlns:a16="http://schemas.microsoft.com/office/drawing/2014/main" id="{0E4E689A-C7D8-C640-8FFD-36643A58A99E}"/>
                    </a:ext>
                  </a:extLst>
                </p14:cNvPr>
                <p14:cNvContentPartPr/>
                <p14:nvPr/>
              </p14:nvContentPartPr>
              <p14:xfrm>
                <a:off x="1843365" y="3691390"/>
                <a:ext cx="49320" cy="309600"/>
              </p14:xfrm>
            </p:contentPart>
          </mc:Choice>
          <mc:Fallback xmlns="">
            <p:pic>
              <p:nvPicPr>
                <p:cNvPr id="159" name="Ink 158">
                  <a:extLst>
                    <a:ext uri="{FF2B5EF4-FFF2-40B4-BE49-F238E27FC236}">
                      <a16:creationId xmlns:a16="http://schemas.microsoft.com/office/drawing/2014/main" id="{0E4E689A-C7D8-C640-8FFD-36643A58A99E}"/>
                    </a:ext>
                  </a:extLst>
                </p:cNvPr>
                <p:cNvPicPr/>
                <p:nvPr/>
              </p:nvPicPr>
              <p:blipFill>
                <a:blip r:embed="rId138"/>
                <a:stretch>
                  <a:fillRect/>
                </a:stretch>
              </p:blipFill>
              <p:spPr>
                <a:xfrm>
                  <a:off x="1834725" y="3682390"/>
                  <a:ext cx="66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60" name="Ink 159">
                  <a:extLst>
                    <a:ext uri="{FF2B5EF4-FFF2-40B4-BE49-F238E27FC236}">
                      <a16:creationId xmlns:a16="http://schemas.microsoft.com/office/drawing/2014/main" id="{0531BE8A-4F5A-4451-F00E-97983C0AE559}"/>
                    </a:ext>
                  </a:extLst>
                </p14:cNvPr>
                <p14:cNvContentPartPr/>
                <p14:nvPr/>
              </p14:nvContentPartPr>
              <p14:xfrm>
                <a:off x="1778925" y="3864910"/>
                <a:ext cx="222840" cy="286920"/>
              </p14:xfrm>
            </p:contentPart>
          </mc:Choice>
          <mc:Fallback xmlns="">
            <p:pic>
              <p:nvPicPr>
                <p:cNvPr id="160" name="Ink 159">
                  <a:extLst>
                    <a:ext uri="{FF2B5EF4-FFF2-40B4-BE49-F238E27FC236}">
                      <a16:creationId xmlns:a16="http://schemas.microsoft.com/office/drawing/2014/main" id="{0531BE8A-4F5A-4451-F00E-97983C0AE559}"/>
                    </a:ext>
                  </a:extLst>
                </p:cNvPr>
                <p:cNvPicPr/>
                <p:nvPr/>
              </p:nvPicPr>
              <p:blipFill>
                <a:blip r:embed="rId140"/>
                <a:stretch>
                  <a:fillRect/>
                </a:stretch>
              </p:blipFill>
              <p:spPr>
                <a:xfrm>
                  <a:off x="1770285" y="3855910"/>
                  <a:ext cx="24048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61" name="Ink 160">
                  <a:extLst>
                    <a:ext uri="{FF2B5EF4-FFF2-40B4-BE49-F238E27FC236}">
                      <a16:creationId xmlns:a16="http://schemas.microsoft.com/office/drawing/2014/main" id="{7B5EA7BA-9DFC-A6F6-1EFD-CD507C377BD9}"/>
                    </a:ext>
                  </a:extLst>
                </p14:cNvPr>
                <p14:cNvContentPartPr/>
                <p14:nvPr/>
              </p14:nvContentPartPr>
              <p14:xfrm>
                <a:off x="2042085" y="3866350"/>
                <a:ext cx="67320" cy="225360"/>
              </p14:xfrm>
            </p:contentPart>
          </mc:Choice>
          <mc:Fallback xmlns="">
            <p:pic>
              <p:nvPicPr>
                <p:cNvPr id="161" name="Ink 160">
                  <a:extLst>
                    <a:ext uri="{FF2B5EF4-FFF2-40B4-BE49-F238E27FC236}">
                      <a16:creationId xmlns:a16="http://schemas.microsoft.com/office/drawing/2014/main" id="{7B5EA7BA-9DFC-A6F6-1EFD-CD507C377BD9}"/>
                    </a:ext>
                  </a:extLst>
                </p:cNvPr>
                <p:cNvPicPr/>
                <p:nvPr/>
              </p:nvPicPr>
              <p:blipFill>
                <a:blip r:embed="rId142"/>
                <a:stretch>
                  <a:fillRect/>
                </a:stretch>
              </p:blipFill>
              <p:spPr>
                <a:xfrm>
                  <a:off x="2033085" y="3857350"/>
                  <a:ext cx="849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62" name="Ink 161">
                  <a:extLst>
                    <a:ext uri="{FF2B5EF4-FFF2-40B4-BE49-F238E27FC236}">
                      <a16:creationId xmlns:a16="http://schemas.microsoft.com/office/drawing/2014/main" id="{F55ACA9C-0129-C4AE-B0DA-B135247D43AC}"/>
                    </a:ext>
                  </a:extLst>
                </p14:cNvPr>
                <p14:cNvContentPartPr/>
                <p14:nvPr/>
              </p14:nvContentPartPr>
              <p14:xfrm>
                <a:off x="2129205" y="3858070"/>
                <a:ext cx="87480" cy="102240"/>
              </p14:xfrm>
            </p:contentPart>
          </mc:Choice>
          <mc:Fallback xmlns="">
            <p:pic>
              <p:nvPicPr>
                <p:cNvPr id="162" name="Ink 161">
                  <a:extLst>
                    <a:ext uri="{FF2B5EF4-FFF2-40B4-BE49-F238E27FC236}">
                      <a16:creationId xmlns:a16="http://schemas.microsoft.com/office/drawing/2014/main" id="{F55ACA9C-0129-C4AE-B0DA-B135247D43AC}"/>
                    </a:ext>
                  </a:extLst>
                </p:cNvPr>
                <p:cNvPicPr/>
                <p:nvPr/>
              </p:nvPicPr>
              <p:blipFill>
                <a:blip r:embed="rId144"/>
                <a:stretch>
                  <a:fillRect/>
                </a:stretch>
              </p:blipFill>
              <p:spPr>
                <a:xfrm>
                  <a:off x="2120565" y="3849070"/>
                  <a:ext cx="1051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63" name="Ink 162">
                  <a:extLst>
                    <a:ext uri="{FF2B5EF4-FFF2-40B4-BE49-F238E27FC236}">
                      <a16:creationId xmlns:a16="http://schemas.microsoft.com/office/drawing/2014/main" id="{7D371B45-CAAE-35EC-B5CD-A27096DB08B8}"/>
                    </a:ext>
                  </a:extLst>
                </p14:cNvPr>
                <p14:cNvContentPartPr/>
                <p14:nvPr/>
              </p14:nvContentPartPr>
              <p14:xfrm>
                <a:off x="2285445" y="3820270"/>
                <a:ext cx="97200" cy="140760"/>
              </p14:xfrm>
            </p:contentPart>
          </mc:Choice>
          <mc:Fallback xmlns="">
            <p:pic>
              <p:nvPicPr>
                <p:cNvPr id="163" name="Ink 162">
                  <a:extLst>
                    <a:ext uri="{FF2B5EF4-FFF2-40B4-BE49-F238E27FC236}">
                      <a16:creationId xmlns:a16="http://schemas.microsoft.com/office/drawing/2014/main" id="{7D371B45-CAAE-35EC-B5CD-A27096DB08B8}"/>
                    </a:ext>
                  </a:extLst>
                </p:cNvPr>
                <p:cNvPicPr/>
                <p:nvPr/>
              </p:nvPicPr>
              <p:blipFill>
                <a:blip r:embed="rId146"/>
                <a:stretch>
                  <a:fillRect/>
                </a:stretch>
              </p:blipFill>
              <p:spPr>
                <a:xfrm>
                  <a:off x="2276445" y="3811630"/>
                  <a:ext cx="1148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64" name="Ink 163">
                  <a:extLst>
                    <a:ext uri="{FF2B5EF4-FFF2-40B4-BE49-F238E27FC236}">
                      <a16:creationId xmlns:a16="http://schemas.microsoft.com/office/drawing/2014/main" id="{763CBA9A-3487-2611-1EF9-5153423BD9DD}"/>
                    </a:ext>
                  </a:extLst>
                </p14:cNvPr>
                <p14:cNvContentPartPr/>
                <p14:nvPr/>
              </p14:nvContentPartPr>
              <p14:xfrm>
                <a:off x="2440965" y="3634870"/>
                <a:ext cx="119520" cy="465480"/>
              </p14:xfrm>
            </p:contentPart>
          </mc:Choice>
          <mc:Fallback xmlns="">
            <p:pic>
              <p:nvPicPr>
                <p:cNvPr id="164" name="Ink 163">
                  <a:extLst>
                    <a:ext uri="{FF2B5EF4-FFF2-40B4-BE49-F238E27FC236}">
                      <a16:creationId xmlns:a16="http://schemas.microsoft.com/office/drawing/2014/main" id="{763CBA9A-3487-2611-1EF9-5153423BD9DD}"/>
                    </a:ext>
                  </a:extLst>
                </p:cNvPr>
                <p:cNvPicPr/>
                <p:nvPr/>
              </p:nvPicPr>
              <p:blipFill>
                <a:blip r:embed="rId148"/>
                <a:stretch>
                  <a:fillRect/>
                </a:stretch>
              </p:blipFill>
              <p:spPr>
                <a:xfrm>
                  <a:off x="2431965" y="3626230"/>
                  <a:ext cx="13716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65" name="Ink 164">
                  <a:extLst>
                    <a:ext uri="{FF2B5EF4-FFF2-40B4-BE49-F238E27FC236}">
                      <a16:creationId xmlns:a16="http://schemas.microsoft.com/office/drawing/2014/main" id="{CB7E3273-0C42-F8FD-5EF8-2D7DAAADB631}"/>
                    </a:ext>
                  </a:extLst>
                </p14:cNvPr>
                <p14:cNvContentPartPr/>
                <p14:nvPr/>
              </p14:nvContentPartPr>
              <p14:xfrm>
                <a:off x="2479845" y="3866710"/>
                <a:ext cx="80640" cy="17640"/>
              </p14:xfrm>
            </p:contentPart>
          </mc:Choice>
          <mc:Fallback xmlns="">
            <p:pic>
              <p:nvPicPr>
                <p:cNvPr id="165" name="Ink 164">
                  <a:extLst>
                    <a:ext uri="{FF2B5EF4-FFF2-40B4-BE49-F238E27FC236}">
                      <a16:creationId xmlns:a16="http://schemas.microsoft.com/office/drawing/2014/main" id="{CB7E3273-0C42-F8FD-5EF8-2D7DAAADB631}"/>
                    </a:ext>
                  </a:extLst>
                </p:cNvPr>
                <p:cNvPicPr/>
                <p:nvPr/>
              </p:nvPicPr>
              <p:blipFill>
                <a:blip r:embed="rId150"/>
                <a:stretch>
                  <a:fillRect/>
                </a:stretch>
              </p:blipFill>
              <p:spPr>
                <a:xfrm>
                  <a:off x="2471205" y="3858070"/>
                  <a:ext cx="982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66" name="Ink 165">
                  <a:extLst>
                    <a:ext uri="{FF2B5EF4-FFF2-40B4-BE49-F238E27FC236}">
                      <a16:creationId xmlns:a16="http://schemas.microsoft.com/office/drawing/2014/main" id="{28771EB6-28FE-B0EB-C19A-F0E136D1916C}"/>
                    </a:ext>
                  </a:extLst>
                </p14:cNvPr>
                <p14:cNvContentPartPr/>
                <p14:nvPr/>
              </p14:nvContentPartPr>
              <p14:xfrm>
                <a:off x="2718165" y="3734590"/>
                <a:ext cx="61560" cy="217440"/>
              </p14:xfrm>
            </p:contentPart>
          </mc:Choice>
          <mc:Fallback xmlns="">
            <p:pic>
              <p:nvPicPr>
                <p:cNvPr id="166" name="Ink 165">
                  <a:extLst>
                    <a:ext uri="{FF2B5EF4-FFF2-40B4-BE49-F238E27FC236}">
                      <a16:creationId xmlns:a16="http://schemas.microsoft.com/office/drawing/2014/main" id="{28771EB6-28FE-B0EB-C19A-F0E136D1916C}"/>
                    </a:ext>
                  </a:extLst>
                </p:cNvPr>
                <p:cNvPicPr/>
                <p:nvPr/>
              </p:nvPicPr>
              <p:blipFill>
                <a:blip r:embed="rId152"/>
                <a:stretch>
                  <a:fillRect/>
                </a:stretch>
              </p:blipFill>
              <p:spPr>
                <a:xfrm>
                  <a:off x="2709525" y="3725590"/>
                  <a:ext cx="792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67" name="Ink 166">
                  <a:extLst>
                    <a:ext uri="{FF2B5EF4-FFF2-40B4-BE49-F238E27FC236}">
                      <a16:creationId xmlns:a16="http://schemas.microsoft.com/office/drawing/2014/main" id="{F4C05E42-D1F7-0CAB-09E1-C22E8AB4E78B}"/>
                    </a:ext>
                  </a:extLst>
                </p14:cNvPr>
                <p14:cNvContentPartPr/>
                <p14:nvPr/>
              </p14:nvContentPartPr>
              <p14:xfrm>
                <a:off x="2858565" y="3790030"/>
                <a:ext cx="237240" cy="99000"/>
              </p14:xfrm>
            </p:contentPart>
          </mc:Choice>
          <mc:Fallback xmlns="">
            <p:pic>
              <p:nvPicPr>
                <p:cNvPr id="167" name="Ink 166">
                  <a:extLst>
                    <a:ext uri="{FF2B5EF4-FFF2-40B4-BE49-F238E27FC236}">
                      <a16:creationId xmlns:a16="http://schemas.microsoft.com/office/drawing/2014/main" id="{F4C05E42-D1F7-0CAB-09E1-C22E8AB4E78B}"/>
                    </a:ext>
                  </a:extLst>
                </p:cNvPr>
                <p:cNvPicPr/>
                <p:nvPr/>
              </p:nvPicPr>
              <p:blipFill>
                <a:blip r:embed="rId154"/>
                <a:stretch>
                  <a:fillRect/>
                </a:stretch>
              </p:blipFill>
              <p:spPr>
                <a:xfrm>
                  <a:off x="2849565" y="3781390"/>
                  <a:ext cx="2548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68" name="Ink 167">
                  <a:extLst>
                    <a:ext uri="{FF2B5EF4-FFF2-40B4-BE49-F238E27FC236}">
                      <a16:creationId xmlns:a16="http://schemas.microsoft.com/office/drawing/2014/main" id="{DB82401C-B471-9181-D62C-6451261CF272}"/>
                    </a:ext>
                  </a:extLst>
                </p14:cNvPr>
                <p14:cNvContentPartPr/>
                <p14:nvPr/>
              </p14:nvContentPartPr>
              <p14:xfrm>
                <a:off x="3140805" y="3723790"/>
                <a:ext cx="114120" cy="207000"/>
              </p14:xfrm>
            </p:contentPart>
          </mc:Choice>
          <mc:Fallback xmlns="">
            <p:pic>
              <p:nvPicPr>
                <p:cNvPr id="168" name="Ink 167">
                  <a:extLst>
                    <a:ext uri="{FF2B5EF4-FFF2-40B4-BE49-F238E27FC236}">
                      <a16:creationId xmlns:a16="http://schemas.microsoft.com/office/drawing/2014/main" id="{DB82401C-B471-9181-D62C-6451261CF272}"/>
                    </a:ext>
                  </a:extLst>
                </p:cNvPr>
                <p:cNvPicPr/>
                <p:nvPr/>
              </p:nvPicPr>
              <p:blipFill>
                <a:blip r:embed="rId156"/>
                <a:stretch>
                  <a:fillRect/>
                </a:stretch>
              </p:blipFill>
              <p:spPr>
                <a:xfrm>
                  <a:off x="3132165" y="3715150"/>
                  <a:ext cx="1317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69" name="Ink 168">
                  <a:extLst>
                    <a:ext uri="{FF2B5EF4-FFF2-40B4-BE49-F238E27FC236}">
                      <a16:creationId xmlns:a16="http://schemas.microsoft.com/office/drawing/2014/main" id="{9D84284D-7138-7FF1-CF28-800D8430A7EF}"/>
                    </a:ext>
                  </a:extLst>
                </p14:cNvPr>
                <p14:cNvContentPartPr/>
                <p14:nvPr/>
              </p14:nvContentPartPr>
              <p14:xfrm>
                <a:off x="3407565" y="3745390"/>
                <a:ext cx="8640" cy="9360"/>
              </p14:xfrm>
            </p:contentPart>
          </mc:Choice>
          <mc:Fallback xmlns="">
            <p:pic>
              <p:nvPicPr>
                <p:cNvPr id="169" name="Ink 168">
                  <a:extLst>
                    <a:ext uri="{FF2B5EF4-FFF2-40B4-BE49-F238E27FC236}">
                      <a16:creationId xmlns:a16="http://schemas.microsoft.com/office/drawing/2014/main" id="{9D84284D-7138-7FF1-CF28-800D8430A7EF}"/>
                    </a:ext>
                  </a:extLst>
                </p:cNvPr>
                <p:cNvPicPr/>
                <p:nvPr/>
              </p:nvPicPr>
              <p:blipFill>
                <a:blip r:embed="rId158"/>
                <a:stretch>
                  <a:fillRect/>
                </a:stretch>
              </p:blipFill>
              <p:spPr>
                <a:xfrm>
                  <a:off x="3398565" y="3736390"/>
                  <a:ext cx="262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70" name="Ink 169">
                  <a:extLst>
                    <a:ext uri="{FF2B5EF4-FFF2-40B4-BE49-F238E27FC236}">
                      <a16:creationId xmlns:a16="http://schemas.microsoft.com/office/drawing/2014/main" id="{CC1AC818-1582-CEAA-1C10-7F7D43F9DEB3}"/>
                    </a:ext>
                  </a:extLst>
                </p14:cNvPr>
                <p14:cNvContentPartPr/>
                <p14:nvPr/>
              </p14:nvContentPartPr>
              <p14:xfrm>
                <a:off x="3391365" y="3885790"/>
                <a:ext cx="26280" cy="104760"/>
              </p14:xfrm>
            </p:contentPart>
          </mc:Choice>
          <mc:Fallback xmlns="">
            <p:pic>
              <p:nvPicPr>
                <p:cNvPr id="170" name="Ink 169">
                  <a:extLst>
                    <a:ext uri="{FF2B5EF4-FFF2-40B4-BE49-F238E27FC236}">
                      <a16:creationId xmlns:a16="http://schemas.microsoft.com/office/drawing/2014/main" id="{CC1AC818-1582-CEAA-1C10-7F7D43F9DEB3}"/>
                    </a:ext>
                  </a:extLst>
                </p:cNvPr>
                <p:cNvPicPr/>
                <p:nvPr/>
              </p:nvPicPr>
              <p:blipFill>
                <a:blip r:embed="rId160"/>
                <a:stretch>
                  <a:fillRect/>
                </a:stretch>
              </p:blipFill>
              <p:spPr>
                <a:xfrm>
                  <a:off x="3382725" y="3877150"/>
                  <a:ext cx="439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72" name="Ink 171">
                  <a:extLst>
                    <a:ext uri="{FF2B5EF4-FFF2-40B4-BE49-F238E27FC236}">
                      <a16:creationId xmlns:a16="http://schemas.microsoft.com/office/drawing/2014/main" id="{35498EB7-BEB1-C065-C868-72E49968499B}"/>
                    </a:ext>
                  </a:extLst>
                </p14:cNvPr>
                <p14:cNvContentPartPr/>
                <p14:nvPr/>
              </p14:nvContentPartPr>
              <p14:xfrm>
                <a:off x="563565" y="4507870"/>
                <a:ext cx="147240" cy="380160"/>
              </p14:xfrm>
            </p:contentPart>
          </mc:Choice>
          <mc:Fallback xmlns="">
            <p:pic>
              <p:nvPicPr>
                <p:cNvPr id="172" name="Ink 171">
                  <a:extLst>
                    <a:ext uri="{FF2B5EF4-FFF2-40B4-BE49-F238E27FC236}">
                      <a16:creationId xmlns:a16="http://schemas.microsoft.com/office/drawing/2014/main" id="{35498EB7-BEB1-C065-C868-72E49968499B}"/>
                    </a:ext>
                  </a:extLst>
                </p:cNvPr>
                <p:cNvPicPr/>
                <p:nvPr/>
              </p:nvPicPr>
              <p:blipFill>
                <a:blip r:embed="rId162"/>
                <a:stretch>
                  <a:fillRect/>
                </a:stretch>
              </p:blipFill>
              <p:spPr>
                <a:xfrm>
                  <a:off x="554565" y="4499230"/>
                  <a:ext cx="16488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73" name="Ink 172">
                  <a:extLst>
                    <a:ext uri="{FF2B5EF4-FFF2-40B4-BE49-F238E27FC236}">
                      <a16:creationId xmlns:a16="http://schemas.microsoft.com/office/drawing/2014/main" id="{0B421AE8-C835-4834-F653-7C1AE36CA601}"/>
                    </a:ext>
                  </a:extLst>
                </p14:cNvPr>
                <p14:cNvContentPartPr/>
                <p14:nvPr/>
              </p14:nvContentPartPr>
              <p14:xfrm>
                <a:off x="788205" y="4590670"/>
                <a:ext cx="77040" cy="17640"/>
              </p14:xfrm>
            </p:contentPart>
          </mc:Choice>
          <mc:Fallback xmlns="">
            <p:pic>
              <p:nvPicPr>
                <p:cNvPr id="173" name="Ink 172">
                  <a:extLst>
                    <a:ext uri="{FF2B5EF4-FFF2-40B4-BE49-F238E27FC236}">
                      <a16:creationId xmlns:a16="http://schemas.microsoft.com/office/drawing/2014/main" id="{0B421AE8-C835-4834-F653-7C1AE36CA601}"/>
                    </a:ext>
                  </a:extLst>
                </p:cNvPr>
                <p:cNvPicPr/>
                <p:nvPr/>
              </p:nvPicPr>
              <p:blipFill>
                <a:blip r:embed="rId164"/>
                <a:stretch>
                  <a:fillRect/>
                </a:stretch>
              </p:blipFill>
              <p:spPr>
                <a:xfrm>
                  <a:off x="779205" y="4581670"/>
                  <a:ext cx="946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74" name="Ink 173">
                  <a:extLst>
                    <a:ext uri="{FF2B5EF4-FFF2-40B4-BE49-F238E27FC236}">
                      <a16:creationId xmlns:a16="http://schemas.microsoft.com/office/drawing/2014/main" id="{F05DB90A-5D12-25E5-B718-F39DC164ED8D}"/>
                    </a:ext>
                  </a:extLst>
                </p14:cNvPr>
                <p14:cNvContentPartPr/>
                <p14:nvPr/>
              </p14:nvContentPartPr>
              <p14:xfrm>
                <a:off x="780285" y="4679230"/>
                <a:ext cx="125640" cy="30960"/>
              </p14:xfrm>
            </p:contentPart>
          </mc:Choice>
          <mc:Fallback xmlns="">
            <p:pic>
              <p:nvPicPr>
                <p:cNvPr id="174" name="Ink 173">
                  <a:extLst>
                    <a:ext uri="{FF2B5EF4-FFF2-40B4-BE49-F238E27FC236}">
                      <a16:creationId xmlns:a16="http://schemas.microsoft.com/office/drawing/2014/main" id="{F05DB90A-5D12-25E5-B718-F39DC164ED8D}"/>
                    </a:ext>
                  </a:extLst>
                </p:cNvPr>
                <p:cNvPicPr/>
                <p:nvPr/>
              </p:nvPicPr>
              <p:blipFill>
                <a:blip r:embed="rId166"/>
                <a:stretch>
                  <a:fillRect/>
                </a:stretch>
              </p:blipFill>
              <p:spPr>
                <a:xfrm>
                  <a:off x="771285" y="4670590"/>
                  <a:ext cx="14328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75" name="Ink 174">
                  <a:extLst>
                    <a:ext uri="{FF2B5EF4-FFF2-40B4-BE49-F238E27FC236}">
                      <a16:creationId xmlns:a16="http://schemas.microsoft.com/office/drawing/2014/main" id="{8D5B8C21-6C80-A275-4844-5F26793FD3BE}"/>
                    </a:ext>
                  </a:extLst>
                </p14:cNvPr>
                <p14:cNvContentPartPr/>
                <p14:nvPr/>
              </p14:nvContentPartPr>
              <p14:xfrm>
                <a:off x="1010325" y="4403470"/>
                <a:ext cx="28080" cy="117360"/>
              </p14:xfrm>
            </p:contentPart>
          </mc:Choice>
          <mc:Fallback xmlns="">
            <p:pic>
              <p:nvPicPr>
                <p:cNvPr id="175" name="Ink 174">
                  <a:extLst>
                    <a:ext uri="{FF2B5EF4-FFF2-40B4-BE49-F238E27FC236}">
                      <a16:creationId xmlns:a16="http://schemas.microsoft.com/office/drawing/2014/main" id="{8D5B8C21-6C80-A275-4844-5F26793FD3BE}"/>
                    </a:ext>
                  </a:extLst>
                </p:cNvPr>
                <p:cNvPicPr/>
                <p:nvPr/>
              </p:nvPicPr>
              <p:blipFill>
                <a:blip r:embed="rId168"/>
                <a:stretch>
                  <a:fillRect/>
                </a:stretch>
              </p:blipFill>
              <p:spPr>
                <a:xfrm>
                  <a:off x="1001325" y="4394830"/>
                  <a:ext cx="4572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76" name="Ink 175">
                  <a:extLst>
                    <a:ext uri="{FF2B5EF4-FFF2-40B4-BE49-F238E27FC236}">
                      <a16:creationId xmlns:a16="http://schemas.microsoft.com/office/drawing/2014/main" id="{C649F587-DE96-7A0F-D85E-37D0E4C2AC1C}"/>
                    </a:ext>
                  </a:extLst>
                </p14:cNvPr>
                <p14:cNvContentPartPr/>
                <p14:nvPr/>
              </p14:nvContentPartPr>
              <p14:xfrm>
                <a:off x="1106805" y="4503910"/>
                <a:ext cx="151200" cy="243360"/>
              </p14:xfrm>
            </p:contentPart>
          </mc:Choice>
          <mc:Fallback xmlns="">
            <p:pic>
              <p:nvPicPr>
                <p:cNvPr id="176" name="Ink 175">
                  <a:extLst>
                    <a:ext uri="{FF2B5EF4-FFF2-40B4-BE49-F238E27FC236}">
                      <a16:creationId xmlns:a16="http://schemas.microsoft.com/office/drawing/2014/main" id="{C649F587-DE96-7A0F-D85E-37D0E4C2AC1C}"/>
                    </a:ext>
                  </a:extLst>
                </p:cNvPr>
                <p:cNvPicPr/>
                <p:nvPr/>
              </p:nvPicPr>
              <p:blipFill>
                <a:blip r:embed="rId170"/>
                <a:stretch>
                  <a:fillRect/>
                </a:stretch>
              </p:blipFill>
              <p:spPr>
                <a:xfrm>
                  <a:off x="1098165" y="4494910"/>
                  <a:ext cx="1688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77" name="Ink 176">
                  <a:extLst>
                    <a:ext uri="{FF2B5EF4-FFF2-40B4-BE49-F238E27FC236}">
                      <a16:creationId xmlns:a16="http://schemas.microsoft.com/office/drawing/2014/main" id="{E557461B-815E-6E9B-59BC-75C36C8F2A23}"/>
                    </a:ext>
                  </a:extLst>
                </p14:cNvPr>
                <p14:cNvContentPartPr/>
                <p14:nvPr/>
              </p14:nvContentPartPr>
              <p14:xfrm>
                <a:off x="1153965" y="4620550"/>
                <a:ext cx="122400" cy="27000"/>
              </p14:xfrm>
            </p:contentPart>
          </mc:Choice>
          <mc:Fallback xmlns="">
            <p:pic>
              <p:nvPicPr>
                <p:cNvPr id="177" name="Ink 176">
                  <a:extLst>
                    <a:ext uri="{FF2B5EF4-FFF2-40B4-BE49-F238E27FC236}">
                      <a16:creationId xmlns:a16="http://schemas.microsoft.com/office/drawing/2014/main" id="{E557461B-815E-6E9B-59BC-75C36C8F2A23}"/>
                    </a:ext>
                  </a:extLst>
                </p:cNvPr>
                <p:cNvPicPr/>
                <p:nvPr/>
              </p:nvPicPr>
              <p:blipFill>
                <a:blip r:embed="rId172"/>
                <a:stretch>
                  <a:fillRect/>
                </a:stretch>
              </p:blipFill>
              <p:spPr>
                <a:xfrm>
                  <a:off x="1145325" y="4611910"/>
                  <a:ext cx="1400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78" name="Ink 177">
                  <a:extLst>
                    <a:ext uri="{FF2B5EF4-FFF2-40B4-BE49-F238E27FC236}">
                      <a16:creationId xmlns:a16="http://schemas.microsoft.com/office/drawing/2014/main" id="{A4F277E7-DD65-A778-D2D6-7604291D0FE9}"/>
                    </a:ext>
                  </a:extLst>
                </p14:cNvPr>
                <p14:cNvContentPartPr/>
                <p14:nvPr/>
              </p14:nvContentPartPr>
              <p14:xfrm>
                <a:off x="1330005" y="4502470"/>
                <a:ext cx="115920" cy="193320"/>
              </p14:xfrm>
            </p:contentPart>
          </mc:Choice>
          <mc:Fallback xmlns="">
            <p:pic>
              <p:nvPicPr>
                <p:cNvPr id="178" name="Ink 177">
                  <a:extLst>
                    <a:ext uri="{FF2B5EF4-FFF2-40B4-BE49-F238E27FC236}">
                      <a16:creationId xmlns:a16="http://schemas.microsoft.com/office/drawing/2014/main" id="{A4F277E7-DD65-A778-D2D6-7604291D0FE9}"/>
                    </a:ext>
                  </a:extLst>
                </p:cNvPr>
                <p:cNvPicPr/>
                <p:nvPr/>
              </p:nvPicPr>
              <p:blipFill>
                <a:blip r:embed="rId174"/>
                <a:stretch>
                  <a:fillRect/>
                </a:stretch>
              </p:blipFill>
              <p:spPr>
                <a:xfrm>
                  <a:off x="1321365" y="4493470"/>
                  <a:ext cx="1335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79" name="Ink 178">
                  <a:extLst>
                    <a:ext uri="{FF2B5EF4-FFF2-40B4-BE49-F238E27FC236}">
                      <a16:creationId xmlns:a16="http://schemas.microsoft.com/office/drawing/2014/main" id="{45DBA803-C36A-DE6A-A82C-DCE08760E48E}"/>
                    </a:ext>
                  </a:extLst>
                </p14:cNvPr>
                <p14:cNvContentPartPr/>
                <p14:nvPr/>
              </p14:nvContentPartPr>
              <p14:xfrm>
                <a:off x="1517205" y="4409950"/>
                <a:ext cx="8280" cy="91440"/>
              </p14:xfrm>
            </p:contentPart>
          </mc:Choice>
          <mc:Fallback xmlns="">
            <p:pic>
              <p:nvPicPr>
                <p:cNvPr id="179" name="Ink 178">
                  <a:extLst>
                    <a:ext uri="{FF2B5EF4-FFF2-40B4-BE49-F238E27FC236}">
                      <a16:creationId xmlns:a16="http://schemas.microsoft.com/office/drawing/2014/main" id="{45DBA803-C36A-DE6A-A82C-DCE08760E48E}"/>
                    </a:ext>
                  </a:extLst>
                </p:cNvPr>
                <p:cNvPicPr/>
                <p:nvPr/>
              </p:nvPicPr>
              <p:blipFill>
                <a:blip r:embed="rId176"/>
                <a:stretch>
                  <a:fillRect/>
                </a:stretch>
              </p:blipFill>
              <p:spPr>
                <a:xfrm>
                  <a:off x="1508205" y="4400950"/>
                  <a:ext cx="259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80" name="Ink 179">
                  <a:extLst>
                    <a:ext uri="{FF2B5EF4-FFF2-40B4-BE49-F238E27FC236}">
                      <a16:creationId xmlns:a16="http://schemas.microsoft.com/office/drawing/2014/main" id="{6FD2EFFC-1278-EC9F-F643-838530079823}"/>
                    </a:ext>
                  </a:extLst>
                </p14:cNvPr>
                <p14:cNvContentPartPr/>
                <p14:nvPr/>
              </p14:nvContentPartPr>
              <p14:xfrm>
                <a:off x="1681725" y="4479430"/>
                <a:ext cx="7920" cy="26640"/>
              </p14:xfrm>
            </p:contentPart>
          </mc:Choice>
          <mc:Fallback xmlns="">
            <p:pic>
              <p:nvPicPr>
                <p:cNvPr id="180" name="Ink 179">
                  <a:extLst>
                    <a:ext uri="{FF2B5EF4-FFF2-40B4-BE49-F238E27FC236}">
                      <a16:creationId xmlns:a16="http://schemas.microsoft.com/office/drawing/2014/main" id="{6FD2EFFC-1278-EC9F-F643-838530079823}"/>
                    </a:ext>
                  </a:extLst>
                </p:cNvPr>
                <p:cNvPicPr/>
                <p:nvPr/>
              </p:nvPicPr>
              <p:blipFill>
                <a:blip r:embed="rId178"/>
                <a:stretch>
                  <a:fillRect/>
                </a:stretch>
              </p:blipFill>
              <p:spPr>
                <a:xfrm>
                  <a:off x="1673085" y="4470790"/>
                  <a:ext cx="255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81" name="Ink 180">
                  <a:extLst>
                    <a:ext uri="{FF2B5EF4-FFF2-40B4-BE49-F238E27FC236}">
                      <a16:creationId xmlns:a16="http://schemas.microsoft.com/office/drawing/2014/main" id="{8A3180E0-CF3D-54A8-C980-7066BD72F269}"/>
                    </a:ext>
                  </a:extLst>
                </p14:cNvPr>
                <p14:cNvContentPartPr/>
                <p14:nvPr/>
              </p14:nvContentPartPr>
              <p14:xfrm>
                <a:off x="1654365" y="4705510"/>
                <a:ext cx="38520" cy="73800"/>
              </p14:xfrm>
            </p:contentPart>
          </mc:Choice>
          <mc:Fallback xmlns="">
            <p:pic>
              <p:nvPicPr>
                <p:cNvPr id="181" name="Ink 180">
                  <a:extLst>
                    <a:ext uri="{FF2B5EF4-FFF2-40B4-BE49-F238E27FC236}">
                      <a16:creationId xmlns:a16="http://schemas.microsoft.com/office/drawing/2014/main" id="{8A3180E0-CF3D-54A8-C980-7066BD72F269}"/>
                    </a:ext>
                  </a:extLst>
                </p:cNvPr>
                <p:cNvPicPr/>
                <p:nvPr/>
              </p:nvPicPr>
              <p:blipFill>
                <a:blip r:embed="rId180"/>
                <a:stretch>
                  <a:fillRect/>
                </a:stretch>
              </p:blipFill>
              <p:spPr>
                <a:xfrm>
                  <a:off x="1645725" y="4696510"/>
                  <a:ext cx="561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83" name="Ink 182">
                  <a:extLst>
                    <a:ext uri="{FF2B5EF4-FFF2-40B4-BE49-F238E27FC236}">
                      <a16:creationId xmlns:a16="http://schemas.microsoft.com/office/drawing/2014/main" id="{8479E256-0351-E5BF-CC45-187ADBB8D295}"/>
                    </a:ext>
                  </a:extLst>
                </p14:cNvPr>
                <p14:cNvContentPartPr/>
                <p14:nvPr/>
              </p14:nvContentPartPr>
              <p14:xfrm>
                <a:off x="979365" y="5060470"/>
                <a:ext cx="15840" cy="162000"/>
              </p14:xfrm>
            </p:contentPart>
          </mc:Choice>
          <mc:Fallback xmlns="">
            <p:pic>
              <p:nvPicPr>
                <p:cNvPr id="183" name="Ink 182">
                  <a:extLst>
                    <a:ext uri="{FF2B5EF4-FFF2-40B4-BE49-F238E27FC236}">
                      <a16:creationId xmlns:a16="http://schemas.microsoft.com/office/drawing/2014/main" id="{8479E256-0351-E5BF-CC45-187ADBB8D295}"/>
                    </a:ext>
                  </a:extLst>
                </p:cNvPr>
                <p:cNvPicPr/>
                <p:nvPr/>
              </p:nvPicPr>
              <p:blipFill>
                <a:blip r:embed="rId182"/>
                <a:stretch>
                  <a:fillRect/>
                </a:stretch>
              </p:blipFill>
              <p:spPr>
                <a:xfrm>
                  <a:off x="970725" y="5051470"/>
                  <a:ext cx="334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84" name="Ink 183">
                  <a:extLst>
                    <a:ext uri="{FF2B5EF4-FFF2-40B4-BE49-F238E27FC236}">
                      <a16:creationId xmlns:a16="http://schemas.microsoft.com/office/drawing/2014/main" id="{EEA2AD41-8341-96C0-AF3D-52E1A0E3A2C2}"/>
                    </a:ext>
                  </a:extLst>
                </p14:cNvPr>
                <p14:cNvContentPartPr/>
                <p14:nvPr/>
              </p14:nvContentPartPr>
              <p14:xfrm>
                <a:off x="1425405" y="5060470"/>
                <a:ext cx="20160" cy="136080"/>
              </p14:xfrm>
            </p:contentPart>
          </mc:Choice>
          <mc:Fallback xmlns="">
            <p:pic>
              <p:nvPicPr>
                <p:cNvPr id="184" name="Ink 183">
                  <a:extLst>
                    <a:ext uri="{FF2B5EF4-FFF2-40B4-BE49-F238E27FC236}">
                      <a16:creationId xmlns:a16="http://schemas.microsoft.com/office/drawing/2014/main" id="{EEA2AD41-8341-96C0-AF3D-52E1A0E3A2C2}"/>
                    </a:ext>
                  </a:extLst>
                </p:cNvPr>
                <p:cNvPicPr/>
                <p:nvPr/>
              </p:nvPicPr>
              <p:blipFill>
                <a:blip r:embed="rId184"/>
                <a:stretch>
                  <a:fillRect/>
                </a:stretch>
              </p:blipFill>
              <p:spPr>
                <a:xfrm>
                  <a:off x="1416765" y="5051830"/>
                  <a:ext cx="378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85" name="Ink 184">
                  <a:extLst>
                    <a:ext uri="{FF2B5EF4-FFF2-40B4-BE49-F238E27FC236}">
                      <a16:creationId xmlns:a16="http://schemas.microsoft.com/office/drawing/2014/main" id="{FD65BEEC-19C2-53C6-3425-9F0767B36EFF}"/>
                    </a:ext>
                  </a:extLst>
                </p14:cNvPr>
                <p14:cNvContentPartPr/>
                <p14:nvPr/>
              </p14:nvContentPartPr>
              <p14:xfrm>
                <a:off x="1718445" y="5281510"/>
                <a:ext cx="108360" cy="117360"/>
              </p14:xfrm>
            </p:contentPart>
          </mc:Choice>
          <mc:Fallback xmlns="">
            <p:pic>
              <p:nvPicPr>
                <p:cNvPr id="185" name="Ink 184">
                  <a:extLst>
                    <a:ext uri="{FF2B5EF4-FFF2-40B4-BE49-F238E27FC236}">
                      <a16:creationId xmlns:a16="http://schemas.microsoft.com/office/drawing/2014/main" id="{FD65BEEC-19C2-53C6-3425-9F0767B36EFF}"/>
                    </a:ext>
                  </a:extLst>
                </p:cNvPr>
                <p:cNvPicPr/>
                <p:nvPr/>
              </p:nvPicPr>
              <p:blipFill>
                <a:blip r:embed="rId186"/>
                <a:stretch>
                  <a:fillRect/>
                </a:stretch>
              </p:blipFill>
              <p:spPr>
                <a:xfrm>
                  <a:off x="1709805" y="5272870"/>
                  <a:ext cx="1260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86" name="Ink 185">
                  <a:extLst>
                    <a:ext uri="{FF2B5EF4-FFF2-40B4-BE49-F238E27FC236}">
                      <a16:creationId xmlns:a16="http://schemas.microsoft.com/office/drawing/2014/main" id="{C46AA590-8A66-82AA-D578-97154FE1AB77}"/>
                    </a:ext>
                  </a:extLst>
                </p14:cNvPr>
                <p14:cNvContentPartPr/>
                <p14:nvPr/>
              </p14:nvContentPartPr>
              <p14:xfrm>
                <a:off x="1893405" y="5254510"/>
                <a:ext cx="164880" cy="160560"/>
              </p14:xfrm>
            </p:contentPart>
          </mc:Choice>
          <mc:Fallback xmlns="">
            <p:pic>
              <p:nvPicPr>
                <p:cNvPr id="186" name="Ink 185">
                  <a:extLst>
                    <a:ext uri="{FF2B5EF4-FFF2-40B4-BE49-F238E27FC236}">
                      <a16:creationId xmlns:a16="http://schemas.microsoft.com/office/drawing/2014/main" id="{C46AA590-8A66-82AA-D578-97154FE1AB77}"/>
                    </a:ext>
                  </a:extLst>
                </p:cNvPr>
                <p:cNvPicPr/>
                <p:nvPr/>
              </p:nvPicPr>
              <p:blipFill>
                <a:blip r:embed="rId188"/>
                <a:stretch>
                  <a:fillRect/>
                </a:stretch>
              </p:blipFill>
              <p:spPr>
                <a:xfrm>
                  <a:off x="1884405" y="5245870"/>
                  <a:ext cx="1825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87" name="Ink 186">
                  <a:extLst>
                    <a:ext uri="{FF2B5EF4-FFF2-40B4-BE49-F238E27FC236}">
                      <a16:creationId xmlns:a16="http://schemas.microsoft.com/office/drawing/2014/main" id="{F2864F1C-0696-2793-1A01-4C24BBAF4C2E}"/>
                    </a:ext>
                  </a:extLst>
                </p14:cNvPr>
                <p14:cNvContentPartPr/>
                <p14:nvPr/>
              </p14:nvContentPartPr>
              <p14:xfrm>
                <a:off x="2340885" y="5021590"/>
                <a:ext cx="10440" cy="104400"/>
              </p14:xfrm>
            </p:contentPart>
          </mc:Choice>
          <mc:Fallback xmlns="">
            <p:pic>
              <p:nvPicPr>
                <p:cNvPr id="187" name="Ink 186">
                  <a:extLst>
                    <a:ext uri="{FF2B5EF4-FFF2-40B4-BE49-F238E27FC236}">
                      <a16:creationId xmlns:a16="http://schemas.microsoft.com/office/drawing/2014/main" id="{F2864F1C-0696-2793-1A01-4C24BBAF4C2E}"/>
                    </a:ext>
                  </a:extLst>
                </p:cNvPr>
                <p:cNvPicPr/>
                <p:nvPr/>
              </p:nvPicPr>
              <p:blipFill>
                <a:blip r:embed="rId190"/>
                <a:stretch>
                  <a:fillRect/>
                </a:stretch>
              </p:blipFill>
              <p:spPr>
                <a:xfrm>
                  <a:off x="2332245" y="5012590"/>
                  <a:ext cx="280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88" name="Ink 187">
                  <a:extLst>
                    <a:ext uri="{FF2B5EF4-FFF2-40B4-BE49-F238E27FC236}">
                      <a16:creationId xmlns:a16="http://schemas.microsoft.com/office/drawing/2014/main" id="{7B5FE1FA-4BF2-DA54-58C3-9A636AEC5734}"/>
                    </a:ext>
                  </a:extLst>
                </p14:cNvPr>
                <p14:cNvContentPartPr/>
                <p14:nvPr/>
              </p14:nvContentPartPr>
              <p14:xfrm>
                <a:off x="2403165" y="5020870"/>
                <a:ext cx="6840" cy="83160"/>
              </p14:xfrm>
            </p:contentPart>
          </mc:Choice>
          <mc:Fallback xmlns="">
            <p:pic>
              <p:nvPicPr>
                <p:cNvPr id="188" name="Ink 187">
                  <a:extLst>
                    <a:ext uri="{FF2B5EF4-FFF2-40B4-BE49-F238E27FC236}">
                      <a16:creationId xmlns:a16="http://schemas.microsoft.com/office/drawing/2014/main" id="{7B5FE1FA-4BF2-DA54-58C3-9A636AEC5734}"/>
                    </a:ext>
                  </a:extLst>
                </p:cNvPr>
                <p:cNvPicPr/>
                <p:nvPr/>
              </p:nvPicPr>
              <p:blipFill>
                <a:blip r:embed="rId192"/>
                <a:stretch>
                  <a:fillRect/>
                </a:stretch>
              </p:blipFill>
              <p:spPr>
                <a:xfrm>
                  <a:off x="2394525" y="5011870"/>
                  <a:ext cx="244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35" name="Ink 234">
                  <a:extLst>
                    <a:ext uri="{FF2B5EF4-FFF2-40B4-BE49-F238E27FC236}">
                      <a16:creationId xmlns:a16="http://schemas.microsoft.com/office/drawing/2014/main" id="{719B7B4F-4238-265C-B9ED-928D22183CF8}"/>
                    </a:ext>
                  </a:extLst>
                </p14:cNvPr>
                <p14:cNvContentPartPr/>
                <p14:nvPr/>
              </p14:nvContentPartPr>
              <p14:xfrm>
                <a:off x="6255165" y="2377750"/>
                <a:ext cx="1076760" cy="1895400"/>
              </p14:xfrm>
            </p:contentPart>
          </mc:Choice>
          <mc:Fallback xmlns="">
            <p:pic>
              <p:nvPicPr>
                <p:cNvPr id="235" name="Ink 234">
                  <a:extLst>
                    <a:ext uri="{FF2B5EF4-FFF2-40B4-BE49-F238E27FC236}">
                      <a16:creationId xmlns:a16="http://schemas.microsoft.com/office/drawing/2014/main" id="{719B7B4F-4238-265C-B9ED-928D22183CF8}"/>
                    </a:ext>
                  </a:extLst>
                </p:cNvPr>
                <p:cNvPicPr/>
                <p:nvPr/>
              </p:nvPicPr>
              <p:blipFill>
                <a:blip r:embed="rId194"/>
                <a:stretch>
                  <a:fillRect/>
                </a:stretch>
              </p:blipFill>
              <p:spPr>
                <a:xfrm>
                  <a:off x="6246525" y="2369110"/>
                  <a:ext cx="1094400" cy="19130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236" name="Ink 235">
                  <a:extLst>
                    <a:ext uri="{FF2B5EF4-FFF2-40B4-BE49-F238E27FC236}">
                      <a16:creationId xmlns:a16="http://schemas.microsoft.com/office/drawing/2014/main" id="{04BC1027-B657-C0CC-C51B-C740BD34D9F9}"/>
                    </a:ext>
                  </a:extLst>
                </p14:cNvPr>
                <p14:cNvContentPartPr/>
                <p14:nvPr/>
              </p14:nvContentPartPr>
              <p14:xfrm>
                <a:off x="6250485" y="2321590"/>
                <a:ext cx="1110240" cy="1935000"/>
              </p14:xfrm>
            </p:contentPart>
          </mc:Choice>
          <mc:Fallback xmlns="">
            <p:pic>
              <p:nvPicPr>
                <p:cNvPr id="236" name="Ink 235">
                  <a:extLst>
                    <a:ext uri="{FF2B5EF4-FFF2-40B4-BE49-F238E27FC236}">
                      <a16:creationId xmlns:a16="http://schemas.microsoft.com/office/drawing/2014/main" id="{04BC1027-B657-C0CC-C51B-C740BD34D9F9}"/>
                    </a:ext>
                  </a:extLst>
                </p:cNvPr>
                <p:cNvPicPr/>
                <p:nvPr/>
              </p:nvPicPr>
              <p:blipFill>
                <a:blip r:embed="rId196"/>
                <a:stretch>
                  <a:fillRect/>
                </a:stretch>
              </p:blipFill>
              <p:spPr>
                <a:xfrm>
                  <a:off x="6241845" y="2312590"/>
                  <a:ext cx="1127880" cy="19526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237" name="Ink 236">
                  <a:extLst>
                    <a:ext uri="{FF2B5EF4-FFF2-40B4-BE49-F238E27FC236}">
                      <a16:creationId xmlns:a16="http://schemas.microsoft.com/office/drawing/2014/main" id="{0753EC26-4462-F335-CB2A-0A963B2C4157}"/>
                    </a:ext>
                  </a:extLst>
                </p14:cNvPr>
                <p14:cNvContentPartPr/>
                <p14:nvPr/>
              </p14:nvContentPartPr>
              <p14:xfrm>
                <a:off x="6337245" y="2697790"/>
                <a:ext cx="813960" cy="80640"/>
              </p14:xfrm>
            </p:contentPart>
          </mc:Choice>
          <mc:Fallback xmlns="">
            <p:pic>
              <p:nvPicPr>
                <p:cNvPr id="237" name="Ink 236">
                  <a:extLst>
                    <a:ext uri="{FF2B5EF4-FFF2-40B4-BE49-F238E27FC236}">
                      <a16:creationId xmlns:a16="http://schemas.microsoft.com/office/drawing/2014/main" id="{0753EC26-4462-F335-CB2A-0A963B2C4157}"/>
                    </a:ext>
                  </a:extLst>
                </p:cNvPr>
                <p:cNvPicPr/>
                <p:nvPr/>
              </p:nvPicPr>
              <p:blipFill>
                <a:blip r:embed="rId198"/>
                <a:stretch>
                  <a:fillRect/>
                </a:stretch>
              </p:blipFill>
              <p:spPr>
                <a:xfrm>
                  <a:off x="6328245" y="2689150"/>
                  <a:ext cx="8316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38" name="Ink 237">
                  <a:extLst>
                    <a:ext uri="{FF2B5EF4-FFF2-40B4-BE49-F238E27FC236}">
                      <a16:creationId xmlns:a16="http://schemas.microsoft.com/office/drawing/2014/main" id="{D3DD9D3B-5277-6E4B-7215-55F2A2E3DB65}"/>
                    </a:ext>
                  </a:extLst>
                </p14:cNvPr>
                <p14:cNvContentPartPr/>
                <p14:nvPr/>
              </p14:nvContentPartPr>
              <p14:xfrm>
                <a:off x="6360285" y="3043750"/>
                <a:ext cx="961200" cy="103320"/>
              </p14:xfrm>
            </p:contentPart>
          </mc:Choice>
          <mc:Fallback xmlns="">
            <p:pic>
              <p:nvPicPr>
                <p:cNvPr id="238" name="Ink 237">
                  <a:extLst>
                    <a:ext uri="{FF2B5EF4-FFF2-40B4-BE49-F238E27FC236}">
                      <a16:creationId xmlns:a16="http://schemas.microsoft.com/office/drawing/2014/main" id="{D3DD9D3B-5277-6E4B-7215-55F2A2E3DB65}"/>
                    </a:ext>
                  </a:extLst>
                </p:cNvPr>
                <p:cNvPicPr/>
                <p:nvPr/>
              </p:nvPicPr>
              <p:blipFill>
                <a:blip r:embed="rId200"/>
                <a:stretch>
                  <a:fillRect/>
                </a:stretch>
              </p:blipFill>
              <p:spPr>
                <a:xfrm>
                  <a:off x="6351645" y="3035110"/>
                  <a:ext cx="9788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240" name="Ink 239">
                  <a:extLst>
                    <a:ext uri="{FF2B5EF4-FFF2-40B4-BE49-F238E27FC236}">
                      <a16:creationId xmlns:a16="http://schemas.microsoft.com/office/drawing/2014/main" id="{7609C2E7-7D25-63FC-E540-9652771857DE}"/>
                    </a:ext>
                  </a:extLst>
                </p14:cNvPr>
                <p14:cNvContentPartPr/>
                <p14:nvPr/>
              </p14:nvContentPartPr>
              <p14:xfrm>
                <a:off x="6347325" y="3513550"/>
                <a:ext cx="1028880" cy="47160"/>
              </p14:xfrm>
            </p:contentPart>
          </mc:Choice>
          <mc:Fallback xmlns="">
            <p:pic>
              <p:nvPicPr>
                <p:cNvPr id="240" name="Ink 239">
                  <a:extLst>
                    <a:ext uri="{FF2B5EF4-FFF2-40B4-BE49-F238E27FC236}">
                      <a16:creationId xmlns:a16="http://schemas.microsoft.com/office/drawing/2014/main" id="{7609C2E7-7D25-63FC-E540-9652771857DE}"/>
                    </a:ext>
                  </a:extLst>
                </p:cNvPr>
                <p:cNvPicPr/>
                <p:nvPr/>
              </p:nvPicPr>
              <p:blipFill>
                <a:blip r:embed="rId202"/>
                <a:stretch>
                  <a:fillRect/>
                </a:stretch>
              </p:blipFill>
              <p:spPr>
                <a:xfrm>
                  <a:off x="6338325" y="3504550"/>
                  <a:ext cx="10465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41" name="Ink 240">
                  <a:extLst>
                    <a:ext uri="{FF2B5EF4-FFF2-40B4-BE49-F238E27FC236}">
                      <a16:creationId xmlns:a16="http://schemas.microsoft.com/office/drawing/2014/main" id="{03D7DF80-D715-4782-40F0-F88E1903579A}"/>
                    </a:ext>
                  </a:extLst>
                </p14:cNvPr>
                <p14:cNvContentPartPr/>
                <p14:nvPr/>
              </p14:nvContentPartPr>
              <p14:xfrm>
                <a:off x="6308805" y="3858430"/>
                <a:ext cx="1067760" cy="92880"/>
              </p14:xfrm>
            </p:contentPart>
          </mc:Choice>
          <mc:Fallback xmlns="">
            <p:pic>
              <p:nvPicPr>
                <p:cNvPr id="241" name="Ink 240">
                  <a:extLst>
                    <a:ext uri="{FF2B5EF4-FFF2-40B4-BE49-F238E27FC236}">
                      <a16:creationId xmlns:a16="http://schemas.microsoft.com/office/drawing/2014/main" id="{03D7DF80-D715-4782-40F0-F88E1903579A}"/>
                    </a:ext>
                  </a:extLst>
                </p:cNvPr>
                <p:cNvPicPr/>
                <p:nvPr/>
              </p:nvPicPr>
              <p:blipFill>
                <a:blip r:embed="rId204"/>
                <a:stretch>
                  <a:fillRect/>
                </a:stretch>
              </p:blipFill>
              <p:spPr>
                <a:xfrm>
                  <a:off x="6299805" y="3849430"/>
                  <a:ext cx="10854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43" name="Ink 242">
                  <a:extLst>
                    <a:ext uri="{FF2B5EF4-FFF2-40B4-BE49-F238E27FC236}">
                      <a16:creationId xmlns:a16="http://schemas.microsoft.com/office/drawing/2014/main" id="{E88F3D5E-4585-FA51-60FF-6699176F129C}"/>
                    </a:ext>
                  </a:extLst>
                </p14:cNvPr>
                <p14:cNvContentPartPr/>
                <p14:nvPr/>
              </p14:nvContentPartPr>
              <p14:xfrm>
                <a:off x="6615525" y="2000470"/>
                <a:ext cx="116280" cy="280800"/>
              </p14:xfrm>
            </p:contentPart>
          </mc:Choice>
          <mc:Fallback xmlns="">
            <p:pic>
              <p:nvPicPr>
                <p:cNvPr id="243" name="Ink 242">
                  <a:extLst>
                    <a:ext uri="{FF2B5EF4-FFF2-40B4-BE49-F238E27FC236}">
                      <a16:creationId xmlns:a16="http://schemas.microsoft.com/office/drawing/2014/main" id="{E88F3D5E-4585-FA51-60FF-6699176F129C}"/>
                    </a:ext>
                  </a:extLst>
                </p:cNvPr>
                <p:cNvPicPr/>
                <p:nvPr/>
              </p:nvPicPr>
              <p:blipFill>
                <a:blip r:embed="rId206"/>
                <a:stretch>
                  <a:fillRect/>
                </a:stretch>
              </p:blipFill>
              <p:spPr>
                <a:xfrm>
                  <a:off x="6606885" y="1991470"/>
                  <a:ext cx="1339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244" name="Ink 243">
                  <a:extLst>
                    <a:ext uri="{FF2B5EF4-FFF2-40B4-BE49-F238E27FC236}">
                      <a16:creationId xmlns:a16="http://schemas.microsoft.com/office/drawing/2014/main" id="{17A97AA3-CD80-174A-6226-5874E3751A21}"/>
                    </a:ext>
                  </a:extLst>
                </p14:cNvPr>
                <p14:cNvContentPartPr/>
                <p14:nvPr/>
              </p14:nvContentPartPr>
              <p14:xfrm>
                <a:off x="6620925" y="2145550"/>
                <a:ext cx="140040" cy="47880"/>
              </p14:xfrm>
            </p:contentPart>
          </mc:Choice>
          <mc:Fallback xmlns="">
            <p:pic>
              <p:nvPicPr>
                <p:cNvPr id="244" name="Ink 243">
                  <a:extLst>
                    <a:ext uri="{FF2B5EF4-FFF2-40B4-BE49-F238E27FC236}">
                      <a16:creationId xmlns:a16="http://schemas.microsoft.com/office/drawing/2014/main" id="{17A97AA3-CD80-174A-6226-5874E3751A21}"/>
                    </a:ext>
                  </a:extLst>
                </p:cNvPr>
                <p:cNvPicPr/>
                <p:nvPr/>
              </p:nvPicPr>
              <p:blipFill>
                <a:blip r:embed="rId208"/>
                <a:stretch>
                  <a:fillRect/>
                </a:stretch>
              </p:blipFill>
              <p:spPr>
                <a:xfrm>
                  <a:off x="6611925" y="2136910"/>
                  <a:ext cx="1576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45" name="Ink 244">
                  <a:extLst>
                    <a:ext uri="{FF2B5EF4-FFF2-40B4-BE49-F238E27FC236}">
                      <a16:creationId xmlns:a16="http://schemas.microsoft.com/office/drawing/2014/main" id="{0749EDC3-505C-4AF9-26E5-F05C0A486F2A}"/>
                    </a:ext>
                  </a:extLst>
                </p14:cNvPr>
                <p14:cNvContentPartPr/>
                <p14:nvPr/>
              </p14:nvContentPartPr>
              <p14:xfrm>
                <a:off x="6760965" y="2038630"/>
                <a:ext cx="111960" cy="246960"/>
              </p14:xfrm>
            </p:contentPart>
          </mc:Choice>
          <mc:Fallback xmlns="">
            <p:pic>
              <p:nvPicPr>
                <p:cNvPr id="245" name="Ink 244">
                  <a:extLst>
                    <a:ext uri="{FF2B5EF4-FFF2-40B4-BE49-F238E27FC236}">
                      <a16:creationId xmlns:a16="http://schemas.microsoft.com/office/drawing/2014/main" id="{0749EDC3-505C-4AF9-26E5-F05C0A486F2A}"/>
                    </a:ext>
                  </a:extLst>
                </p:cNvPr>
                <p:cNvPicPr/>
                <p:nvPr/>
              </p:nvPicPr>
              <p:blipFill>
                <a:blip r:embed="rId210"/>
                <a:stretch>
                  <a:fillRect/>
                </a:stretch>
              </p:blipFill>
              <p:spPr>
                <a:xfrm>
                  <a:off x="6752325" y="2029990"/>
                  <a:ext cx="1296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46" name="Ink 245">
                  <a:extLst>
                    <a:ext uri="{FF2B5EF4-FFF2-40B4-BE49-F238E27FC236}">
                      <a16:creationId xmlns:a16="http://schemas.microsoft.com/office/drawing/2014/main" id="{A941EC79-0D3E-964F-05C1-87AB32C53159}"/>
                    </a:ext>
                  </a:extLst>
                </p14:cNvPr>
                <p14:cNvContentPartPr/>
                <p14:nvPr/>
              </p14:nvContentPartPr>
              <p14:xfrm>
                <a:off x="6923685" y="2049430"/>
                <a:ext cx="125280" cy="214560"/>
              </p14:xfrm>
            </p:contentPart>
          </mc:Choice>
          <mc:Fallback xmlns="">
            <p:pic>
              <p:nvPicPr>
                <p:cNvPr id="246" name="Ink 245">
                  <a:extLst>
                    <a:ext uri="{FF2B5EF4-FFF2-40B4-BE49-F238E27FC236}">
                      <a16:creationId xmlns:a16="http://schemas.microsoft.com/office/drawing/2014/main" id="{A941EC79-0D3E-964F-05C1-87AB32C53159}"/>
                    </a:ext>
                  </a:extLst>
                </p:cNvPr>
                <p:cNvPicPr/>
                <p:nvPr/>
              </p:nvPicPr>
              <p:blipFill>
                <a:blip r:embed="rId212"/>
                <a:stretch>
                  <a:fillRect/>
                </a:stretch>
              </p:blipFill>
              <p:spPr>
                <a:xfrm>
                  <a:off x="6914685" y="2040790"/>
                  <a:ext cx="1429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47" name="Ink 246">
                  <a:extLst>
                    <a:ext uri="{FF2B5EF4-FFF2-40B4-BE49-F238E27FC236}">
                      <a16:creationId xmlns:a16="http://schemas.microsoft.com/office/drawing/2014/main" id="{28989B0A-B92B-F4DA-93E5-F443FC13490A}"/>
                    </a:ext>
                  </a:extLst>
                </p14:cNvPr>
                <p14:cNvContentPartPr/>
                <p14:nvPr/>
              </p14:nvContentPartPr>
              <p14:xfrm>
                <a:off x="7097565" y="2037190"/>
                <a:ext cx="86040" cy="226080"/>
              </p14:xfrm>
            </p:contentPart>
          </mc:Choice>
          <mc:Fallback xmlns="">
            <p:pic>
              <p:nvPicPr>
                <p:cNvPr id="247" name="Ink 246">
                  <a:extLst>
                    <a:ext uri="{FF2B5EF4-FFF2-40B4-BE49-F238E27FC236}">
                      <a16:creationId xmlns:a16="http://schemas.microsoft.com/office/drawing/2014/main" id="{28989B0A-B92B-F4DA-93E5-F443FC13490A}"/>
                    </a:ext>
                  </a:extLst>
                </p:cNvPr>
                <p:cNvPicPr/>
                <p:nvPr/>
              </p:nvPicPr>
              <p:blipFill>
                <a:blip r:embed="rId214"/>
                <a:stretch>
                  <a:fillRect/>
                </a:stretch>
              </p:blipFill>
              <p:spPr>
                <a:xfrm>
                  <a:off x="7088565" y="2028550"/>
                  <a:ext cx="10368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48" name="Ink 247">
                  <a:extLst>
                    <a:ext uri="{FF2B5EF4-FFF2-40B4-BE49-F238E27FC236}">
                      <a16:creationId xmlns:a16="http://schemas.microsoft.com/office/drawing/2014/main" id="{51D2F3E8-15D9-24DF-09D6-03182EA7DB14}"/>
                    </a:ext>
                  </a:extLst>
                </p14:cNvPr>
                <p14:cNvContentPartPr/>
                <p14:nvPr/>
              </p14:nvContentPartPr>
              <p14:xfrm>
                <a:off x="7123485" y="2008390"/>
                <a:ext cx="240120" cy="349560"/>
              </p14:xfrm>
            </p:contentPart>
          </mc:Choice>
          <mc:Fallback xmlns="">
            <p:pic>
              <p:nvPicPr>
                <p:cNvPr id="248" name="Ink 247">
                  <a:extLst>
                    <a:ext uri="{FF2B5EF4-FFF2-40B4-BE49-F238E27FC236}">
                      <a16:creationId xmlns:a16="http://schemas.microsoft.com/office/drawing/2014/main" id="{51D2F3E8-15D9-24DF-09D6-03182EA7DB14}"/>
                    </a:ext>
                  </a:extLst>
                </p:cNvPr>
                <p:cNvPicPr/>
                <p:nvPr/>
              </p:nvPicPr>
              <p:blipFill>
                <a:blip r:embed="rId216"/>
                <a:stretch>
                  <a:fillRect/>
                </a:stretch>
              </p:blipFill>
              <p:spPr>
                <a:xfrm>
                  <a:off x="7114845" y="1999750"/>
                  <a:ext cx="2577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50" name="Ink 249">
                  <a:extLst>
                    <a:ext uri="{FF2B5EF4-FFF2-40B4-BE49-F238E27FC236}">
                      <a16:creationId xmlns:a16="http://schemas.microsoft.com/office/drawing/2014/main" id="{713D7ACE-5F1D-14AB-9F5A-B80436B41E3A}"/>
                    </a:ext>
                  </a:extLst>
                </p14:cNvPr>
                <p14:cNvContentPartPr/>
                <p14:nvPr/>
              </p14:nvContentPartPr>
              <p14:xfrm>
                <a:off x="6444165" y="2580790"/>
                <a:ext cx="71640" cy="158040"/>
              </p14:xfrm>
            </p:contentPart>
          </mc:Choice>
          <mc:Fallback xmlns="">
            <p:pic>
              <p:nvPicPr>
                <p:cNvPr id="250" name="Ink 249">
                  <a:extLst>
                    <a:ext uri="{FF2B5EF4-FFF2-40B4-BE49-F238E27FC236}">
                      <a16:creationId xmlns:a16="http://schemas.microsoft.com/office/drawing/2014/main" id="{713D7ACE-5F1D-14AB-9F5A-B80436B41E3A}"/>
                    </a:ext>
                  </a:extLst>
                </p:cNvPr>
                <p:cNvPicPr/>
                <p:nvPr/>
              </p:nvPicPr>
              <p:blipFill>
                <a:blip r:embed="rId218"/>
                <a:stretch>
                  <a:fillRect/>
                </a:stretch>
              </p:blipFill>
              <p:spPr>
                <a:xfrm>
                  <a:off x="6435525" y="2572150"/>
                  <a:ext cx="892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51" name="Ink 250">
                  <a:extLst>
                    <a:ext uri="{FF2B5EF4-FFF2-40B4-BE49-F238E27FC236}">
                      <a16:creationId xmlns:a16="http://schemas.microsoft.com/office/drawing/2014/main" id="{78B761DF-56D3-2054-0A3D-34307D8F2312}"/>
                    </a:ext>
                  </a:extLst>
                </p14:cNvPr>
                <p14:cNvContentPartPr/>
                <p14:nvPr/>
              </p14:nvContentPartPr>
              <p14:xfrm>
                <a:off x="6441285" y="2510230"/>
                <a:ext cx="15840" cy="14760"/>
              </p14:xfrm>
            </p:contentPart>
          </mc:Choice>
          <mc:Fallback xmlns="">
            <p:pic>
              <p:nvPicPr>
                <p:cNvPr id="251" name="Ink 250">
                  <a:extLst>
                    <a:ext uri="{FF2B5EF4-FFF2-40B4-BE49-F238E27FC236}">
                      <a16:creationId xmlns:a16="http://schemas.microsoft.com/office/drawing/2014/main" id="{78B761DF-56D3-2054-0A3D-34307D8F2312}"/>
                    </a:ext>
                  </a:extLst>
                </p:cNvPr>
                <p:cNvPicPr/>
                <p:nvPr/>
              </p:nvPicPr>
              <p:blipFill>
                <a:blip r:embed="rId220"/>
                <a:stretch>
                  <a:fillRect/>
                </a:stretch>
              </p:blipFill>
              <p:spPr>
                <a:xfrm>
                  <a:off x="6432285" y="2501590"/>
                  <a:ext cx="334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52" name="Ink 251">
                  <a:extLst>
                    <a:ext uri="{FF2B5EF4-FFF2-40B4-BE49-F238E27FC236}">
                      <a16:creationId xmlns:a16="http://schemas.microsoft.com/office/drawing/2014/main" id="{751F77FC-BDC7-0C95-0775-4E6DE1223D39}"/>
                    </a:ext>
                  </a:extLst>
                </p14:cNvPr>
                <p14:cNvContentPartPr/>
                <p14:nvPr/>
              </p14:nvContentPartPr>
              <p14:xfrm>
                <a:off x="6510765" y="2535790"/>
                <a:ext cx="22320" cy="182880"/>
              </p14:xfrm>
            </p:contentPart>
          </mc:Choice>
          <mc:Fallback xmlns="">
            <p:pic>
              <p:nvPicPr>
                <p:cNvPr id="252" name="Ink 251">
                  <a:extLst>
                    <a:ext uri="{FF2B5EF4-FFF2-40B4-BE49-F238E27FC236}">
                      <a16:creationId xmlns:a16="http://schemas.microsoft.com/office/drawing/2014/main" id="{751F77FC-BDC7-0C95-0775-4E6DE1223D39}"/>
                    </a:ext>
                  </a:extLst>
                </p:cNvPr>
                <p:cNvPicPr/>
                <p:nvPr/>
              </p:nvPicPr>
              <p:blipFill>
                <a:blip r:embed="rId222"/>
                <a:stretch>
                  <a:fillRect/>
                </a:stretch>
              </p:blipFill>
              <p:spPr>
                <a:xfrm>
                  <a:off x="6502125" y="2526790"/>
                  <a:ext cx="399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53" name="Ink 252">
                  <a:extLst>
                    <a:ext uri="{FF2B5EF4-FFF2-40B4-BE49-F238E27FC236}">
                      <a16:creationId xmlns:a16="http://schemas.microsoft.com/office/drawing/2014/main" id="{62144B26-043B-E1D9-F0A5-C77473B7FEC5}"/>
                    </a:ext>
                  </a:extLst>
                </p14:cNvPr>
                <p14:cNvContentPartPr/>
                <p14:nvPr/>
              </p14:nvContentPartPr>
              <p14:xfrm>
                <a:off x="6502485" y="2583310"/>
                <a:ext cx="143640" cy="117720"/>
              </p14:xfrm>
            </p:contentPart>
          </mc:Choice>
          <mc:Fallback xmlns="">
            <p:pic>
              <p:nvPicPr>
                <p:cNvPr id="253" name="Ink 252">
                  <a:extLst>
                    <a:ext uri="{FF2B5EF4-FFF2-40B4-BE49-F238E27FC236}">
                      <a16:creationId xmlns:a16="http://schemas.microsoft.com/office/drawing/2014/main" id="{62144B26-043B-E1D9-F0A5-C77473B7FEC5}"/>
                    </a:ext>
                  </a:extLst>
                </p:cNvPr>
                <p:cNvPicPr/>
                <p:nvPr/>
              </p:nvPicPr>
              <p:blipFill>
                <a:blip r:embed="rId224"/>
                <a:stretch>
                  <a:fillRect/>
                </a:stretch>
              </p:blipFill>
              <p:spPr>
                <a:xfrm>
                  <a:off x="6493845" y="2574670"/>
                  <a:ext cx="1612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54" name="Ink 253">
                  <a:extLst>
                    <a:ext uri="{FF2B5EF4-FFF2-40B4-BE49-F238E27FC236}">
                      <a16:creationId xmlns:a16="http://schemas.microsoft.com/office/drawing/2014/main" id="{3C2A383D-34C3-7458-8F68-C4C7D4AE38A2}"/>
                    </a:ext>
                  </a:extLst>
                </p14:cNvPr>
                <p14:cNvContentPartPr/>
                <p14:nvPr/>
              </p14:nvContentPartPr>
              <p14:xfrm>
                <a:off x="6632805" y="2578270"/>
                <a:ext cx="131040" cy="105120"/>
              </p14:xfrm>
            </p:contentPart>
          </mc:Choice>
          <mc:Fallback xmlns="">
            <p:pic>
              <p:nvPicPr>
                <p:cNvPr id="254" name="Ink 253">
                  <a:extLst>
                    <a:ext uri="{FF2B5EF4-FFF2-40B4-BE49-F238E27FC236}">
                      <a16:creationId xmlns:a16="http://schemas.microsoft.com/office/drawing/2014/main" id="{3C2A383D-34C3-7458-8F68-C4C7D4AE38A2}"/>
                    </a:ext>
                  </a:extLst>
                </p:cNvPr>
                <p:cNvPicPr/>
                <p:nvPr/>
              </p:nvPicPr>
              <p:blipFill>
                <a:blip r:embed="rId226"/>
                <a:stretch>
                  <a:fillRect/>
                </a:stretch>
              </p:blipFill>
              <p:spPr>
                <a:xfrm>
                  <a:off x="6623805" y="2569270"/>
                  <a:ext cx="1486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55" name="Ink 254">
                  <a:extLst>
                    <a:ext uri="{FF2B5EF4-FFF2-40B4-BE49-F238E27FC236}">
                      <a16:creationId xmlns:a16="http://schemas.microsoft.com/office/drawing/2014/main" id="{36460495-7823-15BB-8C9F-050517B052F6}"/>
                    </a:ext>
                  </a:extLst>
                </p14:cNvPr>
                <p14:cNvContentPartPr/>
                <p14:nvPr/>
              </p14:nvContentPartPr>
              <p14:xfrm>
                <a:off x="6821445" y="2545510"/>
                <a:ext cx="112320" cy="124200"/>
              </p14:xfrm>
            </p:contentPart>
          </mc:Choice>
          <mc:Fallback xmlns="">
            <p:pic>
              <p:nvPicPr>
                <p:cNvPr id="255" name="Ink 254">
                  <a:extLst>
                    <a:ext uri="{FF2B5EF4-FFF2-40B4-BE49-F238E27FC236}">
                      <a16:creationId xmlns:a16="http://schemas.microsoft.com/office/drawing/2014/main" id="{36460495-7823-15BB-8C9F-050517B052F6}"/>
                    </a:ext>
                  </a:extLst>
                </p:cNvPr>
                <p:cNvPicPr/>
                <p:nvPr/>
              </p:nvPicPr>
              <p:blipFill>
                <a:blip r:embed="rId228"/>
                <a:stretch>
                  <a:fillRect/>
                </a:stretch>
              </p:blipFill>
              <p:spPr>
                <a:xfrm>
                  <a:off x="6812445" y="2536510"/>
                  <a:ext cx="1299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56" name="Ink 255">
                  <a:extLst>
                    <a:ext uri="{FF2B5EF4-FFF2-40B4-BE49-F238E27FC236}">
                      <a16:creationId xmlns:a16="http://schemas.microsoft.com/office/drawing/2014/main" id="{FADBFB28-2AF8-D4EF-F173-E3C401E3F154}"/>
                    </a:ext>
                  </a:extLst>
                </p14:cNvPr>
                <p14:cNvContentPartPr/>
                <p14:nvPr/>
              </p14:nvContentPartPr>
              <p14:xfrm>
                <a:off x="6434445" y="2996230"/>
                <a:ext cx="111600" cy="135000"/>
              </p14:xfrm>
            </p:contentPart>
          </mc:Choice>
          <mc:Fallback xmlns="">
            <p:pic>
              <p:nvPicPr>
                <p:cNvPr id="256" name="Ink 255">
                  <a:extLst>
                    <a:ext uri="{FF2B5EF4-FFF2-40B4-BE49-F238E27FC236}">
                      <a16:creationId xmlns:a16="http://schemas.microsoft.com/office/drawing/2014/main" id="{FADBFB28-2AF8-D4EF-F173-E3C401E3F154}"/>
                    </a:ext>
                  </a:extLst>
                </p:cNvPr>
                <p:cNvPicPr/>
                <p:nvPr/>
              </p:nvPicPr>
              <p:blipFill>
                <a:blip r:embed="rId230"/>
                <a:stretch>
                  <a:fillRect/>
                </a:stretch>
              </p:blipFill>
              <p:spPr>
                <a:xfrm>
                  <a:off x="6425805" y="2987230"/>
                  <a:ext cx="1292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257" name="Ink 256">
                  <a:extLst>
                    <a:ext uri="{FF2B5EF4-FFF2-40B4-BE49-F238E27FC236}">
                      <a16:creationId xmlns:a16="http://schemas.microsoft.com/office/drawing/2014/main" id="{5E1C2DBC-B959-80D1-D12E-4E6843DED3DB}"/>
                    </a:ext>
                  </a:extLst>
                </p14:cNvPr>
                <p14:cNvContentPartPr/>
                <p14:nvPr/>
              </p14:nvContentPartPr>
              <p14:xfrm>
                <a:off x="6498885" y="2931430"/>
                <a:ext cx="98640" cy="163080"/>
              </p14:xfrm>
            </p:contentPart>
          </mc:Choice>
          <mc:Fallback xmlns="">
            <p:pic>
              <p:nvPicPr>
                <p:cNvPr id="257" name="Ink 256">
                  <a:extLst>
                    <a:ext uri="{FF2B5EF4-FFF2-40B4-BE49-F238E27FC236}">
                      <a16:creationId xmlns:a16="http://schemas.microsoft.com/office/drawing/2014/main" id="{5E1C2DBC-B959-80D1-D12E-4E6843DED3DB}"/>
                    </a:ext>
                  </a:extLst>
                </p:cNvPr>
                <p:cNvPicPr/>
                <p:nvPr/>
              </p:nvPicPr>
              <p:blipFill>
                <a:blip r:embed="rId232"/>
                <a:stretch>
                  <a:fillRect/>
                </a:stretch>
              </p:blipFill>
              <p:spPr>
                <a:xfrm>
                  <a:off x="6490245" y="2922430"/>
                  <a:ext cx="1162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58" name="Ink 257">
                  <a:extLst>
                    <a:ext uri="{FF2B5EF4-FFF2-40B4-BE49-F238E27FC236}">
                      <a16:creationId xmlns:a16="http://schemas.microsoft.com/office/drawing/2014/main" id="{32BEFC3A-3EA3-38E4-F504-B69DFDC17596}"/>
                    </a:ext>
                  </a:extLst>
                </p14:cNvPr>
                <p14:cNvContentPartPr/>
                <p14:nvPr/>
              </p14:nvContentPartPr>
              <p14:xfrm>
                <a:off x="6563685" y="2964550"/>
                <a:ext cx="244440" cy="114840"/>
              </p14:xfrm>
            </p:contentPart>
          </mc:Choice>
          <mc:Fallback xmlns="">
            <p:pic>
              <p:nvPicPr>
                <p:cNvPr id="258" name="Ink 257">
                  <a:extLst>
                    <a:ext uri="{FF2B5EF4-FFF2-40B4-BE49-F238E27FC236}">
                      <a16:creationId xmlns:a16="http://schemas.microsoft.com/office/drawing/2014/main" id="{32BEFC3A-3EA3-38E4-F504-B69DFDC17596}"/>
                    </a:ext>
                  </a:extLst>
                </p:cNvPr>
                <p:cNvPicPr/>
                <p:nvPr/>
              </p:nvPicPr>
              <p:blipFill>
                <a:blip r:embed="rId234"/>
                <a:stretch>
                  <a:fillRect/>
                </a:stretch>
              </p:blipFill>
              <p:spPr>
                <a:xfrm>
                  <a:off x="6554685" y="2955910"/>
                  <a:ext cx="2620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59" name="Ink 258">
                  <a:extLst>
                    <a:ext uri="{FF2B5EF4-FFF2-40B4-BE49-F238E27FC236}">
                      <a16:creationId xmlns:a16="http://schemas.microsoft.com/office/drawing/2014/main" id="{9FDB2D95-F007-0E67-47C3-B88A145524D6}"/>
                    </a:ext>
                  </a:extLst>
                </p14:cNvPr>
                <p14:cNvContentPartPr/>
                <p14:nvPr/>
              </p14:nvContentPartPr>
              <p14:xfrm>
                <a:off x="6948165" y="2904430"/>
                <a:ext cx="6120" cy="120960"/>
              </p14:xfrm>
            </p:contentPart>
          </mc:Choice>
          <mc:Fallback xmlns="">
            <p:pic>
              <p:nvPicPr>
                <p:cNvPr id="259" name="Ink 258">
                  <a:extLst>
                    <a:ext uri="{FF2B5EF4-FFF2-40B4-BE49-F238E27FC236}">
                      <a16:creationId xmlns:a16="http://schemas.microsoft.com/office/drawing/2014/main" id="{9FDB2D95-F007-0E67-47C3-B88A145524D6}"/>
                    </a:ext>
                  </a:extLst>
                </p:cNvPr>
                <p:cNvPicPr/>
                <p:nvPr/>
              </p:nvPicPr>
              <p:blipFill>
                <a:blip r:embed="rId236"/>
                <a:stretch>
                  <a:fillRect/>
                </a:stretch>
              </p:blipFill>
              <p:spPr>
                <a:xfrm>
                  <a:off x="6939165" y="2895790"/>
                  <a:ext cx="237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60" name="Ink 259">
                  <a:extLst>
                    <a:ext uri="{FF2B5EF4-FFF2-40B4-BE49-F238E27FC236}">
                      <a16:creationId xmlns:a16="http://schemas.microsoft.com/office/drawing/2014/main" id="{394F38FA-D101-15AC-950F-766E24ECF733}"/>
                    </a:ext>
                  </a:extLst>
                </p14:cNvPr>
                <p14:cNvContentPartPr/>
                <p14:nvPr/>
              </p14:nvContentPartPr>
              <p14:xfrm>
                <a:off x="6520845" y="3393670"/>
                <a:ext cx="15480" cy="116640"/>
              </p14:xfrm>
            </p:contentPart>
          </mc:Choice>
          <mc:Fallback xmlns="">
            <p:pic>
              <p:nvPicPr>
                <p:cNvPr id="260" name="Ink 259">
                  <a:extLst>
                    <a:ext uri="{FF2B5EF4-FFF2-40B4-BE49-F238E27FC236}">
                      <a16:creationId xmlns:a16="http://schemas.microsoft.com/office/drawing/2014/main" id="{394F38FA-D101-15AC-950F-766E24ECF733}"/>
                    </a:ext>
                  </a:extLst>
                </p:cNvPr>
                <p:cNvPicPr/>
                <p:nvPr/>
              </p:nvPicPr>
              <p:blipFill>
                <a:blip r:embed="rId238"/>
                <a:stretch>
                  <a:fillRect/>
                </a:stretch>
              </p:blipFill>
              <p:spPr>
                <a:xfrm>
                  <a:off x="6511845" y="3384670"/>
                  <a:ext cx="331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61" name="Ink 260">
                  <a:extLst>
                    <a:ext uri="{FF2B5EF4-FFF2-40B4-BE49-F238E27FC236}">
                      <a16:creationId xmlns:a16="http://schemas.microsoft.com/office/drawing/2014/main" id="{ECEE6489-0C44-AD7A-367B-50BB5C5A3E23}"/>
                    </a:ext>
                  </a:extLst>
                </p14:cNvPr>
                <p14:cNvContentPartPr/>
                <p14:nvPr/>
              </p14:nvContentPartPr>
              <p14:xfrm>
                <a:off x="6494205" y="3280270"/>
                <a:ext cx="11160" cy="6120"/>
              </p14:xfrm>
            </p:contentPart>
          </mc:Choice>
          <mc:Fallback xmlns="">
            <p:pic>
              <p:nvPicPr>
                <p:cNvPr id="261" name="Ink 260">
                  <a:extLst>
                    <a:ext uri="{FF2B5EF4-FFF2-40B4-BE49-F238E27FC236}">
                      <a16:creationId xmlns:a16="http://schemas.microsoft.com/office/drawing/2014/main" id="{ECEE6489-0C44-AD7A-367B-50BB5C5A3E23}"/>
                    </a:ext>
                  </a:extLst>
                </p:cNvPr>
                <p:cNvPicPr/>
                <p:nvPr/>
              </p:nvPicPr>
              <p:blipFill>
                <a:blip r:embed="rId240"/>
                <a:stretch>
                  <a:fillRect/>
                </a:stretch>
              </p:blipFill>
              <p:spPr>
                <a:xfrm>
                  <a:off x="6485205" y="3271630"/>
                  <a:ext cx="288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62" name="Ink 261">
                  <a:extLst>
                    <a:ext uri="{FF2B5EF4-FFF2-40B4-BE49-F238E27FC236}">
                      <a16:creationId xmlns:a16="http://schemas.microsoft.com/office/drawing/2014/main" id="{79F04B06-C6F4-7556-7F45-B4EDF5BC3286}"/>
                    </a:ext>
                  </a:extLst>
                </p14:cNvPr>
                <p14:cNvContentPartPr/>
                <p14:nvPr/>
              </p14:nvContentPartPr>
              <p14:xfrm>
                <a:off x="6587805" y="3313390"/>
                <a:ext cx="65160" cy="211680"/>
              </p14:xfrm>
            </p:contentPart>
          </mc:Choice>
          <mc:Fallback xmlns="">
            <p:pic>
              <p:nvPicPr>
                <p:cNvPr id="262" name="Ink 261">
                  <a:extLst>
                    <a:ext uri="{FF2B5EF4-FFF2-40B4-BE49-F238E27FC236}">
                      <a16:creationId xmlns:a16="http://schemas.microsoft.com/office/drawing/2014/main" id="{79F04B06-C6F4-7556-7F45-B4EDF5BC3286}"/>
                    </a:ext>
                  </a:extLst>
                </p:cNvPr>
                <p:cNvPicPr/>
                <p:nvPr/>
              </p:nvPicPr>
              <p:blipFill>
                <a:blip r:embed="rId242"/>
                <a:stretch>
                  <a:fillRect/>
                </a:stretch>
              </p:blipFill>
              <p:spPr>
                <a:xfrm>
                  <a:off x="6579165" y="3304390"/>
                  <a:ext cx="828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263" name="Ink 262">
                  <a:extLst>
                    <a:ext uri="{FF2B5EF4-FFF2-40B4-BE49-F238E27FC236}">
                      <a16:creationId xmlns:a16="http://schemas.microsoft.com/office/drawing/2014/main" id="{85D09D62-F763-FF64-82EF-CAED847B810C}"/>
                    </a:ext>
                  </a:extLst>
                </p14:cNvPr>
                <p14:cNvContentPartPr/>
                <p14:nvPr/>
              </p14:nvContentPartPr>
              <p14:xfrm>
                <a:off x="6614805" y="3352990"/>
                <a:ext cx="242640" cy="141120"/>
              </p14:xfrm>
            </p:contentPart>
          </mc:Choice>
          <mc:Fallback xmlns="">
            <p:pic>
              <p:nvPicPr>
                <p:cNvPr id="263" name="Ink 262">
                  <a:extLst>
                    <a:ext uri="{FF2B5EF4-FFF2-40B4-BE49-F238E27FC236}">
                      <a16:creationId xmlns:a16="http://schemas.microsoft.com/office/drawing/2014/main" id="{85D09D62-F763-FF64-82EF-CAED847B810C}"/>
                    </a:ext>
                  </a:extLst>
                </p:cNvPr>
                <p:cNvPicPr/>
                <p:nvPr/>
              </p:nvPicPr>
              <p:blipFill>
                <a:blip r:embed="rId244"/>
                <a:stretch>
                  <a:fillRect/>
                </a:stretch>
              </p:blipFill>
              <p:spPr>
                <a:xfrm>
                  <a:off x="6605805" y="3343990"/>
                  <a:ext cx="2602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64" name="Ink 263">
                  <a:extLst>
                    <a:ext uri="{FF2B5EF4-FFF2-40B4-BE49-F238E27FC236}">
                      <a16:creationId xmlns:a16="http://schemas.microsoft.com/office/drawing/2014/main" id="{4FA8A75B-F17A-00F3-53C3-045B01F6609A}"/>
                    </a:ext>
                  </a:extLst>
                </p14:cNvPr>
                <p14:cNvContentPartPr/>
                <p14:nvPr/>
              </p14:nvContentPartPr>
              <p14:xfrm>
                <a:off x="6948165" y="3312670"/>
                <a:ext cx="218160" cy="167400"/>
              </p14:xfrm>
            </p:contentPart>
          </mc:Choice>
          <mc:Fallback xmlns="">
            <p:pic>
              <p:nvPicPr>
                <p:cNvPr id="264" name="Ink 263">
                  <a:extLst>
                    <a:ext uri="{FF2B5EF4-FFF2-40B4-BE49-F238E27FC236}">
                      <a16:creationId xmlns:a16="http://schemas.microsoft.com/office/drawing/2014/main" id="{4FA8A75B-F17A-00F3-53C3-045B01F6609A}"/>
                    </a:ext>
                  </a:extLst>
                </p:cNvPr>
                <p:cNvPicPr/>
                <p:nvPr/>
              </p:nvPicPr>
              <p:blipFill>
                <a:blip r:embed="rId246"/>
                <a:stretch>
                  <a:fillRect/>
                </a:stretch>
              </p:blipFill>
              <p:spPr>
                <a:xfrm>
                  <a:off x="6939525" y="3304030"/>
                  <a:ext cx="2358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66" name="Ink 265">
                  <a:extLst>
                    <a:ext uri="{FF2B5EF4-FFF2-40B4-BE49-F238E27FC236}">
                      <a16:creationId xmlns:a16="http://schemas.microsoft.com/office/drawing/2014/main" id="{C9C69F6E-D111-50E7-A603-35FC13BABEB5}"/>
                    </a:ext>
                  </a:extLst>
                </p14:cNvPr>
                <p14:cNvContentPartPr/>
                <p14:nvPr/>
              </p14:nvContentPartPr>
              <p14:xfrm>
                <a:off x="5822445" y="2635870"/>
                <a:ext cx="252360" cy="30960"/>
              </p14:xfrm>
            </p:contentPart>
          </mc:Choice>
          <mc:Fallback xmlns="">
            <p:pic>
              <p:nvPicPr>
                <p:cNvPr id="266" name="Ink 265">
                  <a:extLst>
                    <a:ext uri="{FF2B5EF4-FFF2-40B4-BE49-F238E27FC236}">
                      <a16:creationId xmlns:a16="http://schemas.microsoft.com/office/drawing/2014/main" id="{C9C69F6E-D111-50E7-A603-35FC13BABEB5}"/>
                    </a:ext>
                  </a:extLst>
                </p:cNvPr>
                <p:cNvPicPr/>
                <p:nvPr/>
              </p:nvPicPr>
              <p:blipFill>
                <a:blip r:embed="rId248"/>
                <a:stretch>
                  <a:fillRect/>
                </a:stretch>
              </p:blipFill>
              <p:spPr>
                <a:xfrm>
                  <a:off x="5813805" y="2626870"/>
                  <a:ext cx="2700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67" name="Ink 266">
                  <a:extLst>
                    <a:ext uri="{FF2B5EF4-FFF2-40B4-BE49-F238E27FC236}">
                      <a16:creationId xmlns:a16="http://schemas.microsoft.com/office/drawing/2014/main" id="{203D09E5-7A7C-9CD0-271F-E3920768D131}"/>
                    </a:ext>
                  </a:extLst>
                </p14:cNvPr>
                <p14:cNvContentPartPr/>
                <p14:nvPr/>
              </p14:nvContentPartPr>
              <p14:xfrm>
                <a:off x="6014325" y="2545510"/>
                <a:ext cx="117000" cy="199800"/>
              </p14:xfrm>
            </p:contentPart>
          </mc:Choice>
          <mc:Fallback xmlns="">
            <p:pic>
              <p:nvPicPr>
                <p:cNvPr id="267" name="Ink 266">
                  <a:extLst>
                    <a:ext uri="{FF2B5EF4-FFF2-40B4-BE49-F238E27FC236}">
                      <a16:creationId xmlns:a16="http://schemas.microsoft.com/office/drawing/2014/main" id="{203D09E5-7A7C-9CD0-271F-E3920768D131}"/>
                    </a:ext>
                  </a:extLst>
                </p:cNvPr>
                <p:cNvPicPr/>
                <p:nvPr/>
              </p:nvPicPr>
              <p:blipFill>
                <a:blip r:embed="rId250"/>
                <a:stretch>
                  <a:fillRect/>
                </a:stretch>
              </p:blipFill>
              <p:spPr>
                <a:xfrm>
                  <a:off x="6005325" y="2536870"/>
                  <a:ext cx="1346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68" name="Ink 267">
                  <a:extLst>
                    <a:ext uri="{FF2B5EF4-FFF2-40B4-BE49-F238E27FC236}">
                      <a16:creationId xmlns:a16="http://schemas.microsoft.com/office/drawing/2014/main" id="{68B9BD31-B463-A798-7AC9-A55D14E7962F}"/>
                    </a:ext>
                  </a:extLst>
                </p14:cNvPr>
                <p14:cNvContentPartPr/>
                <p14:nvPr/>
              </p14:nvContentPartPr>
              <p14:xfrm>
                <a:off x="5559645" y="2593750"/>
                <a:ext cx="185040" cy="162720"/>
              </p14:xfrm>
            </p:contentPart>
          </mc:Choice>
          <mc:Fallback xmlns="">
            <p:pic>
              <p:nvPicPr>
                <p:cNvPr id="268" name="Ink 267">
                  <a:extLst>
                    <a:ext uri="{FF2B5EF4-FFF2-40B4-BE49-F238E27FC236}">
                      <a16:creationId xmlns:a16="http://schemas.microsoft.com/office/drawing/2014/main" id="{68B9BD31-B463-A798-7AC9-A55D14E7962F}"/>
                    </a:ext>
                  </a:extLst>
                </p:cNvPr>
                <p:cNvPicPr/>
                <p:nvPr/>
              </p:nvPicPr>
              <p:blipFill>
                <a:blip r:embed="rId252"/>
                <a:stretch>
                  <a:fillRect/>
                </a:stretch>
              </p:blipFill>
              <p:spPr>
                <a:xfrm>
                  <a:off x="5550645" y="2584750"/>
                  <a:ext cx="2026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70" name="Ink 269">
                  <a:extLst>
                    <a:ext uri="{FF2B5EF4-FFF2-40B4-BE49-F238E27FC236}">
                      <a16:creationId xmlns:a16="http://schemas.microsoft.com/office/drawing/2014/main" id="{A61856DA-8795-98A9-95D4-EF14AE982448}"/>
                    </a:ext>
                  </a:extLst>
                </p14:cNvPr>
                <p14:cNvContentPartPr/>
                <p14:nvPr/>
              </p14:nvContentPartPr>
              <p14:xfrm>
                <a:off x="5454525" y="2527510"/>
                <a:ext cx="202320" cy="276840"/>
              </p14:xfrm>
            </p:contentPart>
          </mc:Choice>
          <mc:Fallback xmlns="">
            <p:pic>
              <p:nvPicPr>
                <p:cNvPr id="270" name="Ink 269">
                  <a:extLst>
                    <a:ext uri="{FF2B5EF4-FFF2-40B4-BE49-F238E27FC236}">
                      <a16:creationId xmlns:a16="http://schemas.microsoft.com/office/drawing/2014/main" id="{A61856DA-8795-98A9-95D4-EF14AE982448}"/>
                    </a:ext>
                  </a:extLst>
                </p:cNvPr>
                <p:cNvPicPr/>
                <p:nvPr/>
              </p:nvPicPr>
              <p:blipFill>
                <a:blip r:embed="rId254"/>
                <a:stretch>
                  <a:fillRect/>
                </a:stretch>
              </p:blipFill>
              <p:spPr>
                <a:xfrm>
                  <a:off x="5445885" y="2518510"/>
                  <a:ext cx="21996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71" name="Ink 270">
                  <a:extLst>
                    <a:ext uri="{FF2B5EF4-FFF2-40B4-BE49-F238E27FC236}">
                      <a16:creationId xmlns:a16="http://schemas.microsoft.com/office/drawing/2014/main" id="{5F2B8E6A-4FC4-CB8E-C7DC-1D9245DBFCDB}"/>
                    </a:ext>
                  </a:extLst>
                </p14:cNvPr>
                <p14:cNvContentPartPr/>
                <p14:nvPr/>
              </p14:nvContentPartPr>
              <p14:xfrm>
                <a:off x="5734245" y="2480710"/>
                <a:ext cx="141840" cy="306000"/>
              </p14:xfrm>
            </p:contentPart>
          </mc:Choice>
          <mc:Fallback xmlns="">
            <p:pic>
              <p:nvPicPr>
                <p:cNvPr id="271" name="Ink 270">
                  <a:extLst>
                    <a:ext uri="{FF2B5EF4-FFF2-40B4-BE49-F238E27FC236}">
                      <a16:creationId xmlns:a16="http://schemas.microsoft.com/office/drawing/2014/main" id="{5F2B8E6A-4FC4-CB8E-C7DC-1D9245DBFCDB}"/>
                    </a:ext>
                  </a:extLst>
                </p:cNvPr>
                <p:cNvPicPr/>
                <p:nvPr/>
              </p:nvPicPr>
              <p:blipFill>
                <a:blip r:embed="rId256"/>
                <a:stretch>
                  <a:fillRect/>
                </a:stretch>
              </p:blipFill>
              <p:spPr>
                <a:xfrm>
                  <a:off x="5725605" y="2472070"/>
                  <a:ext cx="15948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72" name="Ink 271">
                  <a:extLst>
                    <a:ext uri="{FF2B5EF4-FFF2-40B4-BE49-F238E27FC236}">
                      <a16:creationId xmlns:a16="http://schemas.microsoft.com/office/drawing/2014/main" id="{2E7F6458-7912-2458-11D3-33BF13386162}"/>
                    </a:ext>
                  </a:extLst>
                </p14:cNvPr>
                <p14:cNvContentPartPr/>
                <p14:nvPr/>
              </p14:nvContentPartPr>
              <p14:xfrm>
                <a:off x="5353005" y="3006670"/>
                <a:ext cx="84960" cy="192600"/>
              </p14:xfrm>
            </p:contentPart>
          </mc:Choice>
          <mc:Fallback xmlns="">
            <p:pic>
              <p:nvPicPr>
                <p:cNvPr id="272" name="Ink 271">
                  <a:extLst>
                    <a:ext uri="{FF2B5EF4-FFF2-40B4-BE49-F238E27FC236}">
                      <a16:creationId xmlns:a16="http://schemas.microsoft.com/office/drawing/2014/main" id="{2E7F6458-7912-2458-11D3-33BF13386162}"/>
                    </a:ext>
                  </a:extLst>
                </p:cNvPr>
                <p:cNvPicPr/>
                <p:nvPr/>
              </p:nvPicPr>
              <p:blipFill>
                <a:blip r:embed="rId258"/>
                <a:stretch>
                  <a:fillRect/>
                </a:stretch>
              </p:blipFill>
              <p:spPr>
                <a:xfrm>
                  <a:off x="5344365" y="2997670"/>
                  <a:ext cx="1026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73" name="Ink 272">
                  <a:extLst>
                    <a:ext uri="{FF2B5EF4-FFF2-40B4-BE49-F238E27FC236}">
                      <a16:creationId xmlns:a16="http://schemas.microsoft.com/office/drawing/2014/main" id="{B2BA45B3-3D93-23CD-FFE4-9C2AA1DF5479}"/>
                    </a:ext>
                  </a:extLst>
                </p14:cNvPr>
                <p14:cNvContentPartPr/>
                <p14:nvPr/>
              </p14:nvContentPartPr>
              <p14:xfrm>
                <a:off x="5514285" y="3040870"/>
                <a:ext cx="17280" cy="132840"/>
              </p14:xfrm>
            </p:contentPart>
          </mc:Choice>
          <mc:Fallback xmlns="">
            <p:pic>
              <p:nvPicPr>
                <p:cNvPr id="273" name="Ink 272">
                  <a:extLst>
                    <a:ext uri="{FF2B5EF4-FFF2-40B4-BE49-F238E27FC236}">
                      <a16:creationId xmlns:a16="http://schemas.microsoft.com/office/drawing/2014/main" id="{B2BA45B3-3D93-23CD-FFE4-9C2AA1DF5479}"/>
                    </a:ext>
                  </a:extLst>
                </p:cNvPr>
                <p:cNvPicPr/>
                <p:nvPr/>
              </p:nvPicPr>
              <p:blipFill>
                <a:blip r:embed="rId260"/>
                <a:stretch>
                  <a:fillRect/>
                </a:stretch>
              </p:blipFill>
              <p:spPr>
                <a:xfrm>
                  <a:off x="5505285" y="3031870"/>
                  <a:ext cx="349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74" name="Ink 273">
                  <a:extLst>
                    <a:ext uri="{FF2B5EF4-FFF2-40B4-BE49-F238E27FC236}">
                      <a16:creationId xmlns:a16="http://schemas.microsoft.com/office/drawing/2014/main" id="{D5306EA8-515D-AC48-742B-F971E46BCBBE}"/>
                    </a:ext>
                  </a:extLst>
                </p14:cNvPr>
                <p14:cNvContentPartPr/>
                <p14:nvPr/>
              </p14:nvContentPartPr>
              <p14:xfrm>
                <a:off x="5626245" y="2987590"/>
                <a:ext cx="146160" cy="185400"/>
              </p14:xfrm>
            </p:contentPart>
          </mc:Choice>
          <mc:Fallback xmlns="">
            <p:pic>
              <p:nvPicPr>
                <p:cNvPr id="274" name="Ink 273">
                  <a:extLst>
                    <a:ext uri="{FF2B5EF4-FFF2-40B4-BE49-F238E27FC236}">
                      <a16:creationId xmlns:a16="http://schemas.microsoft.com/office/drawing/2014/main" id="{D5306EA8-515D-AC48-742B-F971E46BCBBE}"/>
                    </a:ext>
                  </a:extLst>
                </p:cNvPr>
                <p:cNvPicPr/>
                <p:nvPr/>
              </p:nvPicPr>
              <p:blipFill>
                <a:blip r:embed="rId262"/>
                <a:stretch>
                  <a:fillRect/>
                </a:stretch>
              </p:blipFill>
              <p:spPr>
                <a:xfrm>
                  <a:off x="5617605" y="2978950"/>
                  <a:ext cx="1638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75" name="Ink 274">
                  <a:extLst>
                    <a:ext uri="{FF2B5EF4-FFF2-40B4-BE49-F238E27FC236}">
                      <a16:creationId xmlns:a16="http://schemas.microsoft.com/office/drawing/2014/main" id="{37A1541F-425C-8743-AF9A-EB639E3BAFC1}"/>
                    </a:ext>
                  </a:extLst>
                </p14:cNvPr>
                <p14:cNvContentPartPr/>
                <p14:nvPr/>
              </p14:nvContentPartPr>
              <p14:xfrm>
                <a:off x="5896605" y="2983630"/>
                <a:ext cx="278640" cy="66240"/>
              </p14:xfrm>
            </p:contentPart>
          </mc:Choice>
          <mc:Fallback xmlns="">
            <p:pic>
              <p:nvPicPr>
                <p:cNvPr id="275" name="Ink 274">
                  <a:extLst>
                    <a:ext uri="{FF2B5EF4-FFF2-40B4-BE49-F238E27FC236}">
                      <a16:creationId xmlns:a16="http://schemas.microsoft.com/office/drawing/2014/main" id="{37A1541F-425C-8743-AF9A-EB639E3BAFC1}"/>
                    </a:ext>
                  </a:extLst>
                </p:cNvPr>
                <p:cNvPicPr/>
                <p:nvPr/>
              </p:nvPicPr>
              <p:blipFill>
                <a:blip r:embed="rId264"/>
                <a:stretch>
                  <a:fillRect/>
                </a:stretch>
              </p:blipFill>
              <p:spPr>
                <a:xfrm>
                  <a:off x="5887965" y="2974630"/>
                  <a:ext cx="29628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76" name="Ink 275">
                  <a:extLst>
                    <a:ext uri="{FF2B5EF4-FFF2-40B4-BE49-F238E27FC236}">
                      <a16:creationId xmlns:a16="http://schemas.microsoft.com/office/drawing/2014/main" id="{37B02607-8A90-CF39-5FAA-AA8EDEDBF673}"/>
                    </a:ext>
                  </a:extLst>
                </p14:cNvPr>
                <p14:cNvContentPartPr/>
                <p14:nvPr/>
              </p14:nvContentPartPr>
              <p14:xfrm>
                <a:off x="6067605" y="2961670"/>
                <a:ext cx="116640" cy="119880"/>
              </p14:xfrm>
            </p:contentPart>
          </mc:Choice>
          <mc:Fallback xmlns="">
            <p:pic>
              <p:nvPicPr>
                <p:cNvPr id="276" name="Ink 275">
                  <a:extLst>
                    <a:ext uri="{FF2B5EF4-FFF2-40B4-BE49-F238E27FC236}">
                      <a16:creationId xmlns:a16="http://schemas.microsoft.com/office/drawing/2014/main" id="{37B02607-8A90-CF39-5FAA-AA8EDEDBF673}"/>
                    </a:ext>
                  </a:extLst>
                </p:cNvPr>
                <p:cNvPicPr/>
                <p:nvPr/>
              </p:nvPicPr>
              <p:blipFill>
                <a:blip r:embed="rId266"/>
                <a:stretch>
                  <a:fillRect/>
                </a:stretch>
              </p:blipFill>
              <p:spPr>
                <a:xfrm>
                  <a:off x="6058965" y="2952670"/>
                  <a:ext cx="1342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77" name="Ink 276">
                  <a:extLst>
                    <a:ext uri="{FF2B5EF4-FFF2-40B4-BE49-F238E27FC236}">
                      <a16:creationId xmlns:a16="http://schemas.microsoft.com/office/drawing/2014/main" id="{5976029D-C02B-C8B4-2A57-BF9688B9D0F6}"/>
                    </a:ext>
                  </a:extLst>
                </p14:cNvPr>
                <p14:cNvContentPartPr/>
                <p14:nvPr/>
              </p14:nvContentPartPr>
              <p14:xfrm>
                <a:off x="5399085" y="3402670"/>
                <a:ext cx="159120" cy="270720"/>
              </p14:xfrm>
            </p:contentPart>
          </mc:Choice>
          <mc:Fallback xmlns="">
            <p:pic>
              <p:nvPicPr>
                <p:cNvPr id="277" name="Ink 276">
                  <a:extLst>
                    <a:ext uri="{FF2B5EF4-FFF2-40B4-BE49-F238E27FC236}">
                      <a16:creationId xmlns:a16="http://schemas.microsoft.com/office/drawing/2014/main" id="{5976029D-C02B-C8B4-2A57-BF9688B9D0F6}"/>
                    </a:ext>
                  </a:extLst>
                </p:cNvPr>
                <p:cNvPicPr/>
                <p:nvPr/>
              </p:nvPicPr>
              <p:blipFill>
                <a:blip r:embed="rId268"/>
                <a:stretch>
                  <a:fillRect/>
                </a:stretch>
              </p:blipFill>
              <p:spPr>
                <a:xfrm>
                  <a:off x="5390445" y="3394030"/>
                  <a:ext cx="17676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78" name="Ink 277">
                  <a:extLst>
                    <a:ext uri="{FF2B5EF4-FFF2-40B4-BE49-F238E27FC236}">
                      <a16:creationId xmlns:a16="http://schemas.microsoft.com/office/drawing/2014/main" id="{44006C05-A12A-5EB0-2DEB-D28F45E1BDD6}"/>
                    </a:ext>
                  </a:extLst>
                </p14:cNvPr>
                <p14:cNvContentPartPr/>
                <p14:nvPr/>
              </p14:nvContentPartPr>
              <p14:xfrm>
                <a:off x="5585565" y="3468190"/>
                <a:ext cx="97200" cy="104400"/>
              </p14:xfrm>
            </p:contentPart>
          </mc:Choice>
          <mc:Fallback xmlns="">
            <p:pic>
              <p:nvPicPr>
                <p:cNvPr id="278" name="Ink 277">
                  <a:extLst>
                    <a:ext uri="{FF2B5EF4-FFF2-40B4-BE49-F238E27FC236}">
                      <a16:creationId xmlns:a16="http://schemas.microsoft.com/office/drawing/2014/main" id="{44006C05-A12A-5EB0-2DEB-D28F45E1BDD6}"/>
                    </a:ext>
                  </a:extLst>
                </p:cNvPr>
                <p:cNvPicPr/>
                <p:nvPr/>
              </p:nvPicPr>
              <p:blipFill>
                <a:blip r:embed="rId270"/>
                <a:stretch>
                  <a:fillRect/>
                </a:stretch>
              </p:blipFill>
              <p:spPr>
                <a:xfrm>
                  <a:off x="5576565" y="3459190"/>
                  <a:ext cx="1148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79" name="Ink 278">
                  <a:extLst>
                    <a:ext uri="{FF2B5EF4-FFF2-40B4-BE49-F238E27FC236}">
                      <a16:creationId xmlns:a16="http://schemas.microsoft.com/office/drawing/2014/main" id="{8590F81C-A45B-1EE4-B79F-84A0AC5639BE}"/>
                    </a:ext>
                  </a:extLst>
                </p14:cNvPr>
                <p14:cNvContentPartPr/>
                <p14:nvPr/>
              </p14:nvContentPartPr>
              <p14:xfrm>
                <a:off x="5703645" y="3388990"/>
                <a:ext cx="141120" cy="200160"/>
              </p14:xfrm>
            </p:contentPart>
          </mc:Choice>
          <mc:Fallback xmlns="">
            <p:pic>
              <p:nvPicPr>
                <p:cNvPr id="279" name="Ink 278">
                  <a:extLst>
                    <a:ext uri="{FF2B5EF4-FFF2-40B4-BE49-F238E27FC236}">
                      <a16:creationId xmlns:a16="http://schemas.microsoft.com/office/drawing/2014/main" id="{8590F81C-A45B-1EE4-B79F-84A0AC5639BE}"/>
                    </a:ext>
                  </a:extLst>
                </p:cNvPr>
                <p:cNvPicPr/>
                <p:nvPr/>
              </p:nvPicPr>
              <p:blipFill>
                <a:blip r:embed="rId272"/>
                <a:stretch>
                  <a:fillRect/>
                </a:stretch>
              </p:blipFill>
              <p:spPr>
                <a:xfrm>
                  <a:off x="5694645" y="3380350"/>
                  <a:ext cx="1587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80" name="Ink 279">
                  <a:extLst>
                    <a:ext uri="{FF2B5EF4-FFF2-40B4-BE49-F238E27FC236}">
                      <a16:creationId xmlns:a16="http://schemas.microsoft.com/office/drawing/2014/main" id="{89AA8715-22E6-624D-C89E-CD8C9580D8CA}"/>
                    </a:ext>
                  </a:extLst>
                </p14:cNvPr>
                <p14:cNvContentPartPr/>
                <p14:nvPr/>
              </p14:nvContentPartPr>
              <p14:xfrm>
                <a:off x="5970045" y="3378550"/>
                <a:ext cx="227520" cy="60120"/>
              </p14:xfrm>
            </p:contentPart>
          </mc:Choice>
          <mc:Fallback xmlns="">
            <p:pic>
              <p:nvPicPr>
                <p:cNvPr id="280" name="Ink 279">
                  <a:extLst>
                    <a:ext uri="{FF2B5EF4-FFF2-40B4-BE49-F238E27FC236}">
                      <a16:creationId xmlns:a16="http://schemas.microsoft.com/office/drawing/2014/main" id="{89AA8715-22E6-624D-C89E-CD8C9580D8CA}"/>
                    </a:ext>
                  </a:extLst>
                </p:cNvPr>
                <p:cNvPicPr/>
                <p:nvPr/>
              </p:nvPicPr>
              <p:blipFill>
                <a:blip r:embed="rId274"/>
                <a:stretch>
                  <a:fillRect/>
                </a:stretch>
              </p:blipFill>
              <p:spPr>
                <a:xfrm>
                  <a:off x="5961045" y="3369910"/>
                  <a:ext cx="2451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81" name="Ink 280">
                  <a:extLst>
                    <a:ext uri="{FF2B5EF4-FFF2-40B4-BE49-F238E27FC236}">
                      <a16:creationId xmlns:a16="http://schemas.microsoft.com/office/drawing/2014/main" id="{14748599-325B-6A37-B31B-E58A5DD83DDC}"/>
                    </a:ext>
                  </a:extLst>
                </p14:cNvPr>
                <p14:cNvContentPartPr/>
                <p14:nvPr/>
              </p14:nvContentPartPr>
              <p14:xfrm>
                <a:off x="6088125" y="3324190"/>
                <a:ext cx="120600" cy="157320"/>
              </p14:xfrm>
            </p:contentPart>
          </mc:Choice>
          <mc:Fallback xmlns="">
            <p:pic>
              <p:nvPicPr>
                <p:cNvPr id="281" name="Ink 280">
                  <a:extLst>
                    <a:ext uri="{FF2B5EF4-FFF2-40B4-BE49-F238E27FC236}">
                      <a16:creationId xmlns:a16="http://schemas.microsoft.com/office/drawing/2014/main" id="{14748599-325B-6A37-B31B-E58A5DD83DDC}"/>
                    </a:ext>
                  </a:extLst>
                </p:cNvPr>
                <p:cNvPicPr/>
                <p:nvPr/>
              </p:nvPicPr>
              <p:blipFill>
                <a:blip r:embed="rId276"/>
                <a:stretch>
                  <a:fillRect/>
                </a:stretch>
              </p:blipFill>
              <p:spPr>
                <a:xfrm>
                  <a:off x="6079485" y="3315190"/>
                  <a:ext cx="1382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82" name="Ink 281">
                  <a:extLst>
                    <a:ext uri="{FF2B5EF4-FFF2-40B4-BE49-F238E27FC236}">
                      <a16:creationId xmlns:a16="http://schemas.microsoft.com/office/drawing/2014/main" id="{57726EF0-2E0C-50A8-1299-9AD9DAE853D3}"/>
                    </a:ext>
                  </a:extLst>
                </p14:cNvPr>
                <p14:cNvContentPartPr/>
                <p14:nvPr/>
              </p14:nvContentPartPr>
              <p14:xfrm>
                <a:off x="5242845" y="2192350"/>
                <a:ext cx="120960" cy="143640"/>
              </p14:xfrm>
            </p:contentPart>
          </mc:Choice>
          <mc:Fallback xmlns="">
            <p:pic>
              <p:nvPicPr>
                <p:cNvPr id="282" name="Ink 281">
                  <a:extLst>
                    <a:ext uri="{FF2B5EF4-FFF2-40B4-BE49-F238E27FC236}">
                      <a16:creationId xmlns:a16="http://schemas.microsoft.com/office/drawing/2014/main" id="{57726EF0-2E0C-50A8-1299-9AD9DAE853D3}"/>
                    </a:ext>
                  </a:extLst>
                </p:cNvPr>
                <p:cNvPicPr/>
                <p:nvPr/>
              </p:nvPicPr>
              <p:blipFill>
                <a:blip r:embed="rId278"/>
                <a:stretch>
                  <a:fillRect/>
                </a:stretch>
              </p:blipFill>
              <p:spPr>
                <a:xfrm>
                  <a:off x="5234205" y="2183350"/>
                  <a:ext cx="1386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83" name="Ink 282">
                  <a:extLst>
                    <a:ext uri="{FF2B5EF4-FFF2-40B4-BE49-F238E27FC236}">
                      <a16:creationId xmlns:a16="http://schemas.microsoft.com/office/drawing/2014/main" id="{C2B73D8A-0806-3A89-9FC2-024F19513679}"/>
                    </a:ext>
                  </a:extLst>
                </p14:cNvPr>
                <p14:cNvContentPartPr/>
                <p14:nvPr/>
              </p14:nvContentPartPr>
              <p14:xfrm>
                <a:off x="5280285" y="2074990"/>
                <a:ext cx="46080" cy="32760"/>
              </p14:xfrm>
            </p:contentPart>
          </mc:Choice>
          <mc:Fallback xmlns="">
            <p:pic>
              <p:nvPicPr>
                <p:cNvPr id="283" name="Ink 282">
                  <a:extLst>
                    <a:ext uri="{FF2B5EF4-FFF2-40B4-BE49-F238E27FC236}">
                      <a16:creationId xmlns:a16="http://schemas.microsoft.com/office/drawing/2014/main" id="{C2B73D8A-0806-3A89-9FC2-024F19513679}"/>
                    </a:ext>
                  </a:extLst>
                </p:cNvPr>
                <p:cNvPicPr/>
                <p:nvPr/>
              </p:nvPicPr>
              <p:blipFill>
                <a:blip r:embed="rId280"/>
                <a:stretch>
                  <a:fillRect/>
                </a:stretch>
              </p:blipFill>
              <p:spPr>
                <a:xfrm>
                  <a:off x="5271645" y="2066350"/>
                  <a:ext cx="637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84" name="Ink 283">
                  <a:extLst>
                    <a:ext uri="{FF2B5EF4-FFF2-40B4-BE49-F238E27FC236}">
                      <a16:creationId xmlns:a16="http://schemas.microsoft.com/office/drawing/2014/main" id="{77F9B5D6-4037-BC17-A5C3-B398100B3027}"/>
                    </a:ext>
                  </a:extLst>
                </p14:cNvPr>
                <p14:cNvContentPartPr/>
                <p14:nvPr/>
              </p14:nvContentPartPr>
              <p14:xfrm>
                <a:off x="5369565" y="2185150"/>
                <a:ext cx="93600" cy="121320"/>
              </p14:xfrm>
            </p:contentPart>
          </mc:Choice>
          <mc:Fallback xmlns="">
            <p:pic>
              <p:nvPicPr>
                <p:cNvPr id="284" name="Ink 283">
                  <a:extLst>
                    <a:ext uri="{FF2B5EF4-FFF2-40B4-BE49-F238E27FC236}">
                      <a16:creationId xmlns:a16="http://schemas.microsoft.com/office/drawing/2014/main" id="{77F9B5D6-4037-BC17-A5C3-B398100B3027}"/>
                    </a:ext>
                  </a:extLst>
                </p:cNvPr>
                <p:cNvPicPr/>
                <p:nvPr/>
              </p:nvPicPr>
              <p:blipFill>
                <a:blip r:embed="rId282"/>
                <a:stretch>
                  <a:fillRect/>
                </a:stretch>
              </p:blipFill>
              <p:spPr>
                <a:xfrm>
                  <a:off x="5360565" y="2176510"/>
                  <a:ext cx="1112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85" name="Ink 284">
                  <a:extLst>
                    <a:ext uri="{FF2B5EF4-FFF2-40B4-BE49-F238E27FC236}">
                      <a16:creationId xmlns:a16="http://schemas.microsoft.com/office/drawing/2014/main" id="{FBD71CF4-76CD-89AB-D30F-F492CD3E0341}"/>
                    </a:ext>
                  </a:extLst>
                </p14:cNvPr>
                <p14:cNvContentPartPr/>
                <p14:nvPr/>
              </p14:nvContentPartPr>
              <p14:xfrm>
                <a:off x="5517525" y="2077150"/>
                <a:ext cx="22680" cy="168480"/>
              </p14:xfrm>
            </p:contentPart>
          </mc:Choice>
          <mc:Fallback xmlns="">
            <p:pic>
              <p:nvPicPr>
                <p:cNvPr id="285" name="Ink 284">
                  <a:extLst>
                    <a:ext uri="{FF2B5EF4-FFF2-40B4-BE49-F238E27FC236}">
                      <a16:creationId xmlns:a16="http://schemas.microsoft.com/office/drawing/2014/main" id="{FBD71CF4-76CD-89AB-D30F-F492CD3E0341}"/>
                    </a:ext>
                  </a:extLst>
                </p:cNvPr>
                <p:cNvPicPr/>
                <p:nvPr/>
              </p:nvPicPr>
              <p:blipFill>
                <a:blip r:embed="rId284"/>
                <a:stretch>
                  <a:fillRect/>
                </a:stretch>
              </p:blipFill>
              <p:spPr>
                <a:xfrm>
                  <a:off x="5508885" y="2068510"/>
                  <a:ext cx="403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86" name="Ink 285">
                  <a:extLst>
                    <a:ext uri="{FF2B5EF4-FFF2-40B4-BE49-F238E27FC236}">
                      <a16:creationId xmlns:a16="http://schemas.microsoft.com/office/drawing/2014/main" id="{072F30A6-6887-D701-D93A-F06556E45E83}"/>
                    </a:ext>
                  </a:extLst>
                </p14:cNvPr>
                <p14:cNvContentPartPr/>
                <p14:nvPr/>
              </p14:nvContentPartPr>
              <p14:xfrm>
                <a:off x="5462805" y="2209990"/>
                <a:ext cx="104760" cy="70200"/>
              </p14:xfrm>
            </p:contentPart>
          </mc:Choice>
          <mc:Fallback xmlns="">
            <p:pic>
              <p:nvPicPr>
                <p:cNvPr id="286" name="Ink 285">
                  <a:extLst>
                    <a:ext uri="{FF2B5EF4-FFF2-40B4-BE49-F238E27FC236}">
                      <a16:creationId xmlns:a16="http://schemas.microsoft.com/office/drawing/2014/main" id="{072F30A6-6887-D701-D93A-F06556E45E83}"/>
                    </a:ext>
                  </a:extLst>
                </p:cNvPr>
                <p:cNvPicPr/>
                <p:nvPr/>
              </p:nvPicPr>
              <p:blipFill>
                <a:blip r:embed="rId286"/>
                <a:stretch>
                  <a:fillRect/>
                </a:stretch>
              </p:blipFill>
              <p:spPr>
                <a:xfrm>
                  <a:off x="5453805" y="2201350"/>
                  <a:ext cx="1224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87" name="Ink 286">
                  <a:extLst>
                    <a:ext uri="{FF2B5EF4-FFF2-40B4-BE49-F238E27FC236}">
                      <a16:creationId xmlns:a16="http://schemas.microsoft.com/office/drawing/2014/main" id="{BC0C9CF7-A741-79C6-7B5C-AC3ABE94DB36}"/>
                    </a:ext>
                  </a:extLst>
                </p14:cNvPr>
                <p14:cNvContentPartPr/>
                <p14:nvPr/>
              </p14:nvContentPartPr>
              <p14:xfrm>
                <a:off x="5542005" y="2123230"/>
                <a:ext cx="14760" cy="171000"/>
              </p14:xfrm>
            </p:contentPart>
          </mc:Choice>
          <mc:Fallback xmlns="">
            <p:pic>
              <p:nvPicPr>
                <p:cNvPr id="287" name="Ink 286">
                  <a:extLst>
                    <a:ext uri="{FF2B5EF4-FFF2-40B4-BE49-F238E27FC236}">
                      <a16:creationId xmlns:a16="http://schemas.microsoft.com/office/drawing/2014/main" id="{BC0C9CF7-A741-79C6-7B5C-AC3ABE94DB36}"/>
                    </a:ext>
                  </a:extLst>
                </p:cNvPr>
                <p:cNvPicPr/>
                <p:nvPr/>
              </p:nvPicPr>
              <p:blipFill>
                <a:blip r:embed="rId288"/>
                <a:stretch>
                  <a:fillRect/>
                </a:stretch>
              </p:blipFill>
              <p:spPr>
                <a:xfrm>
                  <a:off x="5533365" y="2114230"/>
                  <a:ext cx="324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88" name="Ink 287">
                  <a:extLst>
                    <a:ext uri="{FF2B5EF4-FFF2-40B4-BE49-F238E27FC236}">
                      <a16:creationId xmlns:a16="http://schemas.microsoft.com/office/drawing/2014/main" id="{05F5C542-81C6-B449-3252-8450B5BC39DF}"/>
                    </a:ext>
                  </a:extLst>
                </p14:cNvPr>
                <p14:cNvContentPartPr/>
                <p14:nvPr/>
              </p14:nvContentPartPr>
              <p14:xfrm>
                <a:off x="5620845" y="2165710"/>
                <a:ext cx="124560" cy="120240"/>
              </p14:xfrm>
            </p:contentPart>
          </mc:Choice>
          <mc:Fallback xmlns="">
            <p:pic>
              <p:nvPicPr>
                <p:cNvPr id="288" name="Ink 287">
                  <a:extLst>
                    <a:ext uri="{FF2B5EF4-FFF2-40B4-BE49-F238E27FC236}">
                      <a16:creationId xmlns:a16="http://schemas.microsoft.com/office/drawing/2014/main" id="{05F5C542-81C6-B449-3252-8450B5BC39DF}"/>
                    </a:ext>
                  </a:extLst>
                </p:cNvPr>
                <p:cNvPicPr/>
                <p:nvPr/>
              </p:nvPicPr>
              <p:blipFill>
                <a:blip r:embed="rId290"/>
                <a:stretch>
                  <a:fillRect/>
                </a:stretch>
              </p:blipFill>
              <p:spPr>
                <a:xfrm>
                  <a:off x="5612205" y="2156710"/>
                  <a:ext cx="142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89" name="Ink 288">
                  <a:extLst>
                    <a:ext uri="{FF2B5EF4-FFF2-40B4-BE49-F238E27FC236}">
                      <a16:creationId xmlns:a16="http://schemas.microsoft.com/office/drawing/2014/main" id="{AEEB3A36-5F55-3D52-847C-AAF80536EC04}"/>
                    </a:ext>
                  </a:extLst>
                </p14:cNvPr>
                <p14:cNvContentPartPr/>
                <p14:nvPr/>
              </p14:nvContentPartPr>
              <p14:xfrm>
                <a:off x="5673405" y="2159590"/>
                <a:ext cx="205560" cy="153720"/>
              </p14:xfrm>
            </p:contentPart>
          </mc:Choice>
          <mc:Fallback xmlns="">
            <p:pic>
              <p:nvPicPr>
                <p:cNvPr id="289" name="Ink 288">
                  <a:extLst>
                    <a:ext uri="{FF2B5EF4-FFF2-40B4-BE49-F238E27FC236}">
                      <a16:creationId xmlns:a16="http://schemas.microsoft.com/office/drawing/2014/main" id="{AEEB3A36-5F55-3D52-847C-AAF80536EC04}"/>
                    </a:ext>
                  </a:extLst>
                </p:cNvPr>
                <p:cNvPicPr/>
                <p:nvPr/>
              </p:nvPicPr>
              <p:blipFill>
                <a:blip r:embed="rId292"/>
                <a:stretch>
                  <a:fillRect/>
                </a:stretch>
              </p:blipFill>
              <p:spPr>
                <a:xfrm>
                  <a:off x="5664405" y="2150950"/>
                  <a:ext cx="22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92" name="Ink 291">
                  <a:extLst>
                    <a:ext uri="{FF2B5EF4-FFF2-40B4-BE49-F238E27FC236}">
                      <a16:creationId xmlns:a16="http://schemas.microsoft.com/office/drawing/2014/main" id="{EF5C9899-5845-DC65-B652-3D1E5B1A8F54}"/>
                    </a:ext>
                  </a:extLst>
                </p14:cNvPr>
                <p14:cNvContentPartPr/>
                <p14:nvPr/>
              </p14:nvContentPartPr>
              <p14:xfrm>
                <a:off x="5075805" y="2544430"/>
                <a:ext cx="168480" cy="1071000"/>
              </p14:xfrm>
            </p:contentPart>
          </mc:Choice>
          <mc:Fallback xmlns="">
            <p:pic>
              <p:nvPicPr>
                <p:cNvPr id="292" name="Ink 291">
                  <a:extLst>
                    <a:ext uri="{FF2B5EF4-FFF2-40B4-BE49-F238E27FC236}">
                      <a16:creationId xmlns:a16="http://schemas.microsoft.com/office/drawing/2014/main" id="{EF5C9899-5845-DC65-B652-3D1E5B1A8F54}"/>
                    </a:ext>
                  </a:extLst>
                </p:cNvPr>
                <p:cNvPicPr/>
                <p:nvPr/>
              </p:nvPicPr>
              <p:blipFill>
                <a:blip r:embed="rId294"/>
                <a:stretch>
                  <a:fillRect/>
                </a:stretch>
              </p:blipFill>
              <p:spPr>
                <a:xfrm>
                  <a:off x="5067165" y="2535790"/>
                  <a:ext cx="186120" cy="10886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93" name="Ink 292">
                  <a:extLst>
                    <a:ext uri="{FF2B5EF4-FFF2-40B4-BE49-F238E27FC236}">
                      <a16:creationId xmlns:a16="http://schemas.microsoft.com/office/drawing/2014/main" id="{2765E470-2B3B-C11D-5FFB-9B123F2B9759}"/>
                    </a:ext>
                  </a:extLst>
                </p14:cNvPr>
                <p14:cNvContentPartPr/>
                <p14:nvPr/>
              </p14:nvContentPartPr>
              <p14:xfrm>
                <a:off x="5122605" y="3496630"/>
                <a:ext cx="210600" cy="113760"/>
              </p14:xfrm>
            </p:contentPart>
          </mc:Choice>
          <mc:Fallback xmlns="">
            <p:pic>
              <p:nvPicPr>
                <p:cNvPr id="293" name="Ink 292">
                  <a:extLst>
                    <a:ext uri="{FF2B5EF4-FFF2-40B4-BE49-F238E27FC236}">
                      <a16:creationId xmlns:a16="http://schemas.microsoft.com/office/drawing/2014/main" id="{2765E470-2B3B-C11D-5FFB-9B123F2B9759}"/>
                    </a:ext>
                  </a:extLst>
                </p:cNvPr>
                <p:cNvPicPr/>
                <p:nvPr/>
              </p:nvPicPr>
              <p:blipFill>
                <a:blip r:embed="rId296"/>
                <a:stretch>
                  <a:fillRect/>
                </a:stretch>
              </p:blipFill>
              <p:spPr>
                <a:xfrm>
                  <a:off x="5113605" y="3487630"/>
                  <a:ext cx="2282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95" name="Ink 294">
                  <a:extLst>
                    <a:ext uri="{FF2B5EF4-FFF2-40B4-BE49-F238E27FC236}">
                      <a16:creationId xmlns:a16="http://schemas.microsoft.com/office/drawing/2014/main" id="{A1BABF1A-F1FF-D5FA-329C-3C6A028CC2EB}"/>
                    </a:ext>
                  </a:extLst>
                </p14:cNvPr>
                <p14:cNvContentPartPr/>
                <p14:nvPr/>
              </p14:nvContentPartPr>
              <p14:xfrm>
                <a:off x="4413045" y="4119790"/>
                <a:ext cx="54000" cy="256320"/>
              </p14:xfrm>
            </p:contentPart>
          </mc:Choice>
          <mc:Fallback xmlns="">
            <p:pic>
              <p:nvPicPr>
                <p:cNvPr id="295" name="Ink 294">
                  <a:extLst>
                    <a:ext uri="{FF2B5EF4-FFF2-40B4-BE49-F238E27FC236}">
                      <a16:creationId xmlns:a16="http://schemas.microsoft.com/office/drawing/2014/main" id="{A1BABF1A-F1FF-D5FA-329C-3C6A028CC2EB}"/>
                    </a:ext>
                  </a:extLst>
                </p:cNvPr>
                <p:cNvPicPr/>
                <p:nvPr/>
              </p:nvPicPr>
              <p:blipFill>
                <a:blip r:embed="rId298"/>
                <a:stretch>
                  <a:fillRect/>
                </a:stretch>
              </p:blipFill>
              <p:spPr>
                <a:xfrm>
                  <a:off x="4404045" y="4110790"/>
                  <a:ext cx="716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96" name="Ink 295">
                  <a:extLst>
                    <a:ext uri="{FF2B5EF4-FFF2-40B4-BE49-F238E27FC236}">
                      <a16:creationId xmlns:a16="http://schemas.microsoft.com/office/drawing/2014/main" id="{E3A34F88-032D-7309-FED5-74576BE4DED7}"/>
                    </a:ext>
                  </a:extLst>
                </p14:cNvPr>
                <p14:cNvContentPartPr/>
                <p14:nvPr/>
              </p14:nvContentPartPr>
              <p14:xfrm>
                <a:off x="4467765" y="4088830"/>
                <a:ext cx="123840" cy="273240"/>
              </p14:xfrm>
            </p:contentPart>
          </mc:Choice>
          <mc:Fallback xmlns="">
            <p:pic>
              <p:nvPicPr>
                <p:cNvPr id="296" name="Ink 295">
                  <a:extLst>
                    <a:ext uri="{FF2B5EF4-FFF2-40B4-BE49-F238E27FC236}">
                      <a16:creationId xmlns:a16="http://schemas.microsoft.com/office/drawing/2014/main" id="{E3A34F88-032D-7309-FED5-74576BE4DED7}"/>
                    </a:ext>
                  </a:extLst>
                </p:cNvPr>
                <p:cNvPicPr/>
                <p:nvPr/>
              </p:nvPicPr>
              <p:blipFill>
                <a:blip r:embed="rId300"/>
                <a:stretch>
                  <a:fillRect/>
                </a:stretch>
              </p:blipFill>
              <p:spPr>
                <a:xfrm>
                  <a:off x="4459125" y="4079830"/>
                  <a:ext cx="141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97" name="Ink 296">
                  <a:extLst>
                    <a:ext uri="{FF2B5EF4-FFF2-40B4-BE49-F238E27FC236}">
                      <a16:creationId xmlns:a16="http://schemas.microsoft.com/office/drawing/2014/main" id="{14A56B77-6919-9216-1D77-41D238129883}"/>
                    </a:ext>
                  </a:extLst>
                </p14:cNvPr>
                <p14:cNvContentPartPr/>
                <p14:nvPr/>
              </p14:nvContentPartPr>
              <p14:xfrm>
                <a:off x="4488645" y="4223830"/>
                <a:ext cx="113400" cy="61560"/>
              </p14:xfrm>
            </p:contentPart>
          </mc:Choice>
          <mc:Fallback xmlns="">
            <p:pic>
              <p:nvPicPr>
                <p:cNvPr id="297" name="Ink 296">
                  <a:extLst>
                    <a:ext uri="{FF2B5EF4-FFF2-40B4-BE49-F238E27FC236}">
                      <a16:creationId xmlns:a16="http://schemas.microsoft.com/office/drawing/2014/main" id="{14A56B77-6919-9216-1D77-41D238129883}"/>
                    </a:ext>
                  </a:extLst>
                </p:cNvPr>
                <p:cNvPicPr/>
                <p:nvPr/>
              </p:nvPicPr>
              <p:blipFill>
                <a:blip r:embed="rId302"/>
                <a:stretch>
                  <a:fillRect/>
                </a:stretch>
              </p:blipFill>
              <p:spPr>
                <a:xfrm>
                  <a:off x="4479645" y="4215190"/>
                  <a:ext cx="1310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98" name="Ink 297">
                  <a:extLst>
                    <a:ext uri="{FF2B5EF4-FFF2-40B4-BE49-F238E27FC236}">
                      <a16:creationId xmlns:a16="http://schemas.microsoft.com/office/drawing/2014/main" id="{33B8F388-2E92-09F7-AAB7-BA5435BFCC87}"/>
                    </a:ext>
                  </a:extLst>
                </p14:cNvPr>
                <p14:cNvContentPartPr/>
                <p14:nvPr/>
              </p14:nvContentPartPr>
              <p14:xfrm>
                <a:off x="4665765" y="4100350"/>
                <a:ext cx="97920" cy="254160"/>
              </p14:xfrm>
            </p:contentPart>
          </mc:Choice>
          <mc:Fallback xmlns="">
            <p:pic>
              <p:nvPicPr>
                <p:cNvPr id="298" name="Ink 297">
                  <a:extLst>
                    <a:ext uri="{FF2B5EF4-FFF2-40B4-BE49-F238E27FC236}">
                      <a16:creationId xmlns:a16="http://schemas.microsoft.com/office/drawing/2014/main" id="{33B8F388-2E92-09F7-AAB7-BA5435BFCC87}"/>
                    </a:ext>
                  </a:extLst>
                </p:cNvPr>
                <p:cNvPicPr/>
                <p:nvPr/>
              </p:nvPicPr>
              <p:blipFill>
                <a:blip r:embed="rId304"/>
                <a:stretch>
                  <a:fillRect/>
                </a:stretch>
              </p:blipFill>
              <p:spPr>
                <a:xfrm>
                  <a:off x="4656765" y="4091350"/>
                  <a:ext cx="11556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99" name="Ink 298">
                  <a:extLst>
                    <a:ext uri="{FF2B5EF4-FFF2-40B4-BE49-F238E27FC236}">
                      <a16:creationId xmlns:a16="http://schemas.microsoft.com/office/drawing/2014/main" id="{65320A55-F25C-706C-A78B-3D7C43C034AE}"/>
                    </a:ext>
                  </a:extLst>
                </p14:cNvPr>
                <p14:cNvContentPartPr/>
                <p14:nvPr/>
              </p14:nvContentPartPr>
              <p14:xfrm>
                <a:off x="4823445" y="4099990"/>
                <a:ext cx="148320" cy="245880"/>
              </p14:xfrm>
            </p:contentPart>
          </mc:Choice>
          <mc:Fallback xmlns="">
            <p:pic>
              <p:nvPicPr>
                <p:cNvPr id="299" name="Ink 298">
                  <a:extLst>
                    <a:ext uri="{FF2B5EF4-FFF2-40B4-BE49-F238E27FC236}">
                      <a16:creationId xmlns:a16="http://schemas.microsoft.com/office/drawing/2014/main" id="{65320A55-F25C-706C-A78B-3D7C43C034AE}"/>
                    </a:ext>
                  </a:extLst>
                </p:cNvPr>
                <p:cNvPicPr/>
                <p:nvPr/>
              </p:nvPicPr>
              <p:blipFill>
                <a:blip r:embed="rId306"/>
                <a:stretch>
                  <a:fillRect/>
                </a:stretch>
              </p:blipFill>
              <p:spPr>
                <a:xfrm>
                  <a:off x="4814445" y="4090990"/>
                  <a:ext cx="1659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300" name="Ink 299">
                  <a:extLst>
                    <a:ext uri="{FF2B5EF4-FFF2-40B4-BE49-F238E27FC236}">
                      <a16:creationId xmlns:a16="http://schemas.microsoft.com/office/drawing/2014/main" id="{1C7CA403-A0E3-9CF5-519A-FDA45C738192}"/>
                    </a:ext>
                  </a:extLst>
                </p14:cNvPr>
                <p14:cNvContentPartPr/>
                <p14:nvPr/>
              </p14:nvContentPartPr>
              <p14:xfrm>
                <a:off x="5025045" y="4056070"/>
                <a:ext cx="148320" cy="311040"/>
              </p14:xfrm>
            </p:contentPart>
          </mc:Choice>
          <mc:Fallback xmlns="">
            <p:pic>
              <p:nvPicPr>
                <p:cNvPr id="300" name="Ink 299">
                  <a:extLst>
                    <a:ext uri="{FF2B5EF4-FFF2-40B4-BE49-F238E27FC236}">
                      <a16:creationId xmlns:a16="http://schemas.microsoft.com/office/drawing/2014/main" id="{1C7CA403-A0E3-9CF5-519A-FDA45C738192}"/>
                    </a:ext>
                  </a:extLst>
                </p:cNvPr>
                <p:cNvPicPr/>
                <p:nvPr/>
              </p:nvPicPr>
              <p:blipFill>
                <a:blip r:embed="rId308"/>
                <a:stretch>
                  <a:fillRect/>
                </a:stretch>
              </p:blipFill>
              <p:spPr>
                <a:xfrm>
                  <a:off x="5016045" y="4047070"/>
                  <a:ext cx="16596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301" name="Ink 300">
                  <a:extLst>
                    <a:ext uri="{FF2B5EF4-FFF2-40B4-BE49-F238E27FC236}">
                      <a16:creationId xmlns:a16="http://schemas.microsoft.com/office/drawing/2014/main" id="{4962989B-0156-0E7C-E5DF-D3FCD3052CE4}"/>
                    </a:ext>
                  </a:extLst>
                </p14:cNvPr>
                <p14:cNvContentPartPr/>
                <p14:nvPr/>
              </p14:nvContentPartPr>
              <p14:xfrm>
                <a:off x="5224125" y="4144990"/>
                <a:ext cx="122040" cy="132480"/>
              </p14:xfrm>
            </p:contentPart>
          </mc:Choice>
          <mc:Fallback xmlns="">
            <p:pic>
              <p:nvPicPr>
                <p:cNvPr id="301" name="Ink 300">
                  <a:extLst>
                    <a:ext uri="{FF2B5EF4-FFF2-40B4-BE49-F238E27FC236}">
                      <a16:creationId xmlns:a16="http://schemas.microsoft.com/office/drawing/2014/main" id="{4962989B-0156-0E7C-E5DF-D3FCD3052CE4}"/>
                    </a:ext>
                  </a:extLst>
                </p:cNvPr>
                <p:cNvPicPr/>
                <p:nvPr/>
              </p:nvPicPr>
              <p:blipFill>
                <a:blip r:embed="rId310"/>
                <a:stretch>
                  <a:fillRect/>
                </a:stretch>
              </p:blipFill>
              <p:spPr>
                <a:xfrm>
                  <a:off x="5215485" y="4135990"/>
                  <a:ext cx="1396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302" name="Ink 301">
                  <a:extLst>
                    <a:ext uri="{FF2B5EF4-FFF2-40B4-BE49-F238E27FC236}">
                      <a16:creationId xmlns:a16="http://schemas.microsoft.com/office/drawing/2014/main" id="{78CACCDA-4823-FA6E-E1F0-BB99EB96AD1F}"/>
                    </a:ext>
                  </a:extLst>
                </p14:cNvPr>
                <p14:cNvContentPartPr/>
                <p14:nvPr/>
              </p14:nvContentPartPr>
              <p14:xfrm>
                <a:off x="5390085" y="4003870"/>
                <a:ext cx="128520" cy="314640"/>
              </p14:xfrm>
            </p:contentPart>
          </mc:Choice>
          <mc:Fallback xmlns="">
            <p:pic>
              <p:nvPicPr>
                <p:cNvPr id="302" name="Ink 301">
                  <a:extLst>
                    <a:ext uri="{FF2B5EF4-FFF2-40B4-BE49-F238E27FC236}">
                      <a16:creationId xmlns:a16="http://schemas.microsoft.com/office/drawing/2014/main" id="{78CACCDA-4823-FA6E-E1F0-BB99EB96AD1F}"/>
                    </a:ext>
                  </a:extLst>
                </p:cNvPr>
                <p:cNvPicPr/>
                <p:nvPr/>
              </p:nvPicPr>
              <p:blipFill>
                <a:blip r:embed="rId312"/>
                <a:stretch>
                  <a:fillRect/>
                </a:stretch>
              </p:blipFill>
              <p:spPr>
                <a:xfrm>
                  <a:off x="5381445" y="3994870"/>
                  <a:ext cx="14616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318" name="Ink 317">
                  <a:extLst>
                    <a:ext uri="{FF2B5EF4-FFF2-40B4-BE49-F238E27FC236}">
                      <a16:creationId xmlns:a16="http://schemas.microsoft.com/office/drawing/2014/main" id="{9E88DF06-6535-B99B-175C-02424AEB7C4D}"/>
                    </a:ext>
                  </a:extLst>
                </p14:cNvPr>
                <p14:cNvContentPartPr/>
                <p14:nvPr/>
              </p14:nvContentPartPr>
              <p14:xfrm>
                <a:off x="6578085" y="4571230"/>
                <a:ext cx="79560" cy="21240"/>
              </p14:xfrm>
            </p:contentPart>
          </mc:Choice>
          <mc:Fallback xmlns="">
            <p:pic>
              <p:nvPicPr>
                <p:cNvPr id="318" name="Ink 317">
                  <a:extLst>
                    <a:ext uri="{FF2B5EF4-FFF2-40B4-BE49-F238E27FC236}">
                      <a16:creationId xmlns:a16="http://schemas.microsoft.com/office/drawing/2014/main" id="{9E88DF06-6535-B99B-175C-02424AEB7C4D}"/>
                    </a:ext>
                  </a:extLst>
                </p:cNvPr>
                <p:cNvPicPr/>
                <p:nvPr/>
              </p:nvPicPr>
              <p:blipFill>
                <a:blip r:embed="rId314"/>
                <a:stretch>
                  <a:fillRect/>
                </a:stretch>
              </p:blipFill>
              <p:spPr>
                <a:xfrm>
                  <a:off x="6569085" y="4562230"/>
                  <a:ext cx="972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319" name="Ink 318">
                  <a:extLst>
                    <a:ext uri="{FF2B5EF4-FFF2-40B4-BE49-F238E27FC236}">
                      <a16:creationId xmlns:a16="http://schemas.microsoft.com/office/drawing/2014/main" id="{B16EAF37-D378-AF26-5FC8-3625531A1512}"/>
                    </a:ext>
                  </a:extLst>
                </p14:cNvPr>
                <p14:cNvContentPartPr/>
                <p14:nvPr/>
              </p14:nvContentPartPr>
              <p14:xfrm>
                <a:off x="6552165" y="4664110"/>
                <a:ext cx="95760" cy="20520"/>
              </p14:xfrm>
            </p:contentPart>
          </mc:Choice>
          <mc:Fallback xmlns="">
            <p:pic>
              <p:nvPicPr>
                <p:cNvPr id="319" name="Ink 318">
                  <a:extLst>
                    <a:ext uri="{FF2B5EF4-FFF2-40B4-BE49-F238E27FC236}">
                      <a16:creationId xmlns:a16="http://schemas.microsoft.com/office/drawing/2014/main" id="{B16EAF37-D378-AF26-5FC8-3625531A1512}"/>
                    </a:ext>
                  </a:extLst>
                </p:cNvPr>
                <p:cNvPicPr/>
                <p:nvPr/>
              </p:nvPicPr>
              <p:blipFill>
                <a:blip r:embed="rId316"/>
                <a:stretch>
                  <a:fillRect/>
                </a:stretch>
              </p:blipFill>
              <p:spPr>
                <a:xfrm>
                  <a:off x="6543165" y="4655110"/>
                  <a:ext cx="1134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320" name="Ink 319">
                  <a:extLst>
                    <a:ext uri="{FF2B5EF4-FFF2-40B4-BE49-F238E27FC236}">
                      <a16:creationId xmlns:a16="http://schemas.microsoft.com/office/drawing/2014/main" id="{6EA19FCB-CE3D-7E8B-6B28-1FF3AD037C5B}"/>
                    </a:ext>
                  </a:extLst>
                </p14:cNvPr>
                <p14:cNvContentPartPr/>
                <p14:nvPr/>
              </p14:nvContentPartPr>
              <p14:xfrm>
                <a:off x="6827205" y="4423630"/>
                <a:ext cx="160920" cy="262440"/>
              </p14:xfrm>
            </p:contentPart>
          </mc:Choice>
          <mc:Fallback xmlns="">
            <p:pic>
              <p:nvPicPr>
                <p:cNvPr id="320" name="Ink 319">
                  <a:extLst>
                    <a:ext uri="{FF2B5EF4-FFF2-40B4-BE49-F238E27FC236}">
                      <a16:creationId xmlns:a16="http://schemas.microsoft.com/office/drawing/2014/main" id="{6EA19FCB-CE3D-7E8B-6B28-1FF3AD037C5B}"/>
                    </a:ext>
                  </a:extLst>
                </p:cNvPr>
                <p:cNvPicPr/>
                <p:nvPr/>
              </p:nvPicPr>
              <p:blipFill>
                <a:blip r:embed="rId318"/>
                <a:stretch>
                  <a:fillRect/>
                </a:stretch>
              </p:blipFill>
              <p:spPr>
                <a:xfrm>
                  <a:off x="6818205" y="4414990"/>
                  <a:ext cx="1785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321" name="Ink 320">
                  <a:extLst>
                    <a:ext uri="{FF2B5EF4-FFF2-40B4-BE49-F238E27FC236}">
                      <a16:creationId xmlns:a16="http://schemas.microsoft.com/office/drawing/2014/main" id="{7ED0B783-7902-CD0C-9155-982D6EA21A25}"/>
                    </a:ext>
                  </a:extLst>
                </p14:cNvPr>
                <p14:cNvContentPartPr/>
                <p14:nvPr/>
              </p14:nvContentPartPr>
              <p14:xfrm>
                <a:off x="7018725" y="4402750"/>
                <a:ext cx="146520" cy="252720"/>
              </p14:xfrm>
            </p:contentPart>
          </mc:Choice>
          <mc:Fallback xmlns="">
            <p:pic>
              <p:nvPicPr>
                <p:cNvPr id="321" name="Ink 320">
                  <a:extLst>
                    <a:ext uri="{FF2B5EF4-FFF2-40B4-BE49-F238E27FC236}">
                      <a16:creationId xmlns:a16="http://schemas.microsoft.com/office/drawing/2014/main" id="{7ED0B783-7902-CD0C-9155-982D6EA21A25}"/>
                    </a:ext>
                  </a:extLst>
                </p:cNvPr>
                <p:cNvPicPr/>
                <p:nvPr/>
              </p:nvPicPr>
              <p:blipFill>
                <a:blip r:embed="rId320"/>
                <a:stretch>
                  <a:fillRect/>
                </a:stretch>
              </p:blipFill>
              <p:spPr>
                <a:xfrm>
                  <a:off x="7009725" y="4394110"/>
                  <a:ext cx="1641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322" name="Ink 321">
                  <a:extLst>
                    <a:ext uri="{FF2B5EF4-FFF2-40B4-BE49-F238E27FC236}">
                      <a16:creationId xmlns:a16="http://schemas.microsoft.com/office/drawing/2014/main" id="{734FF2A6-8783-FD72-56BB-545C4A476B49}"/>
                    </a:ext>
                  </a:extLst>
                </p14:cNvPr>
                <p14:cNvContentPartPr/>
                <p14:nvPr/>
              </p14:nvContentPartPr>
              <p14:xfrm>
                <a:off x="7201245" y="4469710"/>
                <a:ext cx="87480" cy="169920"/>
              </p14:xfrm>
            </p:contentPart>
          </mc:Choice>
          <mc:Fallback xmlns="">
            <p:pic>
              <p:nvPicPr>
                <p:cNvPr id="322" name="Ink 321">
                  <a:extLst>
                    <a:ext uri="{FF2B5EF4-FFF2-40B4-BE49-F238E27FC236}">
                      <a16:creationId xmlns:a16="http://schemas.microsoft.com/office/drawing/2014/main" id="{734FF2A6-8783-FD72-56BB-545C4A476B49}"/>
                    </a:ext>
                  </a:extLst>
                </p:cNvPr>
                <p:cNvPicPr/>
                <p:nvPr/>
              </p:nvPicPr>
              <p:blipFill>
                <a:blip r:embed="rId322"/>
                <a:stretch>
                  <a:fillRect/>
                </a:stretch>
              </p:blipFill>
              <p:spPr>
                <a:xfrm>
                  <a:off x="7192245" y="4461070"/>
                  <a:ext cx="1051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323" name="Ink 322">
                  <a:extLst>
                    <a:ext uri="{FF2B5EF4-FFF2-40B4-BE49-F238E27FC236}">
                      <a16:creationId xmlns:a16="http://schemas.microsoft.com/office/drawing/2014/main" id="{54C927BD-ECAB-B855-A02A-76A537CEAB8B}"/>
                    </a:ext>
                  </a:extLst>
                </p14:cNvPr>
                <p14:cNvContentPartPr/>
                <p14:nvPr/>
              </p14:nvContentPartPr>
              <p14:xfrm>
                <a:off x="7338765" y="4486630"/>
                <a:ext cx="121680" cy="146520"/>
              </p14:xfrm>
            </p:contentPart>
          </mc:Choice>
          <mc:Fallback xmlns="">
            <p:pic>
              <p:nvPicPr>
                <p:cNvPr id="323" name="Ink 322">
                  <a:extLst>
                    <a:ext uri="{FF2B5EF4-FFF2-40B4-BE49-F238E27FC236}">
                      <a16:creationId xmlns:a16="http://schemas.microsoft.com/office/drawing/2014/main" id="{54C927BD-ECAB-B855-A02A-76A537CEAB8B}"/>
                    </a:ext>
                  </a:extLst>
                </p:cNvPr>
                <p:cNvPicPr/>
                <p:nvPr/>
              </p:nvPicPr>
              <p:blipFill>
                <a:blip r:embed="rId324"/>
                <a:stretch>
                  <a:fillRect/>
                </a:stretch>
              </p:blipFill>
              <p:spPr>
                <a:xfrm>
                  <a:off x="7329765" y="4477990"/>
                  <a:ext cx="1393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24" name="Ink 323">
                  <a:extLst>
                    <a:ext uri="{FF2B5EF4-FFF2-40B4-BE49-F238E27FC236}">
                      <a16:creationId xmlns:a16="http://schemas.microsoft.com/office/drawing/2014/main" id="{8EB92787-2D5A-5B77-5626-658D1C004262}"/>
                    </a:ext>
                  </a:extLst>
                </p14:cNvPr>
                <p14:cNvContentPartPr/>
                <p14:nvPr/>
              </p14:nvContentPartPr>
              <p14:xfrm>
                <a:off x="7317165" y="4501030"/>
                <a:ext cx="120240" cy="190440"/>
              </p14:xfrm>
            </p:contentPart>
          </mc:Choice>
          <mc:Fallback xmlns="">
            <p:pic>
              <p:nvPicPr>
                <p:cNvPr id="324" name="Ink 323">
                  <a:extLst>
                    <a:ext uri="{FF2B5EF4-FFF2-40B4-BE49-F238E27FC236}">
                      <a16:creationId xmlns:a16="http://schemas.microsoft.com/office/drawing/2014/main" id="{8EB92787-2D5A-5B77-5626-658D1C004262}"/>
                    </a:ext>
                  </a:extLst>
                </p:cNvPr>
                <p:cNvPicPr/>
                <p:nvPr/>
              </p:nvPicPr>
              <p:blipFill>
                <a:blip r:embed="rId326"/>
                <a:stretch>
                  <a:fillRect/>
                </a:stretch>
              </p:blipFill>
              <p:spPr>
                <a:xfrm>
                  <a:off x="7308525" y="4492390"/>
                  <a:ext cx="1378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325" name="Ink 324">
                  <a:extLst>
                    <a:ext uri="{FF2B5EF4-FFF2-40B4-BE49-F238E27FC236}">
                      <a16:creationId xmlns:a16="http://schemas.microsoft.com/office/drawing/2014/main" id="{FD191E7B-CA97-CEAD-9FD9-3A889F87B8AD}"/>
                    </a:ext>
                  </a:extLst>
                </p14:cNvPr>
                <p14:cNvContentPartPr/>
                <p14:nvPr/>
              </p14:nvContentPartPr>
              <p14:xfrm>
                <a:off x="7637565" y="4396990"/>
                <a:ext cx="65880" cy="288720"/>
              </p14:xfrm>
            </p:contentPart>
          </mc:Choice>
          <mc:Fallback xmlns="">
            <p:pic>
              <p:nvPicPr>
                <p:cNvPr id="325" name="Ink 324">
                  <a:extLst>
                    <a:ext uri="{FF2B5EF4-FFF2-40B4-BE49-F238E27FC236}">
                      <a16:creationId xmlns:a16="http://schemas.microsoft.com/office/drawing/2014/main" id="{FD191E7B-CA97-CEAD-9FD9-3A889F87B8AD}"/>
                    </a:ext>
                  </a:extLst>
                </p:cNvPr>
                <p:cNvPicPr/>
                <p:nvPr/>
              </p:nvPicPr>
              <p:blipFill>
                <a:blip r:embed="rId328"/>
                <a:stretch>
                  <a:fillRect/>
                </a:stretch>
              </p:blipFill>
              <p:spPr>
                <a:xfrm>
                  <a:off x="7628925" y="4388350"/>
                  <a:ext cx="8352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326" name="Ink 325">
                  <a:extLst>
                    <a:ext uri="{FF2B5EF4-FFF2-40B4-BE49-F238E27FC236}">
                      <a16:creationId xmlns:a16="http://schemas.microsoft.com/office/drawing/2014/main" id="{A1222BBC-EC78-A660-55F0-2F0AB2B2643C}"/>
                    </a:ext>
                  </a:extLst>
                </p14:cNvPr>
                <p14:cNvContentPartPr/>
                <p14:nvPr/>
              </p14:nvContentPartPr>
              <p14:xfrm>
                <a:off x="7786605" y="4448110"/>
                <a:ext cx="252360" cy="177480"/>
              </p14:xfrm>
            </p:contentPart>
          </mc:Choice>
          <mc:Fallback xmlns="">
            <p:pic>
              <p:nvPicPr>
                <p:cNvPr id="326" name="Ink 325">
                  <a:extLst>
                    <a:ext uri="{FF2B5EF4-FFF2-40B4-BE49-F238E27FC236}">
                      <a16:creationId xmlns:a16="http://schemas.microsoft.com/office/drawing/2014/main" id="{A1222BBC-EC78-A660-55F0-2F0AB2B2643C}"/>
                    </a:ext>
                  </a:extLst>
                </p:cNvPr>
                <p:cNvPicPr/>
                <p:nvPr/>
              </p:nvPicPr>
              <p:blipFill>
                <a:blip r:embed="rId330"/>
                <a:stretch>
                  <a:fillRect/>
                </a:stretch>
              </p:blipFill>
              <p:spPr>
                <a:xfrm>
                  <a:off x="7777605" y="4439470"/>
                  <a:ext cx="2700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327" name="Ink 326">
                  <a:extLst>
                    <a:ext uri="{FF2B5EF4-FFF2-40B4-BE49-F238E27FC236}">
                      <a16:creationId xmlns:a16="http://schemas.microsoft.com/office/drawing/2014/main" id="{D3181C03-CA53-2BEC-6143-F6B178A87A79}"/>
                    </a:ext>
                  </a:extLst>
                </p14:cNvPr>
                <p14:cNvContentPartPr/>
                <p14:nvPr/>
              </p14:nvContentPartPr>
              <p14:xfrm>
                <a:off x="8087925" y="4355230"/>
                <a:ext cx="102600" cy="259920"/>
              </p14:xfrm>
            </p:contentPart>
          </mc:Choice>
          <mc:Fallback xmlns="">
            <p:pic>
              <p:nvPicPr>
                <p:cNvPr id="327" name="Ink 326">
                  <a:extLst>
                    <a:ext uri="{FF2B5EF4-FFF2-40B4-BE49-F238E27FC236}">
                      <a16:creationId xmlns:a16="http://schemas.microsoft.com/office/drawing/2014/main" id="{D3181C03-CA53-2BEC-6143-F6B178A87A79}"/>
                    </a:ext>
                  </a:extLst>
                </p:cNvPr>
                <p:cNvPicPr/>
                <p:nvPr/>
              </p:nvPicPr>
              <p:blipFill>
                <a:blip r:embed="rId332"/>
                <a:stretch>
                  <a:fillRect/>
                </a:stretch>
              </p:blipFill>
              <p:spPr>
                <a:xfrm>
                  <a:off x="8078925" y="4346590"/>
                  <a:ext cx="1202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328" name="Ink 327">
                  <a:extLst>
                    <a:ext uri="{FF2B5EF4-FFF2-40B4-BE49-F238E27FC236}">
                      <a16:creationId xmlns:a16="http://schemas.microsoft.com/office/drawing/2014/main" id="{CA128D1C-528C-6D2E-B184-CFAB1FBD716B}"/>
                    </a:ext>
                  </a:extLst>
                </p14:cNvPr>
                <p14:cNvContentPartPr/>
                <p14:nvPr/>
              </p14:nvContentPartPr>
              <p14:xfrm>
                <a:off x="8053005" y="4461070"/>
                <a:ext cx="105480" cy="53640"/>
              </p14:xfrm>
            </p:contentPart>
          </mc:Choice>
          <mc:Fallback xmlns="">
            <p:pic>
              <p:nvPicPr>
                <p:cNvPr id="328" name="Ink 327">
                  <a:extLst>
                    <a:ext uri="{FF2B5EF4-FFF2-40B4-BE49-F238E27FC236}">
                      <a16:creationId xmlns:a16="http://schemas.microsoft.com/office/drawing/2014/main" id="{CA128D1C-528C-6D2E-B184-CFAB1FBD716B}"/>
                    </a:ext>
                  </a:extLst>
                </p:cNvPr>
                <p:cNvPicPr/>
                <p:nvPr/>
              </p:nvPicPr>
              <p:blipFill>
                <a:blip r:embed="rId334"/>
                <a:stretch>
                  <a:fillRect/>
                </a:stretch>
              </p:blipFill>
              <p:spPr>
                <a:xfrm>
                  <a:off x="8044005" y="4452070"/>
                  <a:ext cx="1231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89" name="Ink 188">
                  <a:extLst>
                    <a:ext uri="{FF2B5EF4-FFF2-40B4-BE49-F238E27FC236}">
                      <a16:creationId xmlns:a16="http://schemas.microsoft.com/office/drawing/2014/main" id="{EB9582F8-DE83-E16F-A6B6-2DC681CD7992}"/>
                    </a:ext>
                  </a:extLst>
                </p14:cNvPr>
                <p14:cNvContentPartPr/>
                <p14:nvPr/>
              </p14:nvContentPartPr>
              <p14:xfrm>
                <a:off x="2968725" y="5000710"/>
                <a:ext cx="29520" cy="97560"/>
              </p14:xfrm>
            </p:contentPart>
          </mc:Choice>
          <mc:Fallback xmlns="">
            <p:pic>
              <p:nvPicPr>
                <p:cNvPr id="189" name="Ink 188">
                  <a:extLst>
                    <a:ext uri="{FF2B5EF4-FFF2-40B4-BE49-F238E27FC236}">
                      <a16:creationId xmlns:a16="http://schemas.microsoft.com/office/drawing/2014/main" id="{EB9582F8-DE83-E16F-A6B6-2DC681CD7992}"/>
                    </a:ext>
                  </a:extLst>
                </p:cNvPr>
                <p:cNvPicPr/>
                <p:nvPr/>
              </p:nvPicPr>
              <p:blipFill>
                <a:blip r:embed="rId336"/>
                <a:stretch>
                  <a:fillRect/>
                </a:stretch>
              </p:blipFill>
              <p:spPr>
                <a:xfrm>
                  <a:off x="2960085" y="4992070"/>
                  <a:ext cx="471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90" name="Ink 189">
                  <a:extLst>
                    <a:ext uri="{FF2B5EF4-FFF2-40B4-BE49-F238E27FC236}">
                      <a16:creationId xmlns:a16="http://schemas.microsoft.com/office/drawing/2014/main" id="{9A8E9A4D-863A-79C4-0261-27774ACD0406}"/>
                    </a:ext>
                  </a:extLst>
                </p14:cNvPr>
                <p14:cNvContentPartPr/>
                <p14:nvPr/>
              </p14:nvContentPartPr>
              <p14:xfrm>
                <a:off x="3074925" y="5007910"/>
                <a:ext cx="9360" cy="68040"/>
              </p14:xfrm>
            </p:contentPart>
          </mc:Choice>
          <mc:Fallback xmlns="">
            <p:pic>
              <p:nvPicPr>
                <p:cNvPr id="190" name="Ink 189">
                  <a:extLst>
                    <a:ext uri="{FF2B5EF4-FFF2-40B4-BE49-F238E27FC236}">
                      <a16:creationId xmlns:a16="http://schemas.microsoft.com/office/drawing/2014/main" id="{9A8E9A4D-863A-79C4-0261-27774ACD0406}"/>
                    </a:ext>
                  </a:extLst>
                </p:cNvPr>
                <p:cNvPicPr/>
                <p:nvPr/>
              </p:nvPicPr>
              <p:blipFill>
                <a:blip r:embed="rId338"/>
                <a:stretch>
                  <a:fillRect/>
                </a:stretch>
              </p:blipFill>
              <p:spPr>
                <a:xfrm>
                  <a:off x="3065925" y="4998910"/>
                  <a:ext cx="270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94" name="Ink 193">
                  <a:extLst>
                    <a:ext uri="{FF2B5EF4-FFF2-40B4-BE49-F238E27FC236}">
                      <a16:creationId xmlns:a16="http://schemas.microsoft.com/office/drawing/2014/main" id="{517D4B2B-5770-4BF2-401D-5A7E9442260C}"/>
                    </a:ext>
                  </a:extLst>
                </p14:cNvPr>
                <p14:cNvContentPartPr/>
                <p14:nvPr/>
              </p14:nvContentPartPr>
              <p14:xfrm>
                <a:off x="3169605" y="5236870"/>
                <a:ext cx="222120" cy="27360"/>
              </p14:xfrm>
            </p:contentPart>
          </mc:Choice>
          <mc:Fallback xmlns="">
            <p:pic>
              <p:nvPicPr>
                <p:cNvPr id="194" name="Ink 193">
                  <a:extLst>
                    <a:ext uri="{FF2B5EF4-FFF2-40B4-BE49-F238E27FC236}">
                      <a16:creationId xmlns:a16="http://schemas.microsoft.com/office/drawing/2014/main" id="{517D4B2B-5770-4BF2-401D-5A7E9442260C}"/>
                    </a:ext>
                  </a:extLst>
                </p:cNvPr>
                <p:cNvPicPr/>
                <p:nvPr/>
              </p:nvPicPr>
              <p:blipFill>
                <a:blip r:embed="rId340"/>
                <a:stretch>
                  <a:fillRect/>
                </a:stretch>
              </p:blipFill>
              <p:spPr>
                <a:xfrm>
                  <a:off x="3160605" y="5227870"/>
                  <a:ext cx="2397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95" name="Ink 194">
                  <a:extLst>
                    <a:ext uri="{FF2B5EF4-FFF2-40B4-BE49-F238E27FC236}">
                      <a16:creationId xmlns:a16="http://schemas.microsoft.com/office/drawing/2014/main" id="{33232A2C-0723-24DA-0B8C-99AA49BA5ECC}"/>
                    </a:ext>
                  </a:extLst>
                </p14:cNvPr>
                <p14:cNvContentPartPr/>
                <p14:nvPr/>
              </p14:nvContentPartPr>
              <p14:xfrm>
                <a:off x="3506205" y="5054710"/>
                <a:ext cx="32400" cy="325080"/>
              </p14:xfrm>
            </p:contentPart>
          </mc:Choice>
          <mc:Fallback xmlns="">
            <p:pic>
              <p:nvPicPr>
                <p:cNvPr id="195" name="Ink 194">
                  <a:extLst>
                    <a:ext uri="{FF2B5EF4-FFF2-40B4-BE49-F238E27FC236}">
                      <a16:creationId xmlns:a16="http://schemas.microsoft.com/office/drawing/2014/main" id="{33232A2C-0723-24DA-0B8C-99AA49BA5ECC}"/>
                    </a:ext>
                  </a:extLst>
                </p:cNvPr>
                <p:cNvPicPr/>
                <p:nvPr/>
              </p:nvPicPr>
              <p:blipFill>
                <a:blip r:embed="rId342"/>
                <a:stretch>
                  <a:fillRect/>
                </a:stretch>
              </p:blipFill>
              <p:spPr>
                <a:xfrm>
                  <a:off x="3497205" y="5045710"/>
                  <a:ext cx="5004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96" name="Ink 195">
                  <a:extLst>
                    <a:ext uri="{FF2B5EF4-FFF2-40B4-BE49-F238E27FC236}">
                      <a16:creationId xmlns:a16="http://schemas.microsoft.com/office/drawing/2014/main" id="{9C829AD1-4369-4B90-6E0F-997767AE183F}"/>
                    </a:ext>
                  </a:extLst>
                </p14:cNvPr>
                <p14:cNvContentPartPr/>
                <p14:nvPr/>
              </p14:nvContentPartPr>
              <p14:xfrm>
                <a:off x="3622845" y="5242270"/>
                <a:ext cx="10080" cy="119160"/>
              </p14:xfrm>
            </p:contentPart>
          </mc:Choice>
          <mc:Fallback xmlns="">
            <p:pic>
              <p:nvPicPr>
                <p:cNvPr id="196" name="Ink 195">
                  <a:extLst>
                    <a:ext uri="{FF2B5EF4-FFF2-40B4-BE49-F238E27FC236}">
                      <a16:creationId xmlns:a16="http://schemas.microsoft.com/office/drawing/2014/main" id="{9C829AD1-4369-4B90-6E0F-997767AE183F}"/>
                    </a:ext>
                  </a:extLst>
                </p:cNvPr>
                <p:cNvPicPr/>
                <p:nvPr/>
              </p:nvPicPr>
              <p:blipFill>
                <a:blip r:embed="rId344"/>
                <a:stretch>
                  <a:fillRect/>
                </a:stretch>
              </p:blipFill>
              <p:spPr>
                <a:xfrm>
                  <a:off x="3613845" y="5233270"/>
                  <a:ext cx="277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97" name="Ink 196">
                  <a:extLst>
                    <a:ext uri="{FF2B5EF4-FFF2-40B4-BE49-F238E27FC236}">
                      <a16:creationId xmlns:a16="http://schemas.microsoft.com/office/drawing/2014/main" id="{87855EB6-81C5-D8A1-5AB1-ABE1E0CD1D2B}"/>
                    </a:ext>
                  </a:extLst>
                </p14:cNvPr>
                <p14:cNvContentPartPr/>
                <p14:nvPr/>
              </p14:nvContentPartPr>
              <p14:xfrm>
                <a:off x="3656325" y="5088910"/>
                <a:ext cx="81360" cy="274680"/>
              </p14:xfrm>
            </p:contentPart>
          </mc:Choice>
          <mc:Fallback xmlns="">
            <p:pic>
              <p:nvPicPr>
                <p:cNvPr id="197" name="Ink 196">
                  <a:extLst>
                    <a:ext uri="{FF2B5EF4-FFF2-40B4-BE49-F238E27FC236}">
                      <a16:creationId xmlns:a16="http://schemas.microsoft.com/office/drawing/2014/main" id="{87855EB6-81C5-D8A1-5AB1-ABE1E0CD1D2B}"/>
                    </a:ext>
                  </a:extLst>
                </p:cNvPr>
                <p:cNvPicPr/>
                <p:nvPr/>
              </p:nvPicPr>
              <p:blipFill>
                <a:blip r:embed="rId346"/>
                <a:stretch>
                  <a:fillRect/>
                </a:stretch>
              </p:blipFill>
              <p:spPr>
                <a:xfrm>
                  <a:off x="3647325" y="5079910"/>
                  <a:ext cx="990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98" name="Ink 197">
                  <a:extLst>
                    <a:ext uri="{FF2B5EF4-FFF2-40B4-BE49-F238E27FC236}">
                      <a16:creationId xmlns:a16="http://schemas.microsoft.com/office/drawing/2014/main" id="{1BD4D4E6-6C28-CBB5-C383-F46A2A442D73}"/>
                    </a:ext>
                  </a:extLst>
                </p14:cNvPr>
                <p14:cNvContentPartPr/>
                <p14:nvPr/>
              </p14:nvContentPartPr>
              <p14:xfrm>
                <a:off x="3718605" y="5198710"/>
                <a:ext cx="169560" cy="132480"/>
              </p14:xfrm>
            </p:contentPart>
          </mc:Choice>
          <mc:Fallback xmlns="">
            <p:pic>
              <p:nvPicPr>
                <p:cNvPr id="198" name="Ink 197">
                  <a:extLst>
                    <a:ext uri="{FF2B5EF4-FFF2-40B4-BE49-F238E27FC236}">
                      <a16:creationId xmlns:a16="http://schemas.microsoft.com/office/drawing/2014/main" id="{1BD4D4E6-6C28-CBB5-C383-F46A2A442D73}"/>
                    </a:ext>
                  </a:extLst>
                </p:cNvPr>
                <p:cNvPicPr/>
                <p:nvPr/>
              </p:nvPicPr>
              <p:blipFill>
                <a:blip r:embed="rId348"/>
                <a:stretch>
                  <a:fillRect/>
                </a:stretch>
              </p:blipFill>
              <p:spPr>
                <a:xfrm>
                  <a:off x="3709965" y="5189710"/>
                  <a:ext cx="1872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99" name="Ink 198">
                  <a:extLst>
                    <a:ext uri="{FF2B5EF4-FFF2-40B4-BE49-F238E27FC236}">
                      <a16:creationId xmlns:a16="http://schemas.microsoft.com/office/drawing/2014/main" id="{E2548D0B-7E16-0914-6555-4F8737E7EA1E}"/>
                    </a:ext>
                  </a:extLst>
                </p14:cNvPr>
                <p14:cNvContentPartPr/>
                <p14:nvPr/>
              </p14:nvContentPartPr>
              <p14:xfrm>
                <a:off x="3923085" y="5209150"/>
                <a:ext cx="78840" cy="128160"/>
              </p14:xfrm>
            </p:contentPart>
          </mc:Choice>
          <mc:Fallback xmlns="">
            <p:pic>
              <p:nvPicPr>
                <p:cNvPr id="199" name="Ink 198">
                  <a:extLst>
                    <a:ext uri="{FF2B5EF4-FFF2-40B4-BE49-F238E27FC236}">
                      <a16:creationId xmlns:a16="http://schemas.microsoft.com/office/drawing/2014/main" id="{E2548D0B-7E16-0914-6555-4F8737E7EA1E}"/>
                    </a:ext>
                  </a:extLst>
                </p:cNvPr>
                <p:cNvPicPr/>
                <p:nvPr/>
              </p:nvPicPr>
              <p:blipFill>
                <a:blip r:embed="rId350"/>
                <a:stretch>
                  <a:fillRect/>
                </a:stretch>
              </p:blipFill>
              <p:spPr>
                <a:xfrm>
                  <a:off x="3914085" y="5200510"/>
                  <a:ext cx="964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00" name="Ink 199">
                  <a:extLst>
                    <a:ext uri="{FF2B5EF4-FFF2-40B4-BE49-F238E27FC236}">
                      <a16:creationId xmlns:a16="http://schemas.microsoft.com/office/drawing/2014/main" id="{35B6240A-1653-1C65-9922-4F44C27AD1DB}"/>
                    </a:ext>
                  </a:extLst>
                </p14:cNvPr>
                <p14:cNvContentPartPr/>
                <p14:nvPr/>
              </p14:nvContentPartPr>
              <p14:xfrm>
                <a:off x="4031085" y="5045710"/>
                <a:ext cx="225360" cy="279720"/>
              </p14:xfrm>
            </p:contentPart>
          </mc:Choice>
          <mc:Fallback xmlns="">
            <p:pic>
              <p:nvPicPr>
                <p:cNvPr id="200" name="Ink 199">
                  <a:extLst>
                    <a:ext uri="{FF2B5EF4-FFF2-40B4-BE49-F238E27FC236}">
                      <a16:creationId xmlns:a16="http://schemas.microsoft.com/office/drawing/2014/main" id="{35B6240A-1653-1C65-9922-4F44C27AD1DB}"/>
                    </a:ext>
                  </a:extLst>
                </p:cNvPr>
                <p:cNvPicPr/>
                <p:nvPr/>
              </p:nvPicPr>
              <p:blipFill>
                <a:blip r:embed="rId352"/>
                <a:stretch>
                  <a:fillRect/>
                </a:stretch>
              </p:blipFill>
              <p:spPr>
                <a:xfrm>
                  <a:off x="4022085" y="5037070"/>
                  <a:ext cx="24300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01" name="Ink 200">
                  <a:extLst>
                    <a:ext uri="{FF2B5EF4-FFF2-40B4-BE49-F238E27FC236}">
                      <a16:creationId xmlns:a16="http://schemas.microsoft.com/office/drawing/2014/main" id="{AAF81EEE-658A-C969-58D1-07A683901369}"/>
                    </a:ext>
                  </a:extLst>
                </p14:cNvPr>
                <p14:cNvContentPartPr/>
                <p14:nvPr/>
              </p14:nvContentPartPr>
              <p14:xfrm>
                <a:off x="4337445" y="5176030"/>
                <a:ext cx="101880" cy="144360"/>
              </p14:xfrm>
            </p:contentPart>
          </mc:Choice>
          <mc:Fallback xmlns="">
            <p:pic>
              <p:nvPicPr>
                <p:cNvPr id="201" name="Ink 200">
                  <a:extLst>
                    <a:ext uri="{FF2B5EF4-FFF2-40B4-BE49-F238E27FC236}">
                      <a16:creationId xmlns:a16="http://schemas.microsoft.com/office/drawing/2014/main" id="{AAF81EEE-658A-C969-58D1-07A683901369}"/>
                    </a:ext>
                  </a:extLst>
                </p:cNvPr>
                <p:cNvPicPr/>
                <p:nvPr/>
              </p:nvPicPr>
              <p:blipFill>
                <a:blip r:embed="rId354"/>
                <a:stretch>
                  <a:fillRect/>
                </a:stretch>
              </p:blipFill>
              <p:spPr>
                <a:xfrm>
                  <a:off x="4328805" y="5167390"/>
                  <a:ext cx="1195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02" name="Ink 201">
                  <a:extLst>
                    <a:ext uri="{FF2B5EF4-FFF2-40B4-BE49-F238E27FC236}">
                      <a16:creationId xmlns:a16="http://schemas.microsoft.com/office/drawing/2014/main" id="{DA2F9054-832C-2EBE-B5C4-BA7B47302689}"/>
                    </a:ext>
                  </a:extLst>
                </p14:cNvPr>
                <p14:cNvContentPartPr/>
                <p14:nvPr/>
              </p14:nvContentPartPr>
              <p14:xfrm>
                <a:off x="4253565" y="5199430"/>
                <a:ext cx="182880" cy="197280"/>
              </p14:xfrm>
            </p:contentPart>
          </mc:Choice>
          <mc:Fallback xmlns="">
            <p:pic>
              <p:nvPicPr>
                <p:cNvPr id="202" name="Ink 201">
                  <a:extLst>
                    <a:ext uri="{FF2B5EF4-FFF2-40B4-BE49-F238E27FC236}">
                      <a16:creationId xmlns:a16="http://schemas.microsoft.com/office/drawing/2014/main" id="{DA2F9054-832C-2EBE-B5C4-BA7B47302689}"/>
                    </a:ext>
                  </a:extLst>
                </p:cNvPr>
                <p:cNvPicPr/>
                <p:nvPr/>
              </p:nvPicPr>
              <p:blipFill>
                <a:blip r:embed="rId356"/>
                <a:stretch>
                  <a:fillRect/>
                </a:stretch>
              </p:blipFill>
              <p:spPr>
                <a:xfrm>
                  <a:off x="4244565" y="5190790"/>
                  <a:ext cx="2005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304" name="Ink 303">
                  <a:extLst>
                    <a:ext uri="{FF2B5EF4-FFF2-40B4-BE49-F238E27FC236}">
                      <a16:creationId xmlns:a16="http://schemas.microsoft.com/office/drawing/2014/main" id="{7F9646DC-6433-5102-2F09-A831D6AB5772}"/>
                    </a:ext>
                  </a:extLst>
                </p14:cNvPr>
                <p14:cNvContentPartPr/>
                <p14:nvPr/>
              </p14:nvContentPartPr>
              <p14:xfrm>
                <a:off x="4443645" y="4569790"/>
                <a:ext cx="214560" cy="300600"/>
              </p14:xfrm>
            </p:contentPart>
          </mc:Choice>
          <mc:Fallback xmlns="">
            <p:pic>
              <p:nvPicPr>
                <p:cNvPr id="304" name="Ink 303">
                  <a:extLst>
                    <a:ext uri="{FF2B5EF4-FFF2-40B4-BE49-F238E27FC236}">
                      <a16:creationId xmlns:a16="http://schemas.microsoft.com/office/drawing/2014/main" id="{7F9646DC-6433-5102-2F09-A831D6AB5772}"/>
                    </a:ext>
                  </a:extLst>
                </p:cNvPr>
                <p:cNvPicPr/>
                <p:nvPr/>
              </p:nvPicPr>
              <p:blipFill>
                <a:blip r:embed="rId358"/>
                <a:stretch>
                  <a:fillRect/>
                </a:stretch>
              </p:blipFill>
              <p:spPr>
                <a:xfrm>
                  <a:off x="4434645" y="4561150"/>
                  <a:ext cx="23220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305" name="Ink 304">
                  <a:extLst>
                    <a:ext uri="{FF2B5EF4-FFF2-40B4-BE49-F238E27FC236}">
                      <a16:creationId xmlns:a16="http://schemas.microsoft.com/office/drawing/2014/main" id="{D2F230BC-8E26-6FB0-FB95-B309BCF03837}"/>
                    </a:ext>
                  </a:extLst>
                </p14:cNvPr>
                <p14:cNvContentPartPr/>
                <p14:nvPr/>
              </p14:nvContentPartPr>
              <p14:xfrm>
                <a:off x="4531845" y="4733230"/>
                <a:ext cx="155160" cy="47880"/>
              </p14:xfrm>
            </p:contentPart>
          </mc:Choice>
          <mc:Fallback xmlns="">
            <p:pic>
              <p:nvPicPr>
                <p:cNvPr id="305" name="Ink 304">
                  <a:extLst>
                    <a:ext uri="{FF2B5EF4-FFF2-40B4-BE49-F238E27FC236}">
                      <a16:creationId xmlns:a16="http://schemas.microsoft.com/office/drawing/2014/main" id="{D2F230BC-8E26-6FB0-FB95-B309BCF03837}"/>
                    </a:ext>
                  </a:extLst>
                </p:cNvPr>
                <p:cNvPicPr/>
                <p:nvPr/>
              </p:nvPicPr>
              <p:blipFill>
                <a:blip r:embed="rId360"/>
                <a:stretch>
                  <a:fillRect/>
                </a:stretch>
              </p:blipFill>
              <p:spPr>
                <a:xfrm>
                  <a:off x="4523205" y="4724230"/>
                  <a:ext cx="17280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306" name="Ink 305">
                  <a:extLst>
                    <a:ext uri="{FF2B5EF4-FFF2-40B4-BE49-F238E27FC236}">
                      <a16:creationId xmlns:a16="http://schemas.microsoft.com/office/drawing/2014/main" id="{F8E90B02-891F-6682-D0B7-42102FDA4943}"/>
                    </a:ext>
                  </a:extLst>
                </p14:cNvPr>
                <p14:cNvContentPartPr/>
                <p14:nvPr/>
              </p14:nvContentPartPr>
              <p14:xfrm>
                <a:off x="4706445" y="4604710"/>
                <a:ext cx="150840" cy="239760"/>
              </p14:xfrm>
            </p:contentPart>
          </mc:Choice>
          <mc:Fallback xmlns="">
            <p:pic>
              <p:nvPicPr>
                <p:cNvPr id="306" name="Ink 305">
                  <a:extLst>
                    <a:ext uri="{FF2B5EF4-FFF2-40B4-BE49-F238E27FC236}">
                      <a16:creationId xmlns:a16="http://schemas.microsoft.com/office/drawing/2014/main" id="{F8E90B02-891F-6682-D0B7-42102FDA4943}"/>
                    </a:ext>
                  </a:extLst>
                </p:cNvPr>
                <p:cNvPicPr/>
                <p:nvPr/>
              </p:nvPicPr>
              <p:blipFill>
                <a:blip r:embed="rId362"/>
                <a:stretch>
                  <a:fillRect/>
                </a:stretch>
              </p:blipFill>
              <p:spPr>
                <a:xfrm>
                  <a:off x="4697445" y="4596070"/>
                  <a:ext cx="1684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307" name="Ink 306">
                  <a:extLst>
                    <a:ext uri="{FF2B5EF4-FFF2-40B4-BE49-F238E27FC236}">
                      <a16:creationId xmlns:a16="http://schemas.microsoft.com/office/drawing/2014/main" id="{71068B60-5B71-6396-46F9-AE837645147B}"/>
                    </a:ext>
                  </a:extLst>
                </p14:cNvPr>
                <p14:cNvContentPartPr/>
                <p14:nvPr/>
              </p14:nvContentPartPr>
              <p14:xfrm>
                <a:off x="4931805" y="4590310"/>
                <a:ext cx="116280" cy="238680"/>
              </p14:xfrm>
            </p:contentPart>
          </mc:Choice>
          <mc:Fallback xmlns="">
            <p:pic>
              <p:nvPicPr>
                <p:cNvPr id="307" name="Ink 306">
                  <a:extLst>
                    <a:ext uri="{FF2B5EF4-FFF2-40B4-BE49-F238E27FC236}">
                      <a16:creationId xmlns:a16="http://schemas.microsoft.com/office/drawing/2014/main" id="{71068B60-5B71-6396-46F9-AE837645147B}"/>
                    </a:ext>
                  </a:extLst>
                </p:cNvPr>
                <p:cNvPicPr/>
                <p:nvPr/>
              </p:nvPicPr>
              <p:blipFill>
                <a:blip r:embed="rId364"/>
                <a:stretch>
                  <a:fillRect/>
                </a:stretch>
              </p:blipFill>
              <p:spPr>
                <a:xfrm>
                  <a:off x="4922805" y="4581310"/>
                  <a:ext cx="1339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308" name="Ink 307">
                  <a:extLst>
                    <a:ext uri="{FF2B5EF4-FFF2-40B4-BE49-F238E27FC236}">
                      <a16:creationId xmlns:a16="http://schemas.microsoft.com/office/drawing/2014/main" id="{2FDEC750-B6BD-DE4E-D043-004BA25E6BEE}"/>
                    </a:ext>
                  </a:extLst>
                </p14:cNvPr>
                <p14:cNvContentPartPr/>
                <p14:nvPr/>
              </p14:nvContentPartPr>
              <p14:xfrm>
                <a:off x="5184885" y="4763470"/>
                <a:ext cx="27720" cy="20520"/>
              </p14:xfrm>
            </p:contentPart>
          </mc:Choice>
          <mc:Fallback xmlns="">
            <p:pic>
              <p:nvPicPr>
                <p:cNvPr id="308" name="Ink 307">
                  <a:extLst>
                    <a:ext uri="{FF2B5EF4-FFF2-40B4-BE49-F238E27FC236}">
                      <a16:creationId xmlns:a16="http://schemas.microsoft.com/office/drawing/2014/main" id="{2FDEC750-B6BD-DE4E-D043-004BA25E6BEE}"/>
                    </a:ext>
                  </a:extLst>
                </p:cNvPr>
                <p:cNvPicPr/>
                <p:nvPr/>
              </p:nvPicPr>
              <p:blipFill>
                <a:blip r:embed="rId366"/>
                <a:stretch>
                  <a:fillRect/>
                </a:stretch>
              </p:blipFill>
              <p:spPr>
                <a:xfrm>
                  <a:off x="5176245" y="4754470"/>
                  <a:ext cx="453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309" name="Ink 308">
                  <a:extLst>
                    <a:ext uri="{FF2B5EF4-FFF2-40B4-BE49-F238E27FC236}">
                      <a16:creationId xmlns:a16="http://schemas.microsoft.com/office/drawing/2014/main" id="{B8E94EE7-F498-B958-D9F8-18D865304E48}"/>
                    </a:ext>
                  </a:extLst>
                </p14:cNvPr>
                <p14:cNvContentPartPr/>
                <p14:nvPr/>
              </p14:nvContentPartPr>
              <p14:xfrm>
                <a:off x="5311605" y="4573750"/>
                <a:ext cx="45360" cy="247680"/>
              </p14:xfrm>
            </p:contentPart>
          </mc:Choice>
          <mc:Fallback xmlns="">
            <p:pic>
              <p:nvPicPr>
                <p:cNvPr id="309" name="Ink 308">
                  <a:extLst>
                    <a:ext uri="{FF2B5EF4-FFF2-40B4-BE49-F238E27FC236}">
                      <a16:creationId xmlns:a16="http://schemas.microsoft.com/office/drawing/2014/main" id="{B8E94EE7-F498-B958-D9F8-18D865304E48}"/>
                    </a:ext>
                  </a:extLst>
                </p:cNvPr>
                <p:cNvPicPr/>
                <p:nvPr/>
              </p:nvPicPr>
              <p:blipFill>
                <a:blip r:embed="rId368"/>
                <a:stretch>
                  <a:fillRect/>
                </a:stretch>
              </p:blipFill>
              <p:spPr>
                <a:xfrm>
                  <a:off x="5302965" y="4564750"/>
                  <a:ext cx="630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310" name="Ink 309">
                  <a:extLst>
                    <a:ext uri="{FF2B5EF4-FFF2-40B4-BE49-F238E27FC236}">
                      <a16:creationId xmlns:a16="http://schemas.microsoft.com/office/drawing/2014/main" id="{F9FB5225-C6DF-B8DD-E201-482539CF27F3}"/>
                    </a:ext>
                  </a:extLst>
                </p14:cNvPr>
                <p14:cNvContentPartPr/>
                <p14:nvPr/>
              </p14:nvContentPartPr>
              <p14:xfrm>
                <a:off x="5399805" y="4664830"/>
                <a:ext cx="65520" cy="150480"/>
              </p14:xfrm>
            </p:contentPart>
          </mc:Choice>
          <mc:Fallback xmlns="">
            <p:pic>
              <p:nvPicPr>
                <p:cNvPr id="310" name="Ink 309">
                  <a:extLst>
                    <a:ext uri="{FF2B5EF4-FFF2-40B4-BE49-F238E27FC236}">
                      <a16:creationId xmlns:a16="http://schemas.microsoft.com/office/drawing/2014/main" id="{F9FB5225-C6DF-B8DD-E201-482539CF27F3}"/>
                    </a:ext>
                  </a:extLst>
                </p:cNvPr>
                <p:cNvPicPr/>
                <p:nvPr/>
              </p:nvPicPr>
              <p:blipFill>
                <a:blip r:embed="rId370"/>
                <a:stretch>
                  <a:fillRect/>
                </a:stretch>
              </p:blipFill>
              <p:spPr>
                <a:xfrm>
                  <a:off x="5390805" y="4656190"/>
                  <a:ext cx="831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311" name="Ink 310">
                  <a:extLst>
                    <a:ext uri="{FF2B5EF4-FFF2-40B4-BE49-F238E27FC236}">
                      <a16:creationId xmlns:a16="http://schemas.microsoft.com/office/drawing/2014/main" id="{917361DC-9B78-76BC-266B-1031F5E09CEE}"/>
                    </a:ext>
                  </a:extLst>
                </p14:cNvPr>
                <p14:cNvContentPartPr/>
                <p14:nvPr/>
              </p14:nvContentPartPr>
              <p14:xfrm>
                <a:off x="5498085" y="4658710"/>
                <a:ext cx="102960" cy="120600"/>
              </p14:xfrm>
            </p:contentPart>
          </mc:Choice>
          <mc:Fallback xmlns="">
            <p:pic>
              <p:nvPicPr>
                <p:cNvPr id="311" name="Ink 310">
                  <a:extLst>
                    <a:ext uri="{FF2B5EF4-FFF2-40B4-BE49-F238E27FC236}">
                      <a16:creationId xmlns:a16="http://schemas.microsoft.com/office/drawing/2014/main" id="{917361DC-9B78-76BC-266B-1031F5E09CEE}"/>
                    </a:ext>
                  </a:extLst>
                </p:cNvPr>
                <p:cNvPicPr/>
                <p:nvPr/>
              </p:nvPicPr>
              <p:blipFill>
                <a:blip r:embed="rId372"/>
                <a:stretch>
                  <a:fillRect/>
                </a:stretch>
              </p:blipFill>
              <p:spPr>
                <a:xfrm>
                  <a:off x="5489445" y="4650070"/>
                  <a:ext cx="1206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312" name="Ink 311">
                  <a:extLst>
                    <a:ext uri="{FF2B5EF4-FFF2-40B4-BE49-F238E27FC236}">
                      <a16:creationId xmlns:a16="http://schemas.microsoft.com/office/drawing/2014/main" id="{1285BF9C-7F7F-F168-955D-5491F3CDFF0F}"/>
                    </a:ext>
                  </a:extLst>
                </p14:cNvPr>
                <p14:cNvContentPartPr/>
                <p14:nvPr/>
              </p14:nvContentPartPr>
              <p14:xfrm>
                <a:off x="5616165" y="4645750"/>
                <a:ext cx="123120" cy="297000"/>
              </p14:xfrm>
            </p:contentPart>
          </mc:Choice>
          <mc:Fallback xmlns="">
            <p:pic>
              <p:nvPicPr>
                <p:cNvPr id="312" name="Ink 311">
                  <a:extLst>
                    <a:ext uri="{FF2B5EF4-FFF2-40B4-BE49-F238E27FC236}">
                      <a16:creationId xmlns:a16="http://schemas.microsoft.com/office/drawing/2014/main" id="{1285BF9C-7F7F-F168-955D-5491F3CDFF0F}"/>
                    </a:ext>
                  </a:extLst>
                </p:cNvPr>
                <p:cNvPicPr/>
                <p:nvPr/>
              </p:nvPicPr>
              <p:blipFill>
                <a:blip r:embed="rId374"/>
                <a:stretch>
                  <a:fillRect/>
                </a:stretch>
              </p:blipFill>
              <p:spPr>
                <a:xfrm>
                  <a:off x="5607165" y="4637110"/>
                  <a:ext cx="14076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313" name="Ink 312">
                  <a:extLst>
                    <a:ext uri="{FF2B5EF4-FFF2-40B4-BE49-F238E27FC236}">
                      <a16:creationId xmlns:a16="http://schemas.microsoft.com/office/drawing/2014/main" id="{84278AD4-D0A9-345F-3F9C-1730599D8C15}"/>
                    </a:ext>
                  </a:extLst>
                </p14:cNvPr>
                <p14:cNvContentPartPr/>
                <p14:nvPr/>
              </p14:nvContentPartPr>
              <p14:xfrm>
                <a:off x="5785725" y="4541350"/>
                <a:ext cx="23400" cy="222840"/>
              </p14:xfrm>
            </p:contentPart>
          </mc:Choice>
          <mc:Fallback xmlns="">
            <p:pic>
              <p:nvPicPr>
                <p:cNvPr id="313" name="Ink 312">
                  <a:extLst>
                    <a:ext uri="{FF2B5EF4-FFF2-40B4-BE49-F238E27FC236}">
                      <a16:creationId xmlns:a16="http://schemas.microsoft.com/office/drawing/2014/main" id="{84278AD4-D0A9-345F-3F9C-1730599D8C15}"/>
                    </a:ext>
                  </a:extLst>
                </p:cNvPr>
                <p:cNvPicPr/>
                <p:nvPr/>
              </p:nvPicPr>
              <p:blipFill>
                <a:blip r:embed="rId376"/>
                <a:stretch>
                  <a:fillRect/>
                </a:stretch>
              </p:blipFill>
              <p:spPr>
                <a:xfrm>
                  <a:off x="5777085" y="4532350"/>
                  <a:ext cx="410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314" name="Ink 313">
                  <a:extLst>
                    <a:ext uri="{FF2B5EF4-FFF2-40B4-BE49-F238E27FC236}">
                      <a16:creationId xmlns:a16="http://schemas.microsoft.com/office/drawing/2014/main" id="{550BD185-50C4-A84E-A69D-5A421E8377B7}"/>
                    </a:ext>
                  </a:extLst>
                </p14:cNvPr>
                <p14:cNvContentPartPr/>
                <p14:nvPr/>
              </p14:nvContentPartPr>
              <p14:xfrm>
                <a:off x="5787165" y="4538830"/>
                <a:ext cx="224640" cy="220320"/>
              </p14:xfrm>
            </p:contentPart>
          </mc:Choice>
          <mc:Fallback xmlns="">
            <p:pic>
              <p:nvPicPr>
                <p:cNvPr id="314" name="Ink 313">
                  <a:extLst>
                    <a:ext uri="{FF2B5EF4-FFF2-40B4-BE49-F238E27FC236}">
                      <a16:creationId xmlns:a16="http://schemas.microsoft.com/office/drawing/2014/main" id="{550BD185-50C4-A84E-A69D-5A421E8377B7}"/>
                    </a:ext>
                  </a:extLst>
                </p:cNvPr>
                <p:cNvPicPr/>
                <p:nvPr/>
              </p:nvPicPr>
              <p:blipFill>
                <a:blip r:embed="rId378"/>
                <a:stretch>
                  <a:fillRect/>
                </a:stretch>
              </p:blipFill>
              <p:spPr>
                <a:xfrm>
                  <a:off x="5778165" y="4530190"/>
                  <a:ext cx="2422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316" name="Ink 315">
                  <a:extLst>
                    <a:ext uri="{FF2B5EF4-FFF2-40B4-BE49-F238E27FC236}">
                      <a16:creationId xmlns:a16="http://schemas.microsoft.com/office/drawing/2014/main" id="{A21651D1-D4D0-CAD1-B59D-6D024855BEEB}"/>
                    </a:ext>
                  </a:extLst>
                </p14:cNvPr>
                <p14:cNvContentPartPr/>
                <p14:nvPr/>
              </p14:nvContentPartPr>
              <p14:xfrm>
                <a:off x="6072285" y="4638910"/>
                <a:ext cx="131400" cy="19440"/>
              </p14:xfrm>
            </p:contentPart>
          </mc:Choice>
          <mc:Fallback xmlns="">
            <p:pic>
              <p:nvPicPr>
                <p:cNvPr id="316" name="Ink 315">
                  <a:extLst>
                    <a:ext uri="{FF2B5EF4-FFF2-40B4-BE49-F238E27FC236}">
                      <a16:creationId xmlns:a16="http://schemas.microsoft.com/office/drawing/2014/main" id="{A21651D1-D4D0-CAD1-B59D-6D024855BEEB}"/>
                    </a:ext>
                  </a:extLst>
                </p:cNvPr>
                <p:cNvPicPr/>
                <p:nvPr/>
              </p:nvPicPr>
              <p:blipFill>
                <a:blip r:embed="rId380"/>
                <a:stretch>
                  <a:fillRect/>
                </a:stretch>
              </p:blipFill>
              <p:spPr>
                <a:xfrm>
                  <a:off x="6063285" y="4629910"/>
                  <a:ext cx="1490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317" name="Ink 316">
                  <a:extLst>
                    <a:ext uri="{FF2B5EF4-FFF2-40B4-BE49-F238E27FC236}">
                      <a16:creationId xmlns:a16="http://schemas.microsoft.com/office/drawing/2014/main" id="{A546FD1E-B319-344D-F628-B7FC4DAF9F38}"/>
                    </a:ext>
                  </a:extLst>
                </p14:cNvPr>
                <p14:cNvContentPartPr/>
                <p14:nvPr/>
              </p14:nvContentPartPr>
              <p14:xfrm>
                <a:off x="6340845" y="4536310"/>
                <a:ext cx="14760" cy="190440"/>
              </p14:xfrm>
            </p:contentPart>
          </mc:Choice>
          <mc:Fallback xmlns="">
            <p:pic>
              <p:nvPicPr>
                <p:cNvPr id="317" name="Ink 316">
                  <a:extLst>
                    <a:ext uri="{FF2B5EF4-FFF2-40B4-BE49-F238E27FC236}">
                      <a16:creationId xmlns:a16="http://schemas.microsoft.com/office/drawing/2014/main" id="{A546FD1E-B319-344D-F628-B7FC4DAF9F38}"/>
                    </a:ext>
                  </a:extLst>
                </p:cNvPr>
                <p:cNvPicPr/>
                <p:nvPr/>
              </p:nvPicPr>
              <p:blipFill>
                <a:blip r:embed="rId382"/>
                <a:stretch>
                  <a:fillRect/>
                </a:stretch>
              </p:blipFill>
              <p:spPr>
                <a:xfrm>
                  <a:off x="6331845" y="4527670"/>
                  <a:ext cx="324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330" name="Ink 329">
                  <a:extLst>
                    <a:ext uri="{FF2B5EF4-FFF2-40B4-BE49-F238E27FC236}">
                      <a16:creationId xmlns:a16="http://schemas.microsoft.com/office/drawing/2014/main" id="{90675782-CD77-5CF8-2220-A0B5B12A2823}"/>
                    </a:ext>
                  </a:extLst>
                </p14:cNvPr>
                <p14:cNvContentPartPr/>
                <p14:nvPr/>
              </p14:nvContentPartPr>
              <p14:xfrm>
                <a:off x="4699245" y="5012950"/>
                <a:ext cx="202320" cy="371160"/>
              </p14:xfrm>
            </p:contentPart>
          </mc:Choice>
          <mc:Fallback xmlns="">
            <p:pic>
              <p:nvPicPr>
                <p:cNvPr id="330" name="Ink 329">
                  <a:extLst>
                    <a:ext uri="{FF2B5EF4-FFF2-40B4-BE49-F238E27FC236}">
                      <a16:creationId xmlns:a16="http://schemas.microsoft.com/office/drawing/2014/main" id="{90675782-CD77-5CF8-2220-A0B5B12A2823}"/>
                    </a:ext>
                  </a:extLst>
                </p:cNvPr>
                <p:cNvPicPr/>
                <p:nvPr/>
              </p:nvPicPr>
              <p:blipFill>
                <a:blip r:embed="rId384"/>
                <a:stretch>
                  <a:fillRect/>
                </a:stretch>
              </p:blipFill>
              <p:spPr>
                <a:xfrm>
                  <a:off x="4690605" y="5003950"/>
                  <a:ext cx="21996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331" name="Ink 330">
                  <a:extLst>
                    <a:ext uri="{FF2B5EF4-FFF2-40B4-BE49-F238E27FC236}">
                      <a16:creationId xmlns:a16="http://schemas.microsoft.com/office/drawing/2014/main" id="{FE95763E-E2B1-A351-81FA-190728250CEA}"/>
                    </a:ext>
                  </a:extLst>
                </p14:cNvPr>
                <p14:cNvContentPartPr/>
                <p14:nvPr/>
              </p14:nvContentPartPr>
              <p14:xfrm>
                <a:off x="4934325" y="5174230"/>
                <a:ext cx="122400" cy="159120"/>
              </p14:xfrm>
            </p:contentPart>
          </mc:Choice>
          <mc:Fallback xmlns="">
            <p:pic>
              <p:nvPicPr>
                <p:cNvPr id="331" name="Ink 330">
                  <a:extLst>
                    <a:ext uri="{FF2B5EF4-FFF2-40B4-BE49-F238E27FC236}">
                      <a16:creationId xmlns:a16="http://schemas.microsoft.com/office/drawing/2014/main" id="{FE95763E-E2B1-A351-81FA-190728250CEA}"/>
                    </a:ext>
                  </a:extLst>
                </p:cNvPr>
                <p:cNvPicPr/>
                <p:nvPr/>
              </p:nvPicPr>
              <p:blipFill>
                <a:blip r:embed="rId386"/>
                <a:stretch>
                  <a:fillRect/>
                </a:stretch>
              </p:blipFill>
              <p:spPr>
                <a:xfrm>
                  <a:off x="4925685" y="5165590"/>
                  <a:ext cx="1400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332" name="Ink 331">
                  <a:extLst>
                    <a:ext uri="{FF2B5EF4-FFF2-40B4-BE49-F238E27FC236}">
                      <a16:creationId xmlns:a16="http://schemas.microsoft.com/office/drawing/2014/main" id="{34FF152F-76A0-A5B3-8EA5-659BAD243BD4}"/>
                    </a:ext>
                  </a:extLst>
                </p14:cNvPr>
                <p14:cNvContentPartPr/>
                <p14:nvPr/>
              </p14:nvContentPartPr>
              <p14:xfrm>
                <a:off x="5111805" y="5178190"/>
                <a:ext cx="147960" cy="135000"/>
              </p14:xfrm>
            </p:contentPart>
          </mc:Choice>
          <mc:Fallback xmlns="">
            <p:pic>
              <p:nvPicPr>
                <p:cNvPr id="332" name="Ink 331">
                  <a:extLst>
                    <a:ext uri="{FF2B5EF4-FFF2-40B4-BE49-F238E27FC236}">
                      <a16:creationId xmlns:a16="http://schemas.microsoft.com/office/drawing/2014/main" id="{34FF152F-76A0-A5B3-8EA5-659BAD243BD4}"/>
                    </a:ext>
                  </a:extLst>
                </p:cNvPr>
                <p:cNvPicPr/>
                <p:nvPr/>
              </p:nvPicPr>
              <p:blipFill>
                <a:blip r:embed="rId388"/>
                <a:stretch>
                  <a:fillRect/>
                </a:stretch>
              </p:blipFill>
              <p:spPr>
                <a:xfrm>
                  <a:off x="5102805" y="5169550"/>
                  <a:ext cx="1656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333" name="Ink 332">
                  <a:extLst>
                    <a:ext uri="{FF2B5EF4-FFF2-40B4-BE49-F238E27FC236}">
                      <a16:creationId xmlns:a16="http://schemas.microsoft.com/office/drawing/2014/main" id="{B2E189C6-C63C-9675-87C4-1B7BE2BBC5BF}"/>
                    </a:ext>
                  </a:extLst>
                </p14:cNvPr>
                <p14:cNvContentPartPr/>
                <p14:nvPr/>
              </p14:nvContentPartPr>
              <p14:xfrm>
                <a:off x="5329965" y="5052910"/>
                <a:ext cx="104040" cy="313200"/>
              </p14:xfrm>
            </p:contentPart>
          </mc:Choice>
          <mc:Fallback xmlns="">
            <p:pic>
              <p:nvPicPr>
                <p:cNvPr id="333" name="Ink 332">
                  <a:extLst>
                    <a:ext uri="{FF2B5EF4-FFF2-40B4-BE49-F238E27FC236}">
                      <a16:creationId xmlns:a16="http://schemas.microsoft.com/office/drawing/2014/main" id="{B2E189C6-C63C-9675-87C4-1B7BE2BBC5BF}"/>
                    </a:ext>
                  </a:extLst>
                </p:cNvPr>
                <p:cNvPicPr/>
                <p:nvPr/>
              </p:nvPicPr>
              <p:blipFill>
                <a:blip r:embed="rId390"/>
                <a:stretch>
                  <a:fillRect/>
                </a:stretch>
              </p:blipFill>
              <p:spPr>
                <a:xfrm>
                  <a:off x="5321325" y="5044270"/>
                  <a:ext cx="12168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335" name="Ink 334">
                  <a:extLst>
                    <a:ext uri="{FF2B5EF4-FFF2-40B4-BE49-F238E27FC236}">
                      <a16:creationId xmlns:a16="http://schemas.microsoft.com/office/drawing/2014/main" id="{B03BDC6C-0344-5906-2576-C277C487B565}"/>
                    </a:ext>
                  </a:extLst>
                </p14:cNvPr>
                <p14:cNvContentPartPr/>
                <p14:nvPr/>
              </p14:nvContentPartPr>
              <p14:xfrm>
                <a:off x="5640645" y="5012230"/>
                <a:ext cx="344880" cy="127800"/>
              </p14:xfrm>
            </p:contentPart>
          </mc:Choice>
          <mc:Fallback xmlns="">
            <p:pic>
              <p:nvPicPr>
                <p:cNvPr id="335" name="Ink 334">
                  <a:extLst>
                    <a:ext uri="{FF2B5EF4-FFF2-40B4-BE49-F238E27FC236}">
                      <a16:creationId xmlns:a16="http://schemas.microsoft.com/office/drawing/2014/main" id="{B03BDC6C-0344-5906-2576-C277C487B565}"/>
                    </a:ext>
                  </a:extLst>
                </p:cNvPr>
                <p:cNvPicPr/>
                <p:nvPr/>
              </p:nvPicPr>
              <p:blipFill>
                <a:blip r:embed="rId392"/>
                <a:stretch>
                  <a:fillRect/>
                </a:stretch>
              </p:blipFill>
              <p:spPr>
                <a:xfrm>
                  <a:off x="5631645" y="5003230"/>
                  <a:ext cx="3625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336" name="Ink 335">
                  <a:extLst>
                    <a:ext uri="{FF2B5EF4-FFF2-40B4-BE49-F238E27FC236}">
                      <a16:creationId xmlns:a16="http://schemas.microsoft.com/office/drawing/2014/main" id="{8A99D815-1D1E-6BF9-BF23-DCFB9C3CE606}"/>
                    </a:ext>
                  </a:extLst>
                </p14:cNvPr>
                <p14:cNvContentPartPr/>
                <p14:nvPr/>
              </p14:nvContentPartPr>
              <p14:xfrm>
                <a:off x="5922165" y="4924030"/>
                <a:ext cx="135720" cy="172440"/>
              </p14:xfrm>
            </p:contentPart>
          </mc:Choice>
          <mc:Fallback xmlns="">
            <p:pic>
              <p:nvPicPr>
                <p:cNvPr id="336" name="Ink 335">
                  <a:extLst>
                    <a:ext uri="{FF2B5EF4-FFF2-40B4-BE49-F238E27FC236}">
                      <a16:creationId xmlns:a16="http://schemas.microsoft.com/office/drawing/2014/main" id="{8A99D815-1D1E-6BF9-BF23-DCFB9C3CE606}"/>
                    </a:ext>
                  </a:extLst>
                </p:cNvPr>
                <p:cNvPicPr/>
                <p:nvPr/>
              </p:nvPicPr>
              <p:blipFill>
                <a:blip r:embed="rId394"/>
                <a:stretch>
                  <a:fillRect/>
                </a:stretch>
              </p:blipFill>
              <p:spPr>
                <a:xfrm>
                  <a:off x="5913165" y="4915030"/>
                  <a:ext cx="1533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337" name="Ink 336">
                  <a:extLst>
                    <a:ext uri="{FF2B5EF4-FFF2-40B4-BE49-F238E27FC236}">
                      <a16:creationId xmlns:a16="http://schemas.microsoft.com/office/drawing/2014/main" id="{51C86D4C-1312-AD7F-2BCB-D47FC2591095}"/>
                    </a:ext>
                  </a:extLst>
                </p14:cNvPr>
                <p14:cNvContentPartPr/>
                <p14:nvPr/>
              </p14:nvContentPartPr>
              <p14:xfrm>
                <a:off x="5632365" y="5266030"/>
                <a:ext cx="344160" cy="20880"/>
              </p14:xfrm>
            </p:contentPart>
          </mc:Choice>
          <mc:Fallback xmlns="">
            <p:pic>
              <p:nvPicPr>
                <p:cNvPr id="337" name="Ink 336">
                  <a:extLst>
                    <a:ext uri="{FF2B5EF4-FFF2-40B4-BE49-F238E27FC236}">
                      <a16:creationId xmlns:a16="http://schemas.microsoft.com/office/drawing/2014/main" id="{51C86D4C-1312-AD7F-2BCB-D47FC2591095}"/>
                    </a:ext>
                  </a:extLst>
                </p:cNvPr>
                <p:cNvPicPr/>
                <p:nvPr/>
              </p:nvPicPr>
              <p:blipFill>
                <a:blip r:embed="rId396"/>
                <a:stretch>
                  <a:fillRect/>
                </a:stretch>
              </p:blipFill>
              <p:spPr>
                <a:xfrm>
                  <a:off x="5623365" y="5257030"/>
                  <a:ext cx="3618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338" name="Ink 337">
                  <a:extLst>
                    <a:ext uri="{FF2B5EF4-FFF2-40B4-BE49-F238E27FC236}">
                      <a16:creationId xmlns:a16="http://schemas.microsoft.com/office/drawing/2014/main" id="{4BA0ADAE-FB4A-C6B5-ECA9-FDF30490A21C}"/>
                    </a:ext>
                  </a:extLst>
                </p14:cNvPr>
                <p14:cNvContentPartPr/>
                <p14:nvPr/>
              </p14:nvContentPartPr>
              <p14:xfrm>
                <a:off x="5907765" y="5210950"/>
                <a:ext cx="129240" cy="148680"/>
              </p14:xfrm>
            </p:contentPart>
          </mc:Choice>
          <mc:Fallback xmlns="">
            <p:pic>
              <p:nvPicPr>
                <p:cNvPr id="338" name="Ink 337">
                  <a:extLst>
                    <a:ext uri="{FF2B5EF4-FFF2-40B4-BE49-F238E27FC236}">
                      <a16:creationId xmlns:a16="http://schemas.microsoft.com/office/drawing/2014/main" id="{4BA0ADAE-FB4A-C6B5-ECA9-FDF30490A21C}"/>
                    </a:ext>
                  </a:extLst>
                </p:cNvPr>
                <p:cNvPicPr/>
                <p:nvPr/>
              </p:nvPicPr>
              <p:blipFill>
                <a:blip r:embed="rId398"/>
                <a:stretch>
                  <a:fillRect/>
                </a:stretch>
              </p:blipFill>
              <p:spPr>
                <a:xfrm>
                  <a:off x="5899125" y="5201950"/>
                  <a:ext cx="1468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365" name="Ink 364">
                  <a:extLst>
                    <a:ext uri="{FF2B5EF4-FFF2-40B4-BE49-F238E27FC236}">
                      <a16:creationId xmlns:a16="http://schemas.microsoft.com/office/drawing/2014/main" id="{584E7C13-6AA8-EA89-C9B1-42E1698730CB}"/>
                    </a:ext>
                  </a:extLst>
                </p14:cNvPr>
                <p14:cNvContentPartPr/>
                <p14:nvPr/>
              </p14:nvContentPartPr>
              <p14:xfrm>
                <a:off x="6012885" y="3385030"/>
                <a:ext cx="1440" cy="1440"/>
              </p14:xfrm>
            </p:contentPart>
          </mc:Choice>
          <mc:Fallback xmlns="">
            <p:pic>
              <p:nvPicPr>
                <p:cNvPr id="365" name="Ink 364">
                  <a:extLst>
                    <a:ext uri="{FF2B5EF4-FFF2-40B4-BE49-F238E27FC236}">
                      <a16:creationId xmlns:a16="http://schemas.microsoft.com/office/drawing/2014/main" id="{584E7C13-6AA8-EA89-C9B1-42E1698730CB}"/>
                    </a:ext>
                  </a:extLst>
                </p:cNvPr>
                <p:cNvPicPr/>
                <p:nvPr/>
              </p:nvPicPr>
              <p:blipFill>
                <a:blip r:embed="rId400"/>
                <a:stretch>
                  <a:fillRect/>
                </a:stretch>
              </p:blipFill>
              <p:spPr>
                <a:xfrm>
                  <a:off x="6004245" y="3376030"/>
                  <a:ext cx="19080" cy="19080"/>
                </a:xfrm>
                <a:prstGeom prst="rect">
                  <a:avLst/>
                </a:prstGeom>
              </p:spPr>
            </p:pic>
          </mc:Fallback>
        </mc:AlternateContent>
      </p:grpSp>
      <p:grpSp>
        <p:nvGrpSpPr>
          <p:cNvPr id="412" name="Group 411">
            <a:extLst>
              <a:ext uri="{FF2B5EF4-FFF2-40B4-BE49-F238E27FC236}">
                <a16:creationId xmlns:a16="http://schemas.microsoft.com/office/drawing/2014/main" id="{90C732A1-DF67-A759-9829-8394907A093F}"/>
              </a:ext>
            </a:extLst>
          </p:cNvPr>
          <p:cNvGrpSpPr/>
          <p:nvPr/>
        </p:nvGrpSpPr>
        <p:grpSpPr>
          <a:xfrm>
            <a:off x="7990005" y="1951150"/>
            <a:ext cx="4147560" cy="1225080"/>
            <a:chOff x="7990005" y="1951150"/>
            <a:chExt cx="4147560" cy="1225080"/>
          </a:xfrm>
        </p:grpSpPr>
        <mc:AlternateContent xmlns:mc="http://schemas.openxmlformats.org/markup-compatibility/2006" xmlns:p14="http://schemas.microsoft.com/office/powerpoint/2010/main">
          <mc:Choice Requires="p14">
            <p:contentPart p14:bwMode="auto" r:id="rId401">
              <p14:nvContentPartPr>
                <p14:cNvPr id="367" name="Ink 366">
                  <a:extLst>
                    <a:ext uri="{FF2B5EF4-FFF2-40B4-BE49-F238E27FC236}">
                      <a16:creationId xmlns:a16="http://schemas.microsoft.com/office/drawing/2014/main" id="{5623E9EC-C0D9-0EAE-DB2D-F052E3360DC0}"/>
                    </a:ext>
                  </a:extLst>
                </p14:cNvPr>
                <p14:cNvContentPartPr/>
                <p14:nvPr/>
              </p14:nvContentPartPr>
              <p14:xfrm>
                <a:off x="7990005" y="2004430"/>
                <a:ext cx="277560" cy="383040"/>
              </p14:xfrm>
            </p:contentPart>
          </mc:Choice>
          <mc:Fallback xmlns="">
            <p:pic>
              <p:nvPicPr>
                <p:cNvPr id="367" name="Ink 366">
                  <a:extLst>
                    <a:ext uri="{FF2B5EF4-FFF2-40B4-BE49-F238E27FC236}">
                      <a16:creationId xmlns:a16="http://schemas.microsoft.com/office/drawing/2014/main" id="{5623E9EC-C0D9-0EAE-DB2D-F052E3360DC0}"/>
                    </a:ext>
                  </a:extLst>
                </p:cNvPr>
                <p:cNvPicPr/>
                <p:nvPr/>
              </p:nvPicPr>
              <p:blipFill>
                <a:blip r:embed="rId402"/>
                <a:stretch>
                  <a:fillRect/>
                </a:stretch>
              </p:blipFill>
              <p:spPr>
                <a:xfrm>
                  <a:off x="7981005" y="1995790"/>
                  <a:ext cx="29520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368" name="Ink 367">
                  <a:extLst>
                    <a:ext uri="{FF2B5EF4-FFF2-40B4-BE49-F238E27FC236}">
                      <a16:creationId xmlns:a16="http://schemas.microsoft.com/office/drawing/2014/main" id="{5882565E-3639-22D5-5BA2-8EDA82B85CC0}"/>
                    </a:ext>
                  </a:extLst>
                </p14:cNvPr>
                <p14:cNvContentPartPr/>
                <p14:nvPr/>
              </p14:nvContentPartPr>
              <p14:xfrm>
                <a:off x="8247045" y="2164270"/>
                <a:ext cx="77400" cy="174240"/>
              </p14:xfrm>
            </p:contentPart>
          </mc:Choice>
          <mc:Fallback xmlns="">
            <p:pic>
              <p:nvPicPr>
                <p:cNvPr id="368" name="Ink 367">
                  <a:extLst>
                    <a:ext uri="{FF2B5EF4-FFF2-40B4-BE49-F238E27FC236}">
                      <a16:creationId xmlns:a16="http://schemas.microsoft.com/office/drawing/2014/main" id="{5882565E-3639-22D5-5BA2-8EDA82B85CC0}"/>
                    </a:ext>
                  </a:extLst>
                </p:cNvPr>
                <p:cNvPicPr/>
                <p:nvPr/>
              </p:nvPicPr>
              <p:blipFill>
                <a:blip r:embed="rId404"/>
                <a:stretch>
                  <a:fillRect/>
                </a:stretch>
              </p:blipFill>
              <p:spPr>
                <a:xfrm>
                  <a:off x="8238045" y="2155630"/>
                  <a:ext cx="950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369" name="Ink 368">
                  <a:extLst>
                    <a:ext uri="{FF2B5EF4-FFF2-40B4-BE49-F238E27FC236}">
                      <a16:creationId xmlns:a16="http://schemas.microsoft.com/office/drawing/2014/main" id="{47200FF3-F0E7-3204-F425-42DF1A6A1B10}"/>
                    </a:ext>
                  </a:extLst>
                </p14:cNvPr>
                <p14:cNvContentPartPr/>
                <p14:nvPr/>
              </p14:nvContentPartPr>
              <p14:xfrm>
                <a:off x="8370165" y="2197030"/>
                <a:ext cx="75240" cy="129960"/>
              </p14:xfrm>
            </p:contentPart>
          </mc:Choice>
          <mc:Fallback xmlns="">
            <p:pic>
              <p:nvPicPr>
                <p:cNvPr id="369" name="Ink 368">
                  <a:extLst>
                    <a:ext uri="{FF2B5EF4-FFF2-40B4-BE49-F238E27FC236}">
                      <a16:creationId xmlns:a16="http://schemas.microsoft.com/office/drawing/2014/main" id="{47200FF3-F0E7-3204-F425-42DF1A6A1B10}"/>
                    </a:ext>
                  </a:extLst>
                </p:cNvPr>
                <p:cNvPicPr/>
                <p:nvPr/>
              </p:nvPicPr>
              <p:blipFill>
                <a:blip r:embed="rId406"/>
                <a:stretch>
                  <a:fillRect/>
                </a:stretch>
              </p:blipFill>
              <p:spPr>
                <a:xfrm>
                  <a:off x="8361165" y="2188390"/>
                  <a:ext cx="928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370" name="Ink 369">
                  <a:extLst>
                    <a:ext uri="{FF2B5EF4-FFF2-40B4-BE49-F238E27FC236}">
                      <a16:creationId xmlns:a16="http://schemas.microsoft.com/office/drawing/2014/main" id="{23B88E0D-A719-9002-9ECA-95C5A09EEC91}"/>
                    </a:ext>
                  </a:extLst>
                </p14:cNvPr>
                <p14:cNvContentPartPr/>
                <p14:nvPr/>
              </p14:nvContentPartPr>
              <p14:xfrm>
                <a:off x="8518125" y="2210350"/>
                <a:ext cx="67680" cy="107640"/>
              </p14:xfrm>
            </p:contentPart>
          </mc:Choice>
          <mc:Fallback xmlns="">
            <p:pic>
              <p:nvPicPr>
                <p:cNvPr id="370" name="Ink 369">
                  <a:extLst>
                    <a:ext uri="{FF2B5EF4-FFF2-40B4-BE49-F238E27FC236}">
                      <a16:creationId xmlns:a16="http://schemas.microsoft.com/office/drawing/2014/main" id="{23B88E0D-A719-9002-9ECA-95C5A09EEC91}"/>
                    </a:ext>
                  </a:extLst>
                </p:cNvPr>
                <p:cNvPicPr/>
                <p:nvPr/>
              </p:nvPicPr>
              <p:blipFill>
                <a:blip r:embed="rId408"/>
                <a:stretch>
                  <a:fillRect/>
                </a:stretch>
              </p:blipFill>
              <p:spPr>
                <a:xfrm>
                  <a:off x="8509125" y="2201350"/>
                  <a:ext cx="85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371" name="Ink 370">
                  <a:extLst>
                    <a:ext uri="{FF2B5EF4-FFF2-40B4-BE49-F238E27FC236}">
                      <a16:creationId xmlns:a16="http://schemas.microsoft.com/office/drawing/2014/main" id="{FA88B57E-87F6-B535-363F-3805C7A4AC15}"/>
                    </a:ext>
                  </a:extLst>
                </p14:cNvPr>
                <p14:cNvContentPartPr/>
                <p14:nvPr/>
              </p14:nvContentPartPr>
              <p14:xfrm>
                <a:off x="8885325" y="1951150"/>
                <a:ext cx="281880" cy="365400"/>
              </p14:xfrm>
            </p:contentPart>
          </mc:Choice>
          <mc:Fallback xmlns="">
            <p:pic>
              <p:nvPicPr>
                <p:cNvPr id="371" name="Ink 370">
                  <a:extLst>
                    <a:ext uri="{FF2B5EF4-FFF2-40B4-BE49-F238E27FC236}">
                      <a16:creationId xmlns:a16="http://schemas.microsoft.com/office/drawing/2014/main" id="{FA88B57E-87F6-B535-363F-3805C7A4AC15}"/>
                    </a:ext>
                  </a:extLst>
                </p:cNvPr>
                <p:cNvPicPr/>
                <p:nvPr/>
              </p:nvPicPr>
              <p:blipFill>
                <a:blip r:embed="rId410"/>
                <a:stretch>
                  <a:fillRect/>
                </a:stretch>
              </p:blipFill>
              <p:spPr>
                <a:xfrm>
                  <a:off x="8876325" y="1942150"/>
                  <a:ext cx="29952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372" name="Ink 371">
                  <a:extLst>
                    <a:ext uri="{FF2B5EF4-FFF2-40B4-BE49-F238E27FC236}">
                      <a16:creationId xmlns:a16="http://schemas.microsoft.com/office/drawing/2014/main" id="{860546B3-C430-9448-D7DA-4057404664F6}"/>
                    </a:ext>
                  </a:extLst>
                </p14:cNvPr>
                <p14:cNvContentPartPr/>
                <p14:nvPr/>
              </p14:nvContentPartPr>
              <p14:xfrm>
                <a:off x="9184125" y="2173630"/>
                <a:ext cx="130680" cy="114840"/>
              </p14:xfrm>
            </p:contentPart>
          </mc:Choice>
          <mc:Fallback xmlns="">
            <p:pic>
              <p:nvPicPr>
                <p:cNvPr id="372" name="Ink 371">
                  <a:extLst>
                    <a:ext uri="{FF2B5EF4-FFF2-40B4-BE49-F238E27FC236}">
                      <a16:creationId xmlns:a16="http://schemas.microsoft.com/office/drawing/2014/main" id="{860546B3-C430-9448-D7DA-4057404664F6}"/>
                    </a:ext>
                  </a:extLst>
                </p:cNvPr>
                <p:cNvPicPr/>
                <p:nvPr/>
              </p:nvPicPr>
              <p:blipFill>
                <a:blip r:embed="rId412"/>
                <a:stretch>
                  <a:fillRect/>
                </a:stretch>
              </p:blipFill>
              <p:spPr>
                <a:xfrm>
                  <a:off x="9175485" y="2164630"/>
                  <a:ext cx="1483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373" name="Ink 372">
                  <a:extLst>
                    <a:ext uri="{FF2B5EF4-FFF2-40B4-BE49-F238E27FC236}">
                      <a16:creationId xmlns:a16="http://schemas.microsoft.com/office/drawing/2014/main" id="{78B769E2-912C-B576-DA14-6A272CB94F69}"/>
                    </a:ext>
                  </a:extLst>
                </p14:cNvPr>
                <p14:cNvContentPartPr/>
                <p14:nvPr/>
              </p14:nvContentPartPr>
              <p14:xfrm>
                <a:off x="9363405" y="2171830"/>
                <a:ext cx="162720" cy="97920"/>
              </p14:xfrm>
            </p:contentPart>
          </mc:Choice>
          <mc:Fallback xmlns="">
            <p:pic>
              <p:nvPicPr>
                <p:cNvPr id="373" name="Ink 372">
                  <a:extLst>
                    <a:ext uri="{FF2B5EF4-FFF2-40B4-BE49-F238E27FC236}">
                      <a16:creationId xmlns:a16="http://schemas.microsoft.com/office/drawing/2014/main" id="{78B769E2-912C-B576-DA14-6A272CB94F69}"/>
                    </a:ext>
                  </a:extLst>
                </p:cNvPr>
                <p:cNvPicPr/>
                <p:nvPr/>
              </p:nvPicPr>
              <p:blipFill>
                <a:blip r:embed="rId414"/>
                <a:stretch>
                  <a:fillRect/>
                </a:stretch>
              </p:blipFill>
              <p:spPr>
                <a:xfrm>
                  <a:off x="9354405" y="2162830"/>
                  <a:ext cx="1803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374" name="Ink 373">
                  <a:extLst>
                    <a:ext uri="{FF2B5EF4-FFF2-40B4-BE49-F238E27FC236}">
                      <a16:creationId xmlns:a16="http://schemas.microsoft.com/office/drawing/2014/main" id="{41EC8BA3-2060-4AF8-1B9B-E550E422C9F8}"/>
                    </a:ext>
                  </a:extLst>
                </p14:cNvPr>
                <p14:cNvContentPartPr/>
                <p14:nvPr/>
              </p14:nvContentPartPr>
              <p14:xfrm>
                <a:off x="9518925" y="2086150"/>
                <a:ext cx="14040" cy="28800"/>
              </p14:xfrm>
            </p:contentPart>
          </mc:Choice>
          <mc:Fallback xmlns="">
            <p:pic>
              <p:nvPicPr>
                <p:cNvPr id="374" name="Ink 373">
                  <a:extLst>
                    <a:ext uri="{FF2B5EF4-FFF2-40B4-BE49-F238E27FC236}">
                      <a16:creationId xmlns:a16="http://schemas.microsoft.com/office/drawing/2014/main" id="{41EC8BA3-2060-4AF8-1B9B-E550E422C9F8}"/>
                    </a:ext>
                  </a:extLst>
                </p:cNvPr>
                <p:cNvPicPr/>
                <p:nvPr/>
              </p:nvPicPr>
              <p:blipFill>
                <a:blip r:embed="rId416"/>
                <a:stretch>
                  <a:fillRect/>
                </a:stretch>
              </p:blipFill>
              <p:spPr>
                <a:xfrm>
                  <a:off x="9509925" y="2077150"/>
                  <a:ext cx="31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75" name="Ink 374">
                  <a:extLst>
                    <a:ext uri="{FF2B5EF4-FFF2-40B4-BE49-F238E27FC236}">
                      <a16:creationId xmlns:a16="http://schemas.microsoft.com/office/drawing/2014/main" id="{6CCB1A82-AD65-4D91-2575-F1723AF53C45}"/>
                    </a:ext>
                  </a:extLst>
                </p14:cNvPr>
                <p14:cNvContentPartPr/>
                <p14:nvPr/>
              </p14:nvContentPartPr>
              <p14:xfrm>
                <a:off x="9550605" y="2165350"/>
                <a:ext cx="91440" cy="162720"/>
              </p14:xfrm>
            </p:contentPart>
          </mc:Choice>
          <mc:Fallback xmlns="">
            <p:pic>
              <p:nvPicPr>
                <p:cNvPr id="375" name="Ink 374">
                  <a:extLst>
                    <a:ext uri="{FF2B5EF4-FFF2-40B4-BE49-F238E27FC236}">
                      <a16:creationId xmlns:a16="http://schemas.microsoft.com/office/drawing/2014/main" id="{6CCB1A82-AD65-4D91-2575-F1723AF53C45}"/>
                    </a:ext>
                  </a:extLst>
                </p:cNvPr>
                <p:cNvPicPr/>
                <p:nvPr/>
              </p:nvPicPr>
              <p:blipFill>
                <a:blip r:embed="rId418"/>
                <a:stretch>
                  <a:fillRect/>
                </a:stretch>
              </p:blipFill>
              <p:spPr>
                <a:xfrm>
                  <a:off x="9541605" y="2156710"/>
                  <a:ext cx="1090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376" name="Ink 375">
                  <a:extLst>
                    <a:ext uri="{FF2B5EF4-FFF2-40B4-BE49-F238E27FC236}">
                      <a16:creationId xmlns:a16="http://schemas.microsoft.com/office/drawing/2014/main" id="{DCEACC99-C17D-3DE4-9E22-1EC6D87EE8B8}"/>
                    </a:ext>
                  </a:extLst>
                </p14:cNvPr>
                <p14:cNvContentPartPr/>
                <p14:nvPr/>
              </p14:nvContentPartPr>
              <p14:xfrm>
                <a:off x="9724485" y="2077870"/>
                <a:ext cx="135720" cy="164880"/>
              </p14:xfrm>
            </p:contentPart>
          </mc:Choice>
          <mc:Fallback xmlns="">
            <p:pic>
              <p:nvPicPr>
                <p:cNvPr id="376" name="Ink 375">
                  <a:extLst>
                    <a:ext uri="{FF2B5EF4-FFF2-40B4-BE49-F238E27FC236}">
                      <a16:creationId xmlns:a16="http://schemas.microsoft.com/office/drawing/2014/main" id="{DCEACC99-C17D-3DE4-9E22-1EC6D87EE8B8}"/>
                    </a:ext>
                  </a:extLst>
                </p:cNvPr>
                <p:cNvPicPr/>
                <p:nvPr/>
              </p:nvPicPr>
              <p:blipFill>
                <a:blip r:embed="rId420"/>
                <a:stretch>
                  <a:fillRect/>
                </a:stretch>
              </p:blipFill>
              <p:spPr>
                <a:xfrm>
                  <a:off x="9715485" y="2069230"/>
                  <a:ext cx="1533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377" name="Ink 376">
                  <a:extLst>
                    <a:ext uri="{FF2B5EF4-FFF2-40B4-BE49-F238E27FC236}">
                      <a16:creationId xmlns:a16="http://schemas.microsoft.com/office/drawing/2014/main" id="{0222463A-D9BD-D4F6-AF69-79935976B4CA}"/>
                    </a:ext>
                  </a:extLst>
                </p14:cNvPr>
                <p14:cNvContentPartPr/>
                <p14:nvPr/>
              </p14:nvContentPartPr>
              <p14:xfrm>
                <a:off x="10167645" y="2004430"/>
                <a:ext cx="258120" cy="314640"/>
              </p14:xfrm>
            </p:contentPart>
          </mc:Choice>
          <mc:Fallback xmlns="">
            <p:pic>
              <p:nvPicPr>
                <p:cNvPr id="377" name="Ink 376">
                  <a:extLst>
                    <a:ext uri="{FF2B5EF4-FFF2-40B4-BE49-F238E27FC236}">
                      <a16:creationId xmlns:a16="http://schemas.microsoft.com/office/drawing/2014/main" id="{0222463A-D9BD-D4F6-AF69-79935976B4CA}"/>
                    </a:ext>
                  </a:extLst>
                </p:cNvPr>
                <p:cNvPicPr/>
                <p:nvPr/>
              </p:nvPicPr>
              <p:blipFill>
                <a:blip r:embed="rId422"/>
                <a:stretch>
                  <a:fillRect/>
                </a:stretch>
              </p:blipFill>
              <p:spPr>
                <a:xfrm>
                  <a:off x="10158645" y="1995790"/>
                  <a:ext cx="27576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378" name="Ink 377">
                  <a:extLst>
                    <a:ext uri="{FF2B5EF4-FFF2-40B4-BE49-F238E27FC236}">
                      <a16:creationId xmlns:a16="http://schemas.microsoft.com/office/drawing/2014/main" id="{DE012662-FF1D-8A1C-C13A-29B8AC124E8C}"/>
                    </a:ext>
                  </a:extLst>
                </p14:cNvPr>
                <p14:cNvContentPartPr/>
                <p14:nvPr/>
              </p14:nvContentPartPr>
              <p14:xfrm>
                <a:off x="10470045" y="2090470"/>
                <a:ext cx="14400" cy="221400"/>
              </p14:xfrm>
            </p:contentPart>
          </mc:Choice>
          <mc:Fallback xmlns="">
            <p:pic>
              <p:nvPicPr>
                <p:cNvPr id="378" name="Ink 377">
                  <a:extLst>
                    <a:ext uri="{FF2B5EF4-FFF2-40B4-BE49-F238E27FC236}">
                      <a16:creationId xmlns:a16="http://schemas.microsoft.com/office/drawing/2014/main" id="{DE012662-FF1D-8A1C-C13A-29B8AC124E8C}"/>
                    </a:ext>
                  </a:extLst>
                </p:cNvPr>
                <p:cNvPicPr/>
                <p:nvPr/>
              </p:nvPicPr>
              <p:blipFill>
                <a:blip r:embed="rId424"/>
                <a:stretch>
                  <a:fillRect/>
                </a:stretch>
              </p:blipFill>
              <p:spPr>
                <a:xfrm>
                  <a:off x="10461045" y="2081830"/>
                  <a:ext cx="320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79" name="Ink 378">
                  <a:extLst>
                    <a:ext uri="{FF2B5EF4-FFF2-40B4-BE49-F238E27FC236}">
                      <a16:creationId xmlns:a16="http://schemas.microsoft.com/office/drawing/2014/main" id="{E1F59C3E-5BEA-A2FD-190B-5C7BCB7EA227}"/>
                    </a:ext>
                  </a:extLst>
                </p14:cNvPr>
                <p14:cNvContentPartPr/>
                <p14:nvPr/>
              </p14:nvContentPartPr>
              <p14:xfrm>
                <a:off x="10493805" y="2234830"/>
                <a:ext cx="116280" cy="138240"/>
              </p14:xfrm>
            </p:contentPart>
          </mc:Choice>
          <mc:Fallback xmlns="">
            <p:pic>
              <p:nvPicPr>
                <p:cNvPr id="379" name="Ink 378">
                  <a:extLst>
                    <a:ext uri="{FF2B5EF4-FFF2-40B4-BE49-F238E27FC236}">
                      <a16:creationId xmlns:a16="http://schemas.microsoft.com/office/drawing/2014/main" id="{E1F59C3E-5BEA-A2FD-190B-5C7BCB7EA227}"/>
                    </a:ext>
                  </a:extLst>
                </p:cNvPr>
                <p:cNvPicPr/>
                <p:nvPr/>
              </p:nvPicPr>
              <p:blipFill>
                <a:blip r:embed="rId426"/>
                <a:stretch>
                  <a:fillRect/>
                </a:stretch>
              </p:blipFill>
              <p:spPr>
                <a:xfrm>
                  <a:off x="10485165" y="2226190"/>
                  <a:ext cx="133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380" name="Ink 379">
                  <a:extLst>
                    <a:ext uri="{FF2B5EF4-FFF2-40B4-BE49-F238E27FC236}">
                      <a16:creationId xmlns:a16="http://schemas.microsoft.com/office/drawing/2014/main" id="{73DB2DF6-2D8B-9C27-4FDF-3DECC8F3C80C}"/>
                    </a:ext>
                  </a:extLst>
                </p14:cNvPr>
                <p14:cNvContentPartPr/>
                <p14:nvPr/>
              </p14:nvContentPartPr>
              <p14:xfrm>
                <a:off x="10567245" y="2241670"/>
                <a:ext cx="105480" cy="187200"/>
              </p14:xfrm>
            </p:contentPart>
          </mc:Choice>
          <mc:Fallback xmlns="">
            <p:pic>
              <p:nvPicPr>
                <p:cNvPr id="380" name="Ink 379">
                  <a:extLst>
                    <a:ext uri="{FF2B5EF4-FFF2-40B4-BE49-F238E27FC236}">
                      <a16:creationId xmlns:a16="http://schemas.microsoft.com/office/drawing/2014/main" id="{73DB2DF6-2D8B-9C27-4FDF-3DECC8F3C80C}"/>
                    </a:ext>
                  </a:extLst>
                </p:cNvPr>
                <p:cNvPicPr/>
                <p:nvPr/>
              </p:nvPicPr>
              <p:blipFill>
                <a:blip r:embed="rId428"/>
                <a:stretch>
                  <a:fillRect/>
                </a:stretch>
              </p:blipFill>
              <p:spPr>
                <a:xfrm>
                  <a:off x="10558245" y="2233030"/>
                  <a:ext cx="1231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81" name="Ink 380">
                  <a:extLst>
                    <a:ext uri="{FF2B5EF4-FFF2-40B4-BE49-F238E27FC236}">
                      <a16:creationId xmlns:a16="http://schemas.microsoft.com/office/drawing/2014/main" id="{8672B8BE-A246-F2E5-E936-9E86F371372B}"/>
                    </a:ext>
                  </a:extLst>
                </p14:cNvPr>
                <p14:cNvContentPartPr/>
                <p14:nvPr/>
              </p14:nvContentPartPr>
              <p14:xfrm>
                <a:off x="10634925" y="2108470"/>
                <a:ext cx="31680" cy="17640"/>
              </p14:xfrm>
            </p:contentPart>
          </mc:Choice>
          <mc:Fallback xmlns="">
            <p:pic>
              <p:nvPicPr>
                <p:cNvPr id="381" name="Ink 380">
                  <a:extLst>
                    <a:ext uri="{FF2B5EF4-FFF2-40B4-BE49-F238E27FC236}">
                      <a16:creationId xmlns:a16="http://schemas.microsoft.com/office/drawing/2014/main" id="{8672B8BE-A246-F2E5-E936-9E86F371372B}"/>
                    </a:ext>
                  </a:extLst>
                </p:cNvPr>
                <p:cNvPicPr/>
                <p:nvPr/>
              </p:nvPicPr>
              <p:blipFill>
                <a:blip r:embed="rId430"/>
                <a:stretch>
                  <a:fillRect/>
                </a:stretch>
              </p:blipFill>
              <p:spPr>
                <a:xfrm>
                  <a:off x="10626285" y="2099470"/>
                  <a:ext cx="493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82" name="Ink 381">
                  <a:extLst>
                    <a:ext uri="{FF2B5EF4-FFF2-40B4-BE49-F238E27FC236}">
                      <a16:creationId xmlns:a16="http://schemas.microsoft.com/office/drawing/2014/main" id="{4653654C-1B55-B81D-9E5B-6EB66BEC9D5B}"/>
                    </a:ext>
                  </a:extLst>
                </p14:cNvPr>
                <p14:cNvContentPartPr/>
                <p14:nvPr/>
              </p14:nvContentPartPr>
              <p14:xfrm>
                <a:off x="10677405" y="2194870"/>
                <a:ext cx="90720" cy="112320"/>
              </p14:xfrm>
            </p:contentPart>
          </mc:Choice>
          <mc:Fallback xmlns="">
            <p:pic>
              <p:nvPicPr>
                <p:cNvPr id="382" name="Ink 381">
                  <a:extLst>
                    <a:ext uri="{FF2B5EF4-FFF2-40B4-BE49-F238E27FC236}">
                      <a16:creationId xmlns:a16="http://schemas.microsoft.com/office/drawing/2014/main" id="{4653654C-1B55-B81D-9E5B-6EB66BEC9D5B}"/>
                    </a:ext>
                  </a:extLst>
                </p:cNvPr>
                <p:cNvPicPr/>
                <p:nvPr/>
              </p:nvPicPr>
              <p:blipFill>
                <a:blip r:embed="rId432"/>
                <a:stretch>
                  <a:fillRect/>
                </a:stretch>
              </p:blipFill>
              <p:spPr>
                <a:xfrm>
                  <a:off x="10668765" y="2186230"/>
                  <a:ext cx="1083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83" name="Ink 382">
                  <a:extLst>
                    <a:ext uri="{FF2B5EF4-FFF2-40B4-BE49-F238E27FC236}">
                      <a16:creationId xmlns:a16="http://schemas.microsoft.com/office/drawing/2014/main" id="{6D09753E-C93C-B313-5BF2-8C437552EC57}"/>
                    </a:ext>
                  </a:extLst>
                </p14:cNvPr>
                <p14:cNvContentPartPr/>
                <p14:nvPr/>
              </p14:nvContentPartPr>
              <p14:xfrm>
                <a:off x="10825365" y="2033230"/>
                <a:ext cx="195480" cy="261000"/>
              </p14:xfrm>
            </p:contentPart>
          </mc:Choice>
          <mc:Fallback xmlns="">
            <p:pic>
              <p:nvPicPr>
                <p:cNvPr id="383" name="Ink 382">
                  <a:extLst>
                    <a:ext uri="{FF2B5EF4-FFF2-40B4-BE49-F238E27FC236}">
                      <a16:creationId xmlns:a16="http://schemas.microsoft.com/office/drawing/2014/main" id="{6D09753E-C93C-B313-5BF2-8C437552EC57}"/>
                    </a:ext>
                  </a:extLst>
                </p:cNvPr>
                <p:cNvPicPr/>
                <p:nvPr/>
              </p:nvPicPr>
              <p:blipFill>
                <a:blip r:embed="rId434"/>
                <a:stretch>
                  <a:fillRect/>
                </a:stretch>
              </p:blipFill>
              <p:spPr>
                <a:xfrm>
                  <a:off x="10816365" y="2024590"/>
                  <a:ext cx="21312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84" name="Ink 383">
                  <a:extLst>
                    <a:ext uri="{FF2B5EF4-FFF2-40B4-BE49-F238E27FC236}">
                      <a16:creationId xmlns:a16="http://schemas.microsoft.com/office/drawing/2014/main" id="{0DF4E0C3-7548-FAD8-093F-821C8DBB99E1}"/>
                    </a:ext>
                  </a:extLst>
                </p14:cNvPr>
                <p14:cNvContentPartPr/>
                <p14:nvPr/>
              </p14:nvContentPartPr>
              <p14:xfrm>
                <a:off x="11227125" y="2052310"/>
                <a:ext cx="44640" cy="266040"/>
              </p14:xfrm>
            </p:contentPart>
          </mc:Choice>
          <mc:Fallback xmlns="">
            <p:pic>
              <p:nvPicPr>
                <p:cNvPr id="384" name="Ink 383">
                  <a:extLst>
                    <a:ext uri="{FF2B5EF4-FFF2-40B4-BE49-F238E27FC236}">
                      <a16:creationId xmlns:a16="http://schemas.microsoft.com/office/drawing/2014/main" id="{0DF4E0C3-7548-FAD8-093F-821C8DBB99E1}"/>
                    </a:ext>
                  </a:extLst>
                </p:cNvPr>
                <p:cNvPicPr/>
                <p:nvPr/>
              </p:nvPicPr>
              <p:blipFill>
                <a:blip r:embed="rId436"/>
                <a:stretch>
                  <a:fillRect/>
                </a:stretch>
              </p:blipFill>
              <p:spPr>
                <a:xfrm>
                  <a:off x="11218125" y="2043670"/>
                  <a:ext cx="6228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85" name="Ink 384">
                  <a:extLst>
                    <a:ext uri="{FF2B5EF4-FFF2-40B4-BE49-F238E27FC236}">
                      <a16:creationId xmlns:a16="http://schemas.microsoft.com/office/drawing/2014/main" id="{74DEC529-A527-58B3-6CF2-1C6B95674764}"/>
                    </a:ext>
                  </a:extLst>
                </p14:cNvPr>
                <p14:cNvContentPartPr/>
                <p14:nvPr/>
              </p14:nvContentPartPr>
              <p14:xfrm>
                <a:off x="11269965" y="2037190"/>
                <a:ext cx="116280" cy="261360"/>
              </p14:xfrm>
            </p:contentPart>
          </mc:Choice>
          <mc:Fallback xmlns="">
            <p:pic>
              <p:nvPicPr>
                <p:cNvPr id="385" name="Ink 384">
                  <a:extLst>
                    <a:ext uri="{FF2B5EF4-FFF2-40B4-BE49-F238E27FC236}">
                      <a16:creationId xmlns:a16="http://schemas.microsoft.com/office/drawing/2014/main" id="{74DEC529-A527-58B3-6CF2-1C6B95674764}"/>
                    </a:ext>
                  </a:extLst>
                </p:cNvPr>
                <p:cNvPicPr/>
                <p:nvPr/>
              </p:nvPicPr>
              <p:blipFill>
                <a:blip r:embed="rId438"/>
                <a:stretch>
                  <a:fillRect/>
                </a:stretch>
              </p:blipFill>
              <p:spPr>
                <a:xfrm>
                  <a:off x="11261325" y="2028550"/>
                  <a:ext cx="13392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386" name="Ink 385">
                  <a:extLst>
                    <a:ext uri="{FF2B5EF4-FFF2-40B4-BE49-F238E27FC236}">
                      <a16:creationId xmlns:a16="http://schemas.microsoft.com/office/drawing/2014/main" id="{457632F6-2A6F-6EB4-1B7A-D0873E06D7C1}"/>
                    </a:ext>
                  </a:extLst>
                </p14:cNvPr>
                <p14:cNvContentPartPr/>
                <p14:nvPr/>
              </p14:nvContentPartPr>
              <p14:xfrm>
                <a:off x="11441685" y="2179390"/>
                <a:ext cx="69120" cy="91800"/>
              </p14:xfrm>
            </p:contentPart>
          </mc:Choice>
          <mc:Fallback xmlns="">
            <p:pic>
              <p:nvPicPr>
                <p:cNvPr id="386" name="Ink 385">
                  <a:extLst>
                    <a:ext uri="{FF2B5EF4-FFF2-40B4-BE49-F238E27FC236}">
                      <a16:creationId xmlns:a16="http://schemas.microsoft.com/office/drawing/2014/main" id="{457632F6-2A6F-6EB4-1B7A-D0873E06D7C1}"/>
                    </a:ext>
                  </a:extLst>
                </p:cNvPr>
                <p:cNvPicPr/>
                <p:nvPr/>
              </p:nvPicPr>
              <p:blipFill>
                <a:blip r:embed="rId440"/>
                <a:stretch>
                  <a:fillRect/>
                </a:stretch>
              </p:blipFill>
              <p:spPr>
                <a:xfrm>
                  <a:off x="11433045" y="2170750"/>
                  <a:ext cx="867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87" name="Ink 386">
                  <a:extLst>
                    <a:ext uri="{FF2B5EF4-FFF2-40B4-BE49-F238E27FC236}">
                      <a16:creationId xmlns:a16="http://schemas.microsoft.com/office/drawing/2014/main" id="{80C3FF85-D60B-C5C5-8ED7-70263778E30B}"/>
                    </a:ext>
                  </a:extLst>
                </p14:cNvPr>
                <p14:cNvContentPartPr/>
                <p14:nvPr/>
              </p14:nvContentPartPr>
              <p14:xfrm>
                <a:off x="11586765" y="2050150"/>
                <a:ext cx="17640" cy="234720"/>
              </p14:xfrm>
            </p:contentPart>
          </mc:Choice>
          <mc:Fallback xmlns="">
            <p:pic>
              <p:nvPicPr>
                <p:cNvPr id="387" name="Ink 386">
                  <a:extLst>
                    <a:ext uri="{FF2B5EF4-FFF2-40B4-BE49-F238E27FC236}">
                      <a16:creationId xmlns:a16="http://schemas.microsoft.com/office/drawing/2014/main" id="{80C3FF85-D60B-C5C5-8ED7-70263778E30B}"/>
                    </a:ext>
                  </a:extLst>
                </p:cNvPr>
                <p:cNvPicPr/>
                <p:nvPr/>
              </p:nvPicPr>
              <p:blipFill>
                <a:blip r:embed="rId442"/>
                <a:stretch>
                  <a:fillRect/>
                </a:stretch>
              </p:blipFill>
              <p:spPr>
                <a:xfrm>
                  <a:off x="11577765" y="2041150"/>
                  <a:ext cx="352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88" name="Ink 387">
                  <a:extLst>
                    <a:ext uri="{FF2B5EF4-FFF2-40B4-BE49-F238E27FC236}">
                      <a16:creationId xmlns:a16="http://schemas.microsoft.com/office/drawing/2014/main" id="{DAA001BA-3659-F0BE-5337-8E9E359938A1}"/>
                    </a:ext>
                  </a:extLst>
                </p14:cNvPr>
                <p14:cNvContentPartPr/>
                <p14:nvPr/>
              </p14:nvContentPartPr>
              <p14:xfrm>
                <a:off x="11587485" y="2163190"/>
                <a:ext cx="149760" cy="95040"/>
              </p14:xfrm>
            </p:contentPart>
          </mc:Choice>
          <mc:Fallback xmlns="">
            <p:pic>
              <p:nvPicPr>
                <p:cNvPr id="388" name="Ink 387">
                  <a:extLst>
                    <a:ext uri="{FF2B5EF4-FFF2-40B4-BE49-F238E27FC236}">
                      <a16:creationId xmlns:a16="http://schemas.microsoft.com/office/drawing/2014/main" id="{DAA001BA-3659-F0BE-5337-8E9E359938A1}"/>
                    </a:ext>
                  </a:extLst>
                </p:cNvPr>
                <p:cNvPicPr/>
                <p:nvPr/>
              </p:nvPicPr>
              <p:blipFill>
                <a:blip r:embed="rId444"/>
                <a:stretch>
                  <a:fillRect/>
                </a:stretch>
              </p:blipFill>
              <p:spPr>
                <a:xfrm>
                  <a:off x="11578485" y="2154190"/>
                  <a:ext cx="167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89" name="Ink 388">
                  <a:extLst>
                    <a:ext uri="{FF2B5EF4-FFF2-40B4-BE49-F238E27FC236}">
                      <a16:creationId xmlns:a16="http://schemas.microsoft.com/office/drawing/2014/main" id="{0BBCB747-9B0B-77F2-DA08-E8CF613B334B}"/>
                    </a:ext>
                  </a:extLst>
                </p14:cNvPr>
                <p14:cNvContentPartPr/>
                <p14:nvPr/>
              </p14:nvContentPartPr>
              <p14:xfrm>
                <a:off x="11796645" y="2008750"/>
                <a:ext cx="23400" cy="261360"/>
              </p14:xfrm>
            </p:contentPart>
          </mc:Choice>
          <mc:Fallback xmlns="">
            <p:pic>
              <p:nvPicPr>
                <p:cNvPr id="389" name="Ink 388">
                  <a:extLst>
                    <a:ext uri="{FF2B5EF4-FFF2-40B4-BE49-F238E27FC236}">
                      <a16:creationId xmlns:a16="http://schemas.microsoft.com/office/drawing/2014/main" id="{0BBCB747-9B0B-77F2-DA08-E8CF613B334B}"/>
                    </a:ext>
                  </a:extLst>
                </p:cNvPr>
                <p:cNvPicPr/>
                <p:nvPr/>
              </p:nvPicPr>
              <p:blipFill>
                <a:blip r:embed="rId446"/>
                <a:stretch>
                  <a:fillRect/>
                </a:stretch>
              </p:blipFill>
              <p:spPr>
                <a:xfrm>
                  <a:off x="11788005" y="1999750"/>
                  <a:ext cx="4104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90" name="Ink 389">
                  <a:extLst>
                    <a:ext uri="{FF2B5EF4-FFF2-40B4-BE49-F238E27FC236}">
                      <a16:creationId xmlns:a16="http://schemas.microsoft.com/office/drawing/2014/main" id="{62CCDD6E-AA55-F1FF-C21C-7104CD688D0C}"/>
                    </a:ext>
                  </a:extLst>
                </p14:cNvPr>
                <p14:cNvContentPartPr/>
                <p14:nvPr/>
              </p14:nvContentPartPr>
              <p14:xfrm>
                <a:off x="11788725" y="2081110"/>
                <a:ext cx="145080" cy="199800"/>
              </p14:xfrm>
            </p:contentPart>
          </mc:Choice>
          <mc:Fallback xmlns="">
            <p:pic>
              <p:nvPicPr>
                <p:cNvPr id="390" name="Ink 389">
                  <a:extLst>
                    <a:ext uri="{FF2B5EF4-FFF2-40B4-BE49-F238E27FC236}">
                      <a16:creationId xmlns:a16="http://schemas.microsoft.com/office/drawing/2014/main" id="{62CCDD6E-AA55-F1FF-C21C-7104CD688D0C}"/>
                    </a:ext>
                  </a:extLst>
                </p:cNvPr>
                <p:cNvPicPr/>
                <p:nvPr/>
              </p:nvPicPr>
              <p:blipFill>
                <a:blip r:embed="rId448"/>
                <a:stretch>
                  <a:fillRect/>
                </a:stretch>
              </p:blipFill>
              <p:spPr>
                <a:xfrm>
                  <a:off x="11780085" y="2072470"/>
                  <a:ext cx="1627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91" name="Ink 390">
                  <a:extLst>
                    <a:ext uri="{FF2B5EF4-FFF2-40B4-BE49-F238E27FC236}">
                      <a16:creationId xmlns:a16="http://schemas.microsoft.com/office/drawing/2014/main" id="{550B8B06-36DF-E8A5-BBF1-B7630E51F399}"/>
                    </a:ext>
                  </a:extLst>
                </p14:cNvPr>
                <p14:cNvContentPartPr/>
                <p14:nvPr/>
              </p14:nvContentPartPr>
              <p14:xfrm>
                <a:off x="11928045" y="2153470"/>
                <a:ext cx="209520" cy="111600"/>
              </p14:xfrm>
            </p:contentPart>
          </mc:Choice>
          <mc:Fallback xmlns="">
            <p:pic>
              <p:nvPicPr>
                <p:cNvPr id="391" name="Ink 390">
                  <a:extLst>
                    <a:ext uri="{FF2B5EF4-FFF2-40B4-BE49-F238E27FC236}">
                      <a16:creationId xmlns:a16="http://schemas.microsoft.com/office/drawing/2014/main" id="{550B8B06-36DF-E8A5-BBF1-B7630E51F399}"/>
                    </a:ext>
                  </a:extLst>
                </p:cNvPr>
                <p:cNvPicPr/>
                <p:nvPr/>
              </p:nvPicPr>
              <p:blipFill>
                <a:blip r:embed="rId450"/>
                <a:stretch>
                  <a:fillRect/>
                </a:stretch>
              </p:blipFill>
              <p:spPr>
                <a:xfrm>
                  <a:off x="11919405" y="2144830"/>
                  <a:ext cx="2271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96" name="Ink 395">
                  <a:extLst>
                    <a:ext uri="{FF2B5EF4-FFF2-40B4-BE49-F238E27FC236}">
                      <a16:creationId xmlns:a16="http://schemas.microsoft.com/office/drawing/2014/main" id="{67C58AFE-C29B-5BAA-3E6D-55FA9D04B181}"/>
                    </a:ext>
                  </a:extLst>
                </p14:cNvPr>
                <p14:cNvContentPartPr/>
                <p14:nvPr/>
              </p14:nvContentPartPr>
              <p14:xfrm>
                <a:off x="8199165" y="2482870"/>
                <a:ext cx="538200" cy="180360"/>
              </p14:xfrm>
            </p:contentPart>
          </mc:Choice>
          <mc:Fallback xmlns="">
            <p:pic>
              <p:nvPicPr>
                <p:cNvPr id="396" name="Ink 395">
                  <a:extLst>
                    <a:ext uri="{FF2B5EF4-FFF2-40B4-BE49-F238E27FC236}">
                      <a16:creationId xmlns:a16="http://schemas.microsoft.com/office/drawing/2014/main" id="{67C58AFE-C29B-5BAA-3E6D-55FA9D04B181}"/>
                    </a:ext>
                  </a:extLst>
                </p:cNvPr>
                <p:cNvPicPr/>
                <p:nvPr/>
              </p:nvPicPr>
              <p:blipFill>
                <a:blip r:embed="rId452"/>
                <a:stretch>
                  <a:fillRect/>
                </a:stretch>
              </p:blipFill>
              <p:spPr>
                <a:xfrm>
                  <a:off x="8190165" y="2473870"/>
                  <a:ext cx="5558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97" name="Ink 396">
                  <a:extLst>
                    <a:ext uri="{FF2B5EF4-FFF2-40B4-BE49-F238E27FC236}">
                      <a16:creationId xmlns:a16="http://schemas.microsoft.com/office/drawing/2014/main" id="{2F6BE2BD-4C24-68BC-55DC-055B677F02C1}"/>
                    </a:ext>
                  </a:extLst>
                </p14:cNvPr>
                <p14:cNvContentPartPr/>
                <p14:nvPr/>
              </p14:nvContentPartPr>
              <p14:xfrm>
                <a:off x="8685165" y="2594830"/>
                <a:ext cx="113760" cy="133200"/>
              </p14:xfrm>
            </p:contentPart>
          </mc:Choice>
          <mc:Fallback xmlns="">
            <p:pic>
              <p:nvPicPr>
                <p:cNvPr id="397" name="Ink 396">
                  <a:extLst>
                    <a:ext uri="{FF2B5EF4-FFF2-40B4-BE49-F238E27FC236}">
                      <a16:creationId xmlns:a16="http://schemas.microsoft.com/office/drawing/2014/main" id="{2F6BE2BD-4C24-68BC-55DC-055B677F02C1}"/>
                    </a:ext>
                  </a:extLst>
                </p:cNvPr>
                <p:cNvPicPr/>
                <p:nvPr/>
              </p:nvPicPr>
              <p:blipFill>
                <a:blip r:embed="rId454"/>
                <a:stretch>
                  <a:fillRect/>
                </a:stretch>
              </p:blipFill>
              <p:spPr>
                <a:xfrm>
                  <a:off x="8676165" y="2586190"/>
                  <a:ext cx="131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98" name="Ink 397">
                  <a:extLst>
                    <a:ext uri="{FF2B5EF4-FFF2-40B4-BE49-F238E27FC236}">
                      <a16:creationId xmlns:a16="http://schemas.microsoft.com/office/drawing/2014/main" id="{06C3AE0B-14A9-1C53-34DC-903C0AD1935C}"/>
                    </a:ext>
                  </a:extLst>
                </p14:cNvPr>
                <p14:cNvContentPartPr/>
                <p14:nvPr/>
              </p14:nvContentPartPr>
              <p14:xfrm>
                <a:off x="9044805" y="2444350"/>
                <a:ext cx="81720" cy="242280"/>
              </p14:xfrm>
            </p:contentPart>
          </mc:Choice>
          <mc:Fallback xmlns="">
            <p:pic>
              <p:nvPicPr>
                <p:cNvPr id="398" name="Ink 397">
                  <a:extLst>
                    <a:ext uri="{FF2B5EF4-FFF2-40B4-BE49-F238E27FC236}">
                      <a16:creationId xmlns:a16="http://schemas.microsoft.com/office/drawing/2014/main" id="{06C3AE0B-14A9-1C53-34DC-903C0AD1935C}"/>
                    </a:ext>
                  </a:extLst>
                </p:cNvPr>
                <p:cNvPicPr/>
                <p:nvPr/>
              </p:nvPicPr>
              <p:blipFill>
                <a:blip r:embed="rId456"/>
                <a:stretch>
                  <a:fillRect/>
                </a:stretch>
              </p:blipFill>
              <p:spPr>
                <a:xfrm>
                  <a:off x="9036165" y="2435350"/>
                  <a:ext cx="993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399" name="Ink 398">
                  <a:extLst>
                    <a:ext uri="{FF2B5EF4-FFF2-40B4-BE49-F238E27FC236}">
                      <a16:creationId xmlns:a16="http://schemas.microsoft.com/office/drawing/2014/main" id="{E98FA836-0202-8A88-A63F-C504A8F644A9}"/>
                    </a:ext>
                  </a:extLst>
                </p14:cNvPr>
                <p14:cNvContentPartPr/>
                <p14:nvPr/>
              </p14:nvContentPartPr>
              <p14:xfrm>
                <a:off x="9068205" y="2643070"/>
                <a:ext cx="124560" cy="38160"/>
              </p14:xfrm>
            </p:contentPart>
          </mc:Choice>
          <mc:Fallback xmlns="">
            <p:pic>
              <p:nvPicPr>
                <p:cNvPr id="399" name="Ink 398">
                  <a:extLst>
                    <a:ext uri="{FF2B5EF4-FFF2-40B4-BE49-F238E27FC236}">
                      <a16:creationId xmlns:a16="http://schemas.microsoft.com/office/drawing/2014/main" id="{E98FA836-0202-8A88-A63F-C504A8F644A9}"/>
                    </a:ext>
                  </a:extLst>
                </p:cNvPr>
                <p:cNvPicPr/>
                <p:nvPr/>
              </p:nvPicPr>
              <p:blipFill>
                <a:blip r:embed="rId458"/>
                <a:stretch>
                  <a:fillRect/>
                </a:stretch>
              </p:blipFill>
              <p:spPr>
                <a:xfrm>
                  <a:off x="9059205" y="2634430"/>
                  <a:ext cx="1422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400" name="Ink 399">
                  <a:extLst>
                    <a:ext uri="{FF2B5EF4-FFF2-40B4-BE49-F238E27FC236}">
                      <a16:creationId xmlns:a16="http://schemas.microsoft.com/office/drawing/2014/main" id="{C14EEA6D-0EC5-F566-59A7-76845225C9AF}"/>
                    </a:ext>
                  </a:extLst>
                </p14:cNvPr>
                <p14:cNvContentPartPr/>
                <p14:nvPr/>
              </p14:nvContentPartPr>
              <p14:xfrm>
                <a:off x="10004205" y="2368030"/>
                <a:ext cx="293400" cy="261000"/>
              </p14:xfrm>
            </p:contentPart>
          </mc:Choice>
          <mc:Fallback xmlns="">
            <p:pic>
              <p:nvPicPr>
                <p:cNvPr id="400" name="Ink 399">
                  <a:extLst>
                    <a:ext uri="{FF2B5EF4-FFF2-40B4-BE49-F238E27FC236}">
                      <a16:creationId xmlns:a16="http://schemas.microsoft.com/office/drawing/2014/main" id="{C14EEA6D-0EC5-F566-59A7-76845225C9AF}"/>
                    </a:ext>
                  </a:extLst>
                </p:cNvPr>
                <p:cNvPicPr/>
                <p:nvPr/>
              </p:nvPicPr>
              <p:blipFill>
                <a:blip r:embed="rId460"/>
                <a:stretch>
                  <a:fillRect/>
                </a:stretch>
              </p:blipFill>
              <p:spPr>
                <a:xfrm>
                  <a:off x="9995205" y="2359390"/>
                  <a:ext cx="31104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401" name="Ink 400">
                  <a:extLst>
                    <a:ext uri="{FF2B5EF4-FFF2-40B4-BE49-F238E27FC236}">
                      <a16:creationId xmlns:a16="http://schemas.microsoft.com/office/drawing/2014/main" id="{822B7D65-8FCB-DB7C-8461-3B5B5E3FA6BB}"/>
                    </a:ext>
                  </a:extLst>
                </p14:cNvPr>
                <p14:cNvContentPartPr/>
                <p14:nvPr/>
              </p14:nvContentPartPr>
              <p14:xfrm>
                <a:off x="9905205" y="2560990"/>
                <a:ext cx="164160" cy="122760"/>
              </p14:xfrm>
            </p:contentPart>
          </mc:Choice>
          <mc:Fallback xmlns="">
            <p:pic>
              <p:nvPicPr>
                <p:cNvPr id="401" name="Ink 400">
                  <a:extLst>
                    <a:ext uri="{FF2B5EF4-FFF2-40B4-BE49-F238E27FC236}">
                      <a16:creationId xmlns:a16="http://schemas.microsoft.com/office/drawing/2014/main" id="{822B7D65-8FCB-DB7C-8461-3B5B5E3FA6BB}"/>
                    </a:ext>
                  </a:extLst>
                </p:cNvPr>
                <p:cNvPicPr/>
                <p:nvPr/>
              </p:nvPicPr>
              <p:blipFill>
                <a:blip r:embed="rId462"/>
                <a:stretch>
                  <a:fillRect/>
                </a:stretch>
              </p:blipFill>
              <p:spPr>
                <a:xfrm>
                  <a:off x="9896205" y="2551990"/>
                  <a:ext cx="1818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402" name="Ink 401">
                  <a:extLst>
                    <a:ext uri="{FF2B5EF4-FFF2-40B4-BE49-F238E27FC236}">
                      <a16:creationId xmlns:a16="http://schemas.microsoft.com/office/drawing/2014/main" id="{4EC6CD4C-9E26-6DEB-5763-BE07C1E7023B}"/>
                    </a:ext>
                  </a:extLst>
                </p14:cNvPr>
                <p14:cNvContentPartPr/>
                <p14:nvPr/>
              </p14:nvContentPartPr>
              <p14:xfrm>
                <a:off x="10877565" y="2376310"/>
                <a:ext cx="299520" cy="232560"/>
              </p14:xfrm>
            </p:contentPart>
          </mc:Choice>
          <mc:Fallback xmlns="">
            <p:pic>
              <p:nvPicPr>
                <p:cNvPr id="402" name="Ink 401">
                  <a:extLst>
                    <a:ext uri="{FF2B5EF4-FFF2-40B4-BE49-F238E27FC236}">
                      <a16:creationId xmlns:a16="http://schemas.microsoft.com/office/drawing/2014/main" id="{4EC6CD4C-9E26-6DEB-5763-BE07C1E7023B}"/>
                    </a:ext>
                  </a:extLst>
                </p:cNvPr>
                <p:cNvPicPr/>
                <p:nvPr/>
              </p:nvPicPr>
              <p:blipFill>
                <a:blip r:embed="rId464"/>
                <a:stretch>
                  <a:fillRect/>
                </a:stretch>
              </p:blipFill>
              <p:spPr>
                <a:xfrm>
                  <a:off x="10868925" y="2367670"/>
                  <a:ext cx="31716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403" name="Ink 402">
                  <a:extLst>
                    <a:ext uri="{FF2B5EF4-FFF2-40B4-BE49-F238E27FC236}">
                      <a16:creationId xmlns:a16="http://schemas.microsoft.com/office/drawing/2014/main" id="{040987BF-1044-CE00-E4B9-78B6CF52BBB7}"/>
                    </a:ext>
                  </a:extLst>
                </p14:cNvPr>
                <p14:cNvContentPartPr/>
                <p14:nvPr/>
              </p14:nvContentPartPr>
              <p14:xfrm>
                <a:off x="10847685" y="2531470"/>
                <a:ext cx="154800" cy="183600"/>
              </p14:xfrm>
            </p:contentPart>
          </mc:Choice>
          <mc:Fallback xmlns="">
            <p:pic>
              <p:nvPicPr>
                <p:cNvPr id="403" name="Ink 402">
                  <a:extLst>
                    <a:ext uri="{FF2B5EF4-FFF2-40B4-BE49-F238E27FC236}">
                      <a16:creationId xmlns:a16="http://schemas.microsoft.com/office/drawing/2014/main" id="{040987BF-1044-CE00-E4B9-78B6CF52BBB7}"/>
                    </a:ext>
                  </a:extLst>
                </p:cNvPr>
                <p:cNvPicPr/>
                <p:nvPr/>
              </p:nvPicPr>
              <p:blipFill>
                <a:blip r:embed="rId466"/>
                <a:stretch>
                  <a:fillRect/>
                </a:stretch>
              </p:blipFill>
              <p:spPr>
                <a:xfrm>
                  <a:off x="10838685" y="2522830"/>
                  <a:ext cx="1724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404" name="Ink 403">
                  <a:extLst>
                    <a:ext uri="{FF2B5EF4-FFF2-40B4-BE49-F238E27FC236}">
                      <a16:creationId xmlns:a16="http://schemas.microsoft.com/office/drawing/2014/main" id="{4FB1ABA3-33D7-0C01-E51A-EDA4DD3D7254}"/>
                    </a:ext>
                  </a:extLst>
                </p14:cNvPr>
                <p14:cNvContentPartPr/>
                <p14:nvPr/>
              </p14:nvContentPartPr>
              <p14:xfrm>
                <a:off x="9054885" y="2763670"/>
                <a:ext cx="234000" cy="265680"/>
              </p14:xfrm>
            </p:contentPart>
          </mc:Choice>
          <mc:Fallback xmlns="">
            <p:pic>
              <p:nvPicPr>
                <p:cNvPr id="404" name="Ink 403">
                  <a:extLst>
                    <a:ext uri="{FF2B5EF4-FFF2-40B4-BE49-F238E27FC236}">
                      <a16:creationId xmlns:a16="http://schemas.microsoft.com/office/drawing/2014/main" id="{4FB1ABA3-33D7-0C01-E51A-EDA4DD3D7254}"/>
                    </a:ext>
                  </a:extLst>
                </p:cNvPr>
                <p:cNvPicPr/>
                <p:nvPr/>
              </p:nvPicPr>
              <p:blipFill>
                <a:blip r:embed="rId468"/>
                <a:stretch>
                  <a:fillRect/>
                </a:stretch>
              </p:blipFill>
              <p:spPr>
                <a:xfrm>
                  <a:off x="9046245" y="2754670"/>
                  <a:ext cx="25164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405" name="Ink 404">
                  <a:extLst>
                    <a:ext uri="{FF2B5EF4-FFF2-40B4-BE49-F238E27FC236}">
                      <a16:creationId xmlns:a16="http://schemas.microsoft.com/office/drawing/2014/main" id="{0B015190-BE4F-0F61-7BB0-9AB22F87E7DD}"/>
                    </a:ext>
                  </a:extLst>
                </p14:cNvPr>
                <p14:cNvContentPartPr/>
                <p14:nvPr/>
              </p14:nvContentPartPr>
              <p14:xfrm>
                <a:off x="9355485" y="2786710"/>
                <a:ext cx="153720" cy="167760"/>
              </p14:xfrm>
            </p:contentPart>
          </mc:Choice>
          <mc:Fallback xmlns="">
            <p:pic>
              <p:nvPicPr>
                <p:cNvPr id="405" name="Ink 404">
                  <a:extLst>
                    <a:ext uri="{FF2B5EF4-FFF2-40B4-BE49-F238E27FC236}">
                      <a16:creationId xmlns:a16="http://schemas.microsoft.com/office/drawing/2014/main" id="{0B015190-BE4F-0F61-7BB0-9AB22F87E7DD}"/>
                    </a:ext>
                  </a:extLst>
                </p:cNvPr>
                <p:cNvPicPr/>
                <p:nvPr/>
              </p:nvPicPr>
              <p:blipFill>
                <a:blip r:embed="rId470"/>
                <a:stretch>
                  <a:fillRect/>
                </a:stretch>
              </p:blipFill>
              <p:spPr>
                <a:xfrm>
                  <a:off x="9346845" y="2778070"/>
                  <a:ext cx="1713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406" name="Ink 405">
                  <a:extLst>
                    <a:ext uri="{FF2B5EF4-FFF2-40B4-BE49-F238E27FC236}">
                      <a16:creationId xmlns:a16="http://schemas.microsoft.com/office/drawing/2014/main" id="{9043EF6D-83B9-4B74-0282-AFA1420A98AC}"/>
                    </a:ext>
                  </a:extLst>
                </p14:cNvPr>
                <p14:cNvContentPartPr/>
                <p14:nvPr/>
              </p14:nvContentPartPr>
              <p14:xfrm>
                <a:off x="9631965" y="2812270"/>
                <a:ext cx="130680" cy="146880"/>
              </p14:xfrm>
            </p:contentPart>
          </mc:Choice>
          <mc:Fallback xmlns="">
            <p:pic>
              <p:nvPicPr>
                <p:cNvPr id="406" name="Ink 405">
                  <a:extLst>
                    <a:ext uri="{FF2B5EF4-FFF2-40B4-BE49-F238E27FC236}">
                      <a16:creationId xmlns:a16="http://schemas.microsoft.com/office/drawing/2014/main" id="{9043EF6D-83B9-4B74-0282-AFA1420A98AC}"/>
                    </a:ext>
                  </a:extLst>
                </p:cNvPr>
                <p:cNvPicPr/>
                <p:nvPr/>
              </p:nvPicPr>
              <p:blipFill>
                <a:blip r:embed="rId472"/>
                <a:stretch>
                  <a:fillRect/>
                </a:stretch>
              </p:blipFill>
              <p:spPr>
                <a:xfrm>
                  <a:off x="9622965" y="2803270"/>
                  <a:ext cx="1483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407" name="Ink 406">
                  <a:extLst>
                    <a:ext uri="{FF2B5EF4-FFF2-40B4-BE49-F238E27FC236}">
                      <a16:creationId xmlns:a16="http://schemas.microsoft.com/office/drawing/2014/main" id="{C90905A7-CFA2-3658-7BA7-D6A188B9135C}"/>
                    </a:ext>
                  </a:extLst>
                </p14:cNvPr>
                <p14:cNvContentPartPr/>
                <p14:nvPr/>
              </p14:nvContentPartPr>
              <p14:xfrm>
                <a:off x="9842205" y="2825590"/>
                <a:ext cx="39960" cy="147240"/>
              </p14:xfrm>
            </p:contentPart>
          </mc:Choice>
          <mc:Fallback xmlns="">
            <p:pic>
              <p:nvPicPr>
                <p:cNvPr id="407" name="Ink 406">
                  <a:extLst>
                    <a:ext uri="{FF2B5EF4-FFF2-40B4-BE49-F238E27FC236}">
                      <a16:creationId xmlns:a16="http://schemas.microsoft.com/office/drawing/2014/main" id="{C90905A7-CFA2-3658-7BA7-D6A188B9135C}"/>
                    </a:ext>
                  </a:extLst>
                </p:cNvPr>
                <p:cNvPicPr/>
                <p:nvPr/>
              </p:nvPicPr>
              <p:blipFill>
                <a:blip r:embed="rId474"/>
                <a:stretch>
                  <a:fillRect/>
                </a:stretch>
              </p:blipFill>
              <p:spPr>
                <a:xfrm>
                  <a:off x="9833565" y="2816590"/>
                  <a:ext cx="576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408" name="Ink 407">
                  <a:extLst>
                    <a:ext uri="{FF2B5EF4-FFF2-40B4-BE49-F238E27FC236}">
                      <a16:creationId xmlns:a16="http://schemas.microsoft.com/office/drawing/2014/main" id="{998F8F40-2A94-ABAF-6229-452F866D2F77}"/>
                    </a:ext>
                  </a:extLst>
                </p14:cNvPr>
                <p14:cNvContentPartPr/>
                <p14:nvPr/>
              </p14:nvContentPartPr>
              <p14:xfrm>
                <a:off x="9891885" y="2761510"/>
                <a:ext cx="152640" cy="174600"/>
              </p14:xfrm>
            </p:contentPart>
          </mc:Choice>
          <mc:Fallback xmlns="">
            <p:pic>
              <p:nvPicPr>
                <p:cNvPr id="408" name="Ink 407">
                  <a:extLst>
                    <a:ext uri="{FF2B5EF4-FFF2-40B4-BE49-F238E27FC236}">
                      <a16:creationId xmlns:a16="http://schemas.microsoft.com/office/drawing/2014/main" id="{998F8F40-2A94-ABAF-6229-452F866D2F77}"/>
                    </a:ext>
                  </a:extLst>
                </p:cNvPr>
                <p:cNvPicPr/>
                <p:nvPr/>
              </p:nvPicPr>
              <p:blipFill>
                <a:blip r:embed="rId476"/>
                <a:stretch>
                  <a:fillRect/>
                </a:stretch>
              </p:blipFill>
              <p:spPr>
                <a:xfrm>
                  <a:off x="9883245" y="2752510"/>
                  <a:ext cx="1702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10" name="Ink 409">
                  <a:extLst>
                    <a:ext uri="{FF2B5EF4-FFF2-40B4-BE49-F238E27FC236}">
                      <a16:creationId xmlns:a16="http://schemas.microsoft.com/office/drawing/2014/main" id="{132A048B-206D-7844-9F55-63D9AF79AC6B}"/>
                    </a:ext>
                  </a:extLst>
                </p14:cNvPr>
                <p14:cNvContentPartPr/>
                <p14:nvPr/>
              </p14:nvContentPartPr>
              <p14:xfrm>
                <a:off x="8891445" y="3058150"/>
                <a:ext cx="1577880" cy="118080"/>
              </p14:xfrm>
            </p:contentPart>
          </mc:Choice>
          <mc:Fallback xmlns="">
            <p:pic>
              <p:nvPicPr>
                <p:cNvPr id="410" name="Ink 409">
                  <a:extLst>
                    <a:ext uri="{FF2B5EF4-FFF2-40B4-BE49-F238E27FC236}">
                      <a16:creationId xmlns:a16="http://schemas.microsoft.com/office/drawing/2014/main" id="{132A048B-206D-7844-9F55-63D9AF79AC6B}"/>
                    </a:ext>
                  </a:extLst>
                </p:cNvPr>
                <p:cNvPicPr/>
                <p:nvPr/>
              </p:nvPicPr>
              <p:blipFill>
                <a:blip r:embed="rId478"/>
                <a:stretch>
                  <a:fillRect/>
                </a:stretch>
              </p:blipFill>
              <p:spPr>
                <a:xfrm>
                  <a:off x="8882805" y="3049510"/>
                  <a:ext cx="15955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11" name="Ink 410">
                  <a:extLst>
                    <a:ext uri="{FF2B5EF4-FFF2-40B4-BE49-F238E27FC236}">
                      <a16:creationId xmlns:a16="http://schemas.microsoft.com/office/drawing/2014/main" id="{472E0EA2-1B3E-7EBB-A838-9761D01F2EBD}"/>
                    </a:ext>
                  </a:extLst>
                </p14:cNvPr>
                <p14:cNvContentPartPr/>
                <p14:nvPr/>
              </p14:nvContentPartPr>
              <p14:xfrm>
                <a:off x="10364925" y="2887510"/>
                <a:ext cx="10440" cy="195840"/>
              </p14:xfrm>
            </p:contentPart>
          </mc:Choice>
          <mc:Fallback xmlns="">
            <p:pic>
              <p:nvPicPr>
                <p:cNvPr id="411" name="Ink 410">
                  <a:extLst>
                    <a:ext uri="{FF2B5EF4-FFF2-40B4-BE49-F238E27FC236}">
                      <a16:creationId xmlns:a16="http://schemas.microsoft.com/office/drawing/2014/main" id="{472E0EA2-1B3E-7EBB-A838-9761D01F2EBD}"/>
                    </a:ext>
                  </a:extLst>
                </p:cNvPr>
                <p:cNvPicPr/>
                <p:nvPr/>
              </p:nvPicPr>
              <p:blipFill>
                <a:blip r:embed="rId480"/>
                <a:stretch>
                  <a:fillRect/>
                </a:stretch>
              </p:blipFill>
              <p:spPr>
                <a:xfrm>
                  <a:off x="10355925" y="2878510"/>
                  <a:ext cx="28080" cy="213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1">
            <p14:nvContentPartPr>
              <p14:cNvPr id="413" name="Ink 412">
                <a:extLst>
                  <a:ext uri="{FF2B5EF4-FFF2-40B4-BE49-F238E27FC236}">
                    <a16:creationId xmlns:a16="http://schemas.microsoft.com/office/drawing/2014/main" id="{355BADAA-A5DA-0024-FD9E-042965DF590C}"/>
                  </a:ext>
                </a:extLst>
              </p14:cNvPr>
              <p14:cNvContentPartPr/>
              <p14:nvPr/>
            </p14:nvContentPartPr>
            <p14:xfrm>
              <a:off x="8607045" y="3284590"/>
              <a:ext cx="96480" cy="316440"/>
            </p14:xfrm>
          </p:contentPart>
        </mc:Choice>
        <mc:Fallback xmlns="">
          <p:pic>
            <p:nvPicPr>
              <p:cNvPr id="413" name="Ink 412">
                <a:extLst>
                  <a:ext uri="{FF2B5EF4-FFF2-40B4-BE49-F238E27FC236}">
                    <a16:creationId xmlns:a16="http://schemas.microsoft.com/office/drawing/2014/main" id="{355BADAA-A5DA-0024-FD9E-042965DF590C}"/>
                  </a:ext>
                </a:extLst>
              </p:cNvPr>
              <p:cNvPicPr/>
              <p:nvPr/>
            </p:nvPicPr>
            <p:blipFill>
              <a:blip r:embed="rId482"/>
              <a:stretch>
                <a:fillRect/>
              </a:stretch>
            </p:blipFill>
            <p:spPr>
              <a:xfrm>
                <a:off x="8598405" y="3275950"/>
                <a:ext cx="114120" cy="334080"/>
              </a:xfrm>
              <a:prstGeom prst="rect">
                <a:avLst/>
              </a:prstGeom>
            </p:spPr>
          </p:pic>
        </mc:Fallback>
      </mc:AlternateContent>
      <p:grpSp>
        <p:nvGrpSpPr>
          <p:cNvPr id="427" name="Group 426">
            <a:extLst>
              <a:ext uri="{FF2B5EF4-FFF2-40B4-BE49-F238E27FC236}">
                <a16:creationId xmlns:a16="http://schemas.microsoft.com/office/drawing/2014/main" id="{073E808D-5A68-C0C7-F91D-066500F01098}"/>
              </a:ext>
            </a:extLst>
          </p:cNvPr>
          <p:cNvGrpSpPr/>
          <p:nvPr/>
        </p:nvGrpSpPr>
        <p:grpSpPr>
          <a:xfrm>
            <a:off x="8832765" y="3581230"/>
            <a:ext cx="1711800" cy="258480"/>
            <a:chOff x="8832765" y="3581230"/>
            <a:chExt cx="1711800" cy="258480"/>
          </a:xfrm>
        </p:grpSpPr>
        <mc:AlternateContent xmlns:mc="http://schemas.openxmlformats.org/markup-compatibility/2006" xmlns:p14="http://schemas.microsoft.com/office/powerpoint/2010/main">
          <mc:Choice Requires="p14">
            <p:contentPart p14:bwMode="auto" r:id="rId483">
              <p14:nvContentPartPr>
                <p14:cNvPr id="414" name="Ink 413">
                  <a:extLst>
                    <a:ext uri="{FF2B5EF4-FFF2-40B4-BE49-F238E27FC236}">
                      <a16:creationId xmlns:a16="http://schemas.microsoft.com/office/drawing/2014/main" id="{462AC0EF-9E3D-4666-C38D-23D1E602088D}"/>
                    </a:ext>
                  </a:extLst>
                </p14:cNvPr>
                <p14:cNvContentPartPr/>
                <p14:nvPr/>
              </p14:nvContentPartPr>
              <p14:xfrm>
                <a:off x="8980365" y="3614710"/>
                <a:ext cx="9000" cy="199800"/>
              </p14:xfrm>
            </p:contentPart>
          </mc:Choice>
          <mc:Fallback xmlns="">
            <p:pic>
              <p:nvPicPr>
                <p:cNvPr id="414" name="Ink 413">
                  <a:extLst>
                    <a:ext uri="{FF2B5EF4-FFF2-40B4-BE49-F238E27FC236}">
                      <a16:creationId xmlns:a16="http://schemas.microsoft.com/office/drawing/2014/main" id="{462AC0EF-9E3D-4666-C38D-23D1E602088D}"/>
                    </a:ext>
                  </a:extLst>
                </p:cNvPr>
                <p:cNvPicPr/>
                <p:nvPr/>
              </p:nvPicPr>
              <p:blipFill>
                <a:blip r:embed="rId484"/>
                <a:stretch>
                  <a:fillRect/>
                </a:stretch>
              </p:blipFill>
              <p:spPr>
                <a:xfrm>
                  <a:off x="8971365" y="3605710"/>
                  <a:ext cx="266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15" name="Ink 414">
                  <a:extLst>
                    <a:ext uri="{FF2B5EF4-FFF2-40B4-BE49-F238E27FC236}">
                      <a16:creationId xmlns:a16="http://schemas.microsoft.com/office/drawing/2014/main" id="{FB905A74-B075-0295-2FEA-85BAD3806B34}"/>
                    </a:ext>
                  </a:extLst>
                </p14:cNvPr>
                <p14:cNvContentPartPr/>
                <p14:nvPr/>
              </p14:nvContentPartPr>
              <p14:xfrm>
                <a:off x="8925285" y="3616870"/>
                <a:ext cx="128160" cy="90720"/>
              </p14:xfrm>
            </p:contentPart>
          </mc:Choice>
          <mc:Fallback xmlns="">
            <p:pic>
              <p:nvPicPr>
                <p:cNvPr id="415" name="Ink 414">
                  <a:extLst>
                    <a:ext uri="{FF2B5EF4-FFF2-40B4-BE49-F238E27FC236}">
                      <a16:creationId xmlns:a16="http://schemas.microsoft.com/office/drawing/2014/main" id="{FB905A74-B075-0295-2FEA-85BAD3806B34}"/>
                    </a:ext>
                  </a:extLst>
                </p:cNvPr>
                <p:cNvPicPr/>
                <p:nvPr/>
              </p:nvPicPr>
              <p:blipFill>
                <a:blip r:embed="rId486"/>
                <a:stretch>
                  <a:fillRect/>
                </a:stretch>
              </p:blipFill>
              <p:spPr>
                <a:xfrm>
                  <a:off x="8916645" y="3608230"/>
                  <a:ext cx="1458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16" name="Ink 415">
                  <a:extLst>
                    <a:ext uri="{FF2B5EF4-FFF2-40B4-BE49-F238E27FC236}">
                      <a16:creationId xmlns:a16="http://schemas.microsoft.com/office/drawing/2014/main" id="{FEEB48C8-3367-F4B9-3EAD-6588F4D47938}"/>
                    </a:ext>
                  </a:extLst>
                </p14:cNvPr>
                <p14:cNvContentPartPr/>
                <p14:nvPr/>
              </p14:nvContentPartPr>
              <p14:xfrm>
                <a:off x="9097005" y="3694270"/>
                <a:ext cx="59040" cy="80280"/>
              </p14:xfrm>
            </p:contentPart>
          </mc:Choice>
          <mc:Fallback xmlns="">
            <p:pic>
              <p:nvPicPr>
                <p:cNvPr id="416" name="Ink 415">
                  <a:extLst>
                    <a:ext uri="{FF2B5EF4-FFF2-40B4-BE49-F238E27FC236}">
                      <a16:creationId xmlns:a16="http://schemas.microsoft.com/office/drawing/2014/main" id="{FEEB48C8-3367-F4B9-3EAD-6588F4D47938}"/>
                    </a:ext>
                  </a:extLst>
                </p:cNvPr>
                <p:cNvPicPr/>
                <p:nvPr/>
              </p:nvPicPr>
              <p:blipFill>
                <a:blip r:embed="rId488"/>
                <a:stretch>
                  <a:fillRect/>
                </a:stretch>
              </p:blipFill>
              <p:spPr>
                <a:xfrm>
                  <a:off x="9088005" y="3685270"/>
                  <a:ext cx="7668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17" name="Ink 416">
                  <a:extLst>
                    <a:ext uri="{FF2B5EF4-FFF2-40B4-BE49-F238E27FC236}">
                      <a16:creationId xmlns:a16="http://schemas.microsoft.com/office/drawing/2014/main" id="{67436A1F-9741-5A72-73FE-A5727275C20B}"/>
                    </a:ext>
                  </a:extLst>
                </p14:cNvPr>
                <p14:cNvContentPartPr/>
                <p14:nvPr/>
              </p14:nvContentPartPr>
              <p14:xfrm>
                <a:off x="9202485" y="3681310"/>
                <a:ext cx="81360" cy="90720"/>
              </p14:xfrm>
            </p:contentPart>
          </mc:Choice>
          <mc:Fallback xmlns="">
            <p:pic>
              <p:nvPicPr>
                <p:cNvPr id="417" name="Ink 416">
                  <a:extLst>
                    <a:ext uri="{FF2B5EF4-FFF2-40B4-BE49-F238E27FC236}">
                      <a16:creationId xmlns:a16="http://schemas.microsoft.com/office/drawing/2014/main" id="{67436A1F-9741-5A72-73FE-A5727275C20B}"/>
                    </a:ext>
                  </a:extLst>
                </p:cNvPr>
                <p:cNvPicPr/>
                <p:nvPr/>
              </p:nvPicPr>
              <p:blipFill>
                <a:blip r:embed="rId490"/>
                <a:stretch>
                  <a:fillRect/>
                </a:stretch>
              </p:blipFill>
              <p:spPr>
                <a:xfrm>
                  <a:off x="9193845" y="3672670"/>
                  <a:ext cx="990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18" name="Ink 417">
                  <a:extLst>
                    <a:ext uri="{FF2B5EF4-FFF2-40B4-BE49-F238E27FC236}">
                      <a16:creationId xmlns:a16="http://schemas.microsoft.com/office/drawing/2014/main" id="{142054A0-B584-893D-F4D4-5A129A3119AE}"/>
                    </a:ext>
                  </a:extLst>
                </p14:cNvPr>
                <p14:cNvContentPartPr/>
                <p14:nvPr/>
              </p14:nvContentPartPr>
              <p14:xfrm>
                <a:off x="9335685" y="3691390"/>
                <a:ext cx="72000" cy="148320"/>
              </p14:xfrm>
            </p:contentPart>
          </mc:Choice>
          <mc:Fallback xmlns="">
            <p:pic>
              <p:nvPicPr>
                <p:cNvPr id="418" name="Ink 417">
                  <a:extLst>
                    <a:ext uri="{FF2B5EF4-FFF2-40B4-BE49-F238E27FC236}">
                      <a16:creationId xmlns:a16="http://schemas.microsoft.com/office/drawing/2014/main" id="{142054A0-B584-893D-F4D4-5A129A3119AE}"/>
                    </a:ext>
                  </a:extLst>
                </p:cNvPr>
                <p:cNvPicPr/>
                <p:nvPr/>
              </p:nvPicPr>
              <p:blipFill>
                <a:blip r:embed="rId492"/>
                <a:stretch>
                  <a:fillRect/>
                </a:stretch>
              </p:blipFill>
              <p:spPr>
                <a:xfrm>
                  <a:off x="9327045" y="3682390"/>
                  <a:ext cx="896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19" name="Ink 418">
                  <a:extLst>
                    <a:ext uri="{FF2B5EF4-FFF2-40B4-BE49-F238E27FC236}">
                      <a16:creationId xmlns:a16="http://schemas.microsoft.com/office/drawing/2014/main" id="{121A86C1-C36E-89E4-93B5-88E396DEEDC0}"/>
                    </a:ext>
                  </a:extLst>
                </p14:cNvPr>
                <p14:cNvContentPartPr/>
                <p14:nvPr/>
              </p14:nvContentPartPr>
              <p14:xfrm>
                <a:off x="9418485" y="3590590"/>
                <a:ext cx="41760" cy="70920"/>
              </p14:xfrm>
            </p:contentPart>
          </mc:Choice>
          <mc:Fallback xmlns="">
            <p:pic>
              <p:nvPicPr>
                <p:cNvPr id="419" name="Ink 418">
                  <a:extLst>
                    <a:ext uri="{FF2B5EF4-FFF2-40B4-BE49-F238E27FC236}">
                      <a16:creationId xmlns:a16="http://schemas.microsoft.com/office/drawing/2014/main" id="{121A86C1-C36E-89E4-93B5-88E396DEEDC0}"/>
                    </a:ext>
                  </a:extLst>
                </p:cNvPr>
                <p:cNvPicPr/>
                <p:nvPr/>
              </p:nvPicPr>
              <p:blipFill>
                <a:blip r:embed="rId494"/>
                <a:stretch>
                  <a:fillRect/>
                </a:stretch>
              </p:blipFill>
              <p:spPr>
                <a:xfrm>
                  <a:off x="9409485" y="3581590"/>
                  <a:ext cx="594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20" name="Ink 419">
                  <a:extLst>
                    <a:ext uri="{FF2B5EF4-FFF2-40B4-BE49-F238E27FC236}">
                      <a16:creationId xmlns:a16="http://schemas.microsoft.com/office/drawing/2014/main" id="{A3D4732E-5826-96D0-E3C1-64532CB02332}"/>
                    </a:ext>
                  </a:extLst>
                </p14:cNvPr>
                <p14:cNvContentPartPr/>
                <p14:nvPr/>
              </p14:nvContentPartPr>
              <p14:xfrm>
                <a:off x="9492285" y="3581230"/>
                <a:ext cx="15480" cy="87480"/>
              </p14:xfrm>
            </p:contentPart>
          </mc:Choice>
          <mc:Fallback xmlns="">
            <p:pic>
              <p:nvPicPr>
                <p:cNvPr id="420" name="Ink 419">
                  <a:extLst>
                    <a:ext uri="{FF2B5EF4-FFF2-40B4-BE49-F238E27FC236}">
                      <a16:creationId xmlns:a16="http://schemas.microsoft.com/office/drawing/2014/main" id="{A3D4732E-5826-96D0-E3C1-64532CB02332}"/>
                    </a:ext>
                  </a:extLst>
                </p:cNvPr>
                <p:cNvPicPr/>
                <p:nvPr/>
              </p:nvPicPr>
              <p:blipFill>
                <a:blip r:embed="rId496"/>
                <a:stretch>
                  <a:fillRect/>
                </a:stretch>
              </p:blipFill>
              <p:spPr>
                <a:xfrm>
                  <a:off x="9483285" y="3572590"/>
                  <a:ext cx="331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21" name="Ink 420">
                  <a:extLst>
                    <a:ext uri="{FF2B5EF4-FFF2-40B4-BE49-F238E27FC236}">
                      <a16:creationId xmlns:a16="http://schemas.microsoft.com/office/drawing/2014/main" id="{B1EE203F-1842-C1DF-2FAC-3E2D2F2EB329}"/>
                    </a:ext>
                  </a:extLst>
                </p14:cNvPr>
                <p14:cNvContentPartPr/>
                <p14:nvPr/>
              </p14:nvContentPartPr>
              <p14:xfrm>
                <a:off x="8832765" y="3611830"/>
                <a:ext cx="17280" cy="73080"/>
              </p14:xfrm>
            </p:contentPart>
          </mc:Choice>
          <mc:Fallback xmlns="">
            <p:pic>
              <p:nvPicPr>
                <p:cNvPr id="421" name="Ink 420">
                  <a:extLst>
                    <a:ext uri="{FF2B5EF4-FFF2-40B4-BE49-F238E27FC236}">
                      <a16:creationId xmlns:a16="http://schemas.microsoft.com/office/drawing/2014/main" id="{B1EE203F-1842-C1DF-2FAC-3E2D2F2EB329}"/>
                    </a:ext>
                  </a:extLst>
                </p:cNvPr>
                <p:cNvPicPr/>
                <p:nvPr/>
              </p:nvPicPr>
              <p:blipFill>
                <a:blip r:embed="rId498"/>
                <a:stretch>
                  <a:fillRect/>
                </a:stretch>
              </p:blipFill>
              <p:spPr>
                <a:xfrm>
                  <a:off x="8824125" y="3603190"/>
                  <a:ext cx="3492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22" name="Ink 421">
                  <a:extLst>
                    <a:ext uri="{FF2B5EF4-FFF2-40B4-BE49-F238E27FC236}">
                      <a16:creationId xmlns:a16="http://schemas.microsoft.com/office/drawing/2014/main" id="{05599CE4-FDE7-5E5A-7BFB-5E08C3C8CCD9}"/>
                    </a:ext>
                  </a:extLst>
                </p14:cNvPr>
                <p14:cNvContentPartPr/>
                <p14:nvPr/>
              </p14:nvContentPartPr>
              <p14:xfrm>
                <a:off x="8884245" y="3591310"/>
                <a:ext cx="27360" cy="112320"/>
              </p14:xfrm>
            </p:contentPart>
          </mc:Choice>
          <mc:Fallback xmlns="">
            <p:pic>
              <p:nvPicPr>
                <p:cNvPr id="422" name="Ink 421">
                  <a:extLst>
                    <a:ext uri="{FF2B5EF4-FFF2-40B4-BE49-F238E27FC236}">
                      <a16:creationId xmlns:a16="http://schemas.microsoft.com/office/drawing/2014/main" id="{05599CE4-FDE7-5E5A-7BFB-5E08C3C8CCD9}"/>
                    </a:ext>
                  </a:extLst>
                </p:cNvPr>
                <p:cNvPicPr/>
                <p:nvPr/>
              </p:nvPicPr>
              <p:blipFill>
                <a:blip r:embed="rId500"/>
                <a:stretch>
                  <a:fillRect/>
                </a:stretch>
              </p:blipFill>
              <p:spPr>
                <a:xfrm>
                  <a:off x="8875245" y="3582670"/>
                  <a:ext cx="450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23" name="Ink 422">
                  <a:extLst>
                    <a:ext uri="{FF2B5EF4-FFF2-40B4-BE49-F238E27FC236}">
                      <a16:creationId xmlns:a16="http://schemas.microsoft.com/office/drawing/2014/main" id="{2A89352A-4B0D-C1B9-87B5-1544F2CDD8E3}"/>
                    </a:ext>
                  </a:extLst>
                </p14:cNvPr>
                <p14:cNvContentPartPr/>
                <p14:nvPr/>
              </p14:nvContentPartPr>
              <p14:xfrm>
                <a:off x="9631965" y="3658270"/>
                <a:ext cx="52920" cy="39240"/>
              </p14:xfrm>
            </p:contentPart>
          </mc:Choice>
          <mc:Fallback xmlns="">
            <p:pic>
              <p:nvPicPr>
                <p:cNvPr id="423" name="Ink 422">
                  <a:extLst>
                    <a:ext uri="{FF2B5EF4-FFF2-40B4-BE49-F238E27FC236}">
                      <a16:creationId xmlns:a16="http://schemas.microsoft.com/office/drawing/2014/main" id="{2A89352A-4B0D-C1B9-87B5-1544F2CDD8E3}"/>
                    </a:ext>
                  </a:extLst>
                </p:cNvPr>
                <p:cNvPicPr/>
                <p:nvPr/>
              </p:nvPicPr>
              <p:blipFill>
                <a:blip r:embed="rId502"/>
                <a:stretch>
                  <a:fillRect/>
                </a:stretch>
              </p:blipFill>
              <p:spPr>
                <a:xfrm>
                  <a:off x="9622965" y="3649630"/>
                  <a:ext cx="705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24" name="Ink 423">
                  <a:extLst>
                    <a:ext uri="{FF2B5EF4-FFF2-40B4-BE49-F238E27FC236}">
                      <a16:creationId xmlns:a16="http://schemas.microsoft.com/office/drawing/2014/main" id="{22837C1C-5159-0501-F4F4-72B6AB44D82B}"/>
                    </a:ext>
                  </a:extLst>
                </p14:cNvPr>
                <p14:cNvContentPartPr/>
                <p14:nvPr/>
              </p14:nvContentPartPr>
              <p14:xfrm>
                <a:off x="9649965" y="3771670"/>
                <a:ext cx="56160" cy="27000"/>
              </p14:xfrm>
            </p:contentPart>
          </mc:Choice>
          <mc:Fallback xmlns="">
            <p:pic>
              <p:nvPicPr>
                <p:cNvPr id="424" name="Ink 423">
                  <a:extLst>
                    <a:ext uri="{FF2B5EF4-FFF2-40B4-BE49-F238E27FC236}">
                      <a16:creationId xmlns:a16="http://schemas.microsoft.com/office/drawing/2014/main" id="{22837C1C-5159-0501-F4F4-72B6AB44D82B}"/>
                    </a:ext>
                  </a:extLst>
                </p:cNvPr>
                <p:cNvPicPr/>
                <p:nvPr/>
              </p:nvPicPr>
              <p:blipFill>
                <a:blip r:embed="rId504"/>
                <a:stretch>
                  <a:fillRect/>
                </a:stretch>
              </p:blipFill>
              <p:spPr>
                <a:xfrm>
                  <a:off x="9641325" y="3762670"/>
                  <a:ext cx="738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25" name="Ink 424">
                  <a:extLst>
                    <a:ext uri="{FF2B5EF4-FFF2-40B4-BE49-F238E27FC236}">
                      <a16:creationId xmlns:a16="http://schemas.microsoft.com/office/drawing/2014/main" id="{13B5AD76-925B-0D64-6CA6-87A048A50407}"/>
                    </a:ext>
                  </a:extLst>
                </p14:cNvPr>
                <p14:cNvContentPartPr/>
                <p14:nvPr/>
              </p14:nvContentPartPr>
              <p14:xfrm>
                <a:off x="9831765" y="3665830"/>
                <a:ext cx="123120" cy="128160"/>
              </p14:xfrm>
            </p:contentPart>
          </mc:Choice>
          <mc:Fallback xmlns="">
            <p:pic>
              <p:nvPicPr>
                <p:cNvPr id="425" name="Ink 424">
                  <a:extLst>
                    <a:ext uri="{FF2B5EF4-FFF2-40B4-BE49-F238E27FC236}">
                      <a16:creationId xmlns:a16="http://schemas.microsoft.com/office/drawing/2014/main" id="{13B5AD76-925B-0D64-6CA6-87A048A50407}"/>
                    </a:ext>
                  </a:extLst>
                </p:cNvPr>
                <p:cNvPicPr/>
                <p:nvPr/>
              </p:nvPicPr>
              <p:blipFill>
                <a:blip r:embed="rId506"/>
                <a:stretch>
                  <a:fillRect/>
                </a:stretch>
              </p:blipFill>
              <p:spPr>
                <a:xfrm>
                  <a:off x="9822765" y="3657190"/>
                  <a:ext cx="1407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26" name="Ink 425">
                  <a:extLst>
                    <a:ext uri="{FF2B5EF4-FFF2-40B4-BE49-F238E27FC236}">
                      <a16:creationId xmlns:a16="http://schemas.microsoft.com/office/drawing/2014/main" id="{7FFE9BB0-6672-E186-71AE-38B8D596E897}"/>
                    </a:ext>
                  </a:extLst>
                </p14:cNvPr>
                <p14:cNvContentPartPr/>
                <p14:nvPr/>
              </p14:nvContentPartPr>
              <p14:xfrm>
                <a:off x="10016805" y="3603190"/>
                <a:ext cx="527760" cy="194760"/>
              </p14:xfrm>
            </p:contentPart>
          </mc:Choice>
          <mc:Fallback xmlns="">
            <p:pic>
              <p:nvPicPr>
                <p:cNvPr id="426" name="Ink 425">
                  <a:extLst>
                    <a:ext uri="{FF2B5EF4-FFF2-40B4-BE49-F238E27FC236}">
                      <a16:creationId xmlns:a16="http://schemas.microsoft.com/office/drawing/2014/main" id="{7FFE9BB0-6672-E186-71AE-38B8D596E897}"/>
                    </a:ext>
                  </a:extLst>
                </p:cNvPr>
                <p:cNvPicPr/>
                <p:nvPr/>
              </p:nvPicPr>
              <p:blipFill>
                <a:blip r:embed="rId508"/>
                <a:stretch>
                  <a:fillRect/>
                </a:stretch>
              </p:blipFill>
              <p:spPr>
                <a:xfrm>
                  <a:off x="10007805" y="3594550"/>
                  <a:ext cx="545400" cy="212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9">
            <p14:nvContentPartPr>
              <p14:cNvPr id="428" name="Ink 427">
                <a:extLst>
                  <a:ext uri="{FF2B5EF4-FFF2-40B4-BE49-F238E27FC236}">
                    <a16:creationId xmlns:a16="http://schemas.microsoft.com/office/drawing/2014/main" id="{7752A012-2309-A602-ABEA-87D0ABDE034B}"/>
                  </a:ext>
                </a:extLst>
              </p14:cNvPr>
              <p14:cNvContentPartPr/>
              <p14:nvPr/>
            </p14:nvContentPartPr>
            <p14:xfrm>
              <a:off x="10636005" y="3706870"/>
              <a:ext cx="43920" cy="115920"/>
            </p14:xfrm>
          </p:contentPart>
        </mc:Choice>
        <mc:Fallback xmlns="">
          <p:pic>
            <p:nvPicPr>
              <p:cNvPr id="428" name="Ink 427">
                <a:extLst>
                  <a:ext uri="{FF2B5EF4-FFF2-40B4-BE49-F238E27FC236}">
                    <a16:creationId xmlns:a16="http://schemas.microsoft.com/office/drawing/2014/main" id="{7752A012-2309-A602-ABEA-87D0ABDE034B}"/>
                  </a:ext>
                </a:extLst>
              </p:cNvPr>
              <p:cNvPicPr/>
              <p:nvPr/>
            </p:nvPicPr>
            <p:blipFill>
              <a:blip r:embed="rId510"/>
              <a:stretch>
                <a:fillRect/>
              </a:stretch>
            </p:blipFill>
            <p:spPr>
              <a:xfrm>
                <a:off x="10627005" y="3697870"/>
                <a:ext cx="61560" cy="133560"/>
              </a:xfrm>
              <a:prstGeom prst="rect">
                <a:avLst/>
              </a:prstGeom>
            </p:spPr>
          </p:pic>
        </mc:Fallback>
      </mc:AlternateContent>
      <p:grpSp>
        <p:nvGrpSpPr>
          <p:cNvPr id="442" name="Group 441">
            <a:extLst>
              <a:ext uri="{FF2B5EF4-FFF2-40B4-BE49-F238E27FC236}">
                <a16:creationId xmlns:a16="http://schemas.microsoft.com/office/drawing/2014/main" id="{A55C5853-9925-80CB-8544-EA1AEE232F60}"/>
              </a:ext>
            </a:extLst>
          </p:cNvPr>
          <p:cNvGrpSpPr/>
          <p:nvPr/>
        </p:nvGrpSpPr>
        <p:grpSpPr>
          <a:xfrm>
            <a:off x="8829165" y="3933310"/>
            <a:ext cx="1540800" cy="249480"/>
            <a:chOff x="8829165" y="3933310"/>
            <a:chExt cx="1540800" cy="249480"/>
          </a:xfrm>
        </p:grpSpPr>
        <mc:AlternateContent xmlns:mc="http://schemas.openxmlformats.org/markup-compatibility/2006" xmlns:p14="http://schemas.microsoft.com/office/powerpoint/2010/main">
          <mc:Choice Requires="p14">
            <p:contentPart p14:bwMode="auto" r:id="rId511">
              <p14:nvContentPartPr>
                <p14:cNvPr id="429" name="Ink 428">
                  <a:extLst>
                    <a:ext uri="{FF2B5EF4-FFF2-40B4-BE49-F238E27FC236}">
                      <a16:creationId xmlns:a16="http://schemas.microsoft.com/office/drawing/2014/main" id="{33765C07-0782-FF26-C6C8-D79B052C9330}"/>
                    </a:ext>
                  </a:extLst>
                </p14:cNvPr>
                <p14:cNvContentPartPr/>
                <p14:nvPr/>
              </p14:nvContentPartPr>
              <p14:xfrm>
                <a:off x="8829165" y="3944470"/>
                <a:ext cx="89280" cy="63000"/>
              </p14:xfrm>
            </p:contentPart>
          </mc:Choice>
          <mc:Fallback xmlns="">
            <p:pic>
              <p:nvPicPr>
                <p:cNvPr id="429" name="Ink 428">
                  <a:extLst>
                    <a:ext uri="{FF2B5EF4-FFF2-40B4-BE49-F238E27FC236}">
                      <a16:creationId xmlns:a16="http://schemas.microsoft.com/office/drawing/2014/main" id="{33765C07-0782-FF26-C6C8-D79B052C9330}"/>
                    </a:ext>
                  </a:extLst>
                </p:cNvPr>
                <p:cNvPicPr/>
                <p:nvPr/>
              </p:nvPicPr>
              <p:blipFill>
                <a:blip r:embed="rId512"/>
                <a:stretch>
                  <a:fillRect/>
                </a:stretch>
              </p:blipFill>
              <p:spPr>
                <a:xfrm>
                  <a:off x="8820525" y="3935470"/>
                  <a:ext cx="1069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430" name="Ink 429">
                  <a:extLst>
                    <a:ext uri="{FF2B5EF4-FFF2-40B4-BE49-F238E27FC236}">
                      <a16:creationId xmlns:a16="http://schemas.microsoft.com/office/drawing/2014/main" id="{5BEAA788-464E-3CAC-954A-DC8CBA10F192}"/>
                    </a:ext>
                  </a:extLst>
                </p14:cNvPr>
                <p14:cNvContentPartPr/>
                <p14:nvPr/>
              </p14:nvContentPartPr>
              <p14:xfrm>
                <a:off x="8914125" y="3939070"/>
                <a:ext cx="67320" cy="106200"/>
              </p14:xfrm>
            </p:contentPart>
          </mc:Choice>
          <mc:Fallback xmlns="">
            <p:pic>
              <p:nvPicPr>
                <p:cNvPr id="430" name="Ink 429">
                  <a:extLst>
                    <a:ext uri="{FF2B5EF4-FFF2-40B4-BE49-F238E27FC236}">
                      <a16:creationId xmlns:a16="http://schemas.microsoft.com/office/drawing/2014/main" id="{5BEAA788-464E-3CAC-954A-DC8CBA10F192}"/>
                    </a:ext>
                  </a:extLst>
                </p:cNvPr>
                <p:cNvPicPr/>
                <p:nvPr/>
              </p:nvPicPr>
              <p:blipFill>
                <a:blip r:embed="rId514"/>
                <a:stretch>
                  <a:fillRect/>
                </a:stretch>
              </p:blipFill>
              <p:spPr>
                <a:xfrm>
                  <a:off x="8905125" y="3930070"/>
                  <a:ext cx="849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31" name="Ink 430">
                  <a:extLst>
                    <a:ext uri="{FF2B5EF4-FFF2-40B4-BE49-F238E27FC236}">
                      <a16:creationId xmlns:a16="http://schemas.microsoft.com/office/drawing/2014/main" id="{AC51479A-1FB5-5A61-9EAC-9BA71A4F96E1}"/>
                    </a:ext>
                  </a:extLst>
                </p14:cNvPr>
                <p14:cNvContentPartPr/>
                <p14:nvPr/>
              </p14:nvContentPartPr>
              <p14:xfrm>
                <a:off x="9046245" y="3982270"/>
                <a:ext cx="97920" cy="200520"/>
              </p14:xfrm>
            </p:contentPart>
          </mc:Choice>
          <mc:Fallback xmlns="">
            <p:pic>
              <p:nvPicPr>
                <p:cNvPr id="431" name="Ink 430">
                  <a:extLst>
                    <a:ext uri="{FF2B5EF4-FFF2-40B4-BE49-F238E27FC236}">
                      <a16:creationId xmlns:a16="http://schemas.microsoft.com/office/drawing/2014/main" id="{AC51479A-1FB5-5A61-9EAC-9BA71A4F96E1}"/>
                    </a:ext>
                  </a:extLst>
                </p:cNvPr>
                <p:cNvPicPr/>
                <p:nvPr/>
              </p:nvPicPr>
              <p:blipFill>
                <a:blip r:embed="rId516"/>
                <a:stretch>
                  <a:fillRect/>
                </a:stretch>
              </p:blipFill>
              <p:spPr>
                <a:xfrm>
                  <a:off x="9037245" y="3973270"/>
                  <a:ext cx="1155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32" name="Ink 431">
                  <a:extLst>
                    <a:ext uri="{FF2B5EF4-FFF2-40B4-BE49-F238E27FC236}">
                      <a16:creationId xmlns:a16="http://schemas.microsoft.com/office/drawing/2014/main" id="{05204C47-6DBB-A002-3B02-D5BCEF20CC32}"/>
                    </a:ext>
                  </a:extLst>
                </p14:cNvPr>
                <p14:cNvContentPartPr/>
                <p14:nvPr/>
              </p14:nvContentPartPr>
              <p14:xfrm>
                <a:off x="9154965" y="4057150"/>
                <a:ext cx="66600" cy="51120"/>
              </p14:xfrm>
            </p:contentPart>
          </mc:Choice>
          <mc:Fallback xmlns="">
            <p:pic>
              <p:nvPicPr>
                <p:cNvPr id="432" name="Ink 431">
                  <a:extLst>
                    <a:ext uri="{FF2B5EF4-FFF2-40B4-BE49-F238E27FC236}">
                      <a16:creationId xmlns:a16="http://schemas.microsoft.com/office/drawing/2014/main" id="{05204C47-6DBB-A002-3B02-D5BCEF20CC32}"/>
                    </a:ext>
                  </a:extLst>
                </p:cNvPr>
                <p:cNvPicPr/>
                <p:nvPr/>
              </p:nvPicPr>
              <p:blipFill>
                <a:blip r:embed="rId518"/>
                <a:stretch>
                  <a:fillRect/>
                </a:stretch>
              </p:blipFill>
              <p:spPr>
                <a:xfrm>
                  <a:off x="9146325" y="4048150"/>
                  <a:ext cx="8424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33" name="Ink 432">
                  <a:extLst>
                    <a:ext uri="{FF2B5EF4-FFF2-40B4-BE49-F238E27FC236}">
                      <a16:creationId xmlns:a16="http://schemas.microsoft.com/office/drawing/2014/main" id="{E10ADFD8-8082-F035-EB11-A0BDD043D1AC}"/>
                    </a:ext>
                  </a:extLst>
                </p14:cNvPr>
                <p14:cNvContentPartPr/>
                <p14:nvPr/>
              </p14:nvContentPartPr>
              <p14:xfrm>
                <a:off x="9267285" y="4052470"/>
                <a:ext cx="91080" cy="82440"/>
              </p14:xfrm>
            </p:contentPart>
          </mc:Choice>
          <mc:Fallback xmlns="">
            <p:pic>
              <p:nvPicPr>
                <p:cNvPr id="433" name="Ink 432">
                  <a:extLst>
                    <a:ext uri="{FF2B5EF4-FFF2-40B4-BE49-F238E27FC236}">
                      <a16:creationId xmlns:a16="http://schemas.microsoft.com/office/drawing/2014/main" id="{E10ADFD8-8082-F035-EB11-A0BDD043D1AC}"/>
                    </a:ext>
                  </a:extLst>
                </p:cNvPr>
                <p:cNvPicPr/>
                <p:nvPr/>
              </p:nvPicPr>
              <p:blipFill>
                <a:blip r:embed="rId520"/>
                <a:stretch>
                  <a:fillRect/>
                </a:stretch>
              </p:blipFill>
              <p:spPr>
                <a:xfrm>
                  <a:off x="9258285" y="4043470"/>
                  <a:ext cx="1087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34" name="Ink 433">
                  <a:extLst>
                    <a:ext uri="{FF2B5EF4-FFF2-40B4-BE49-F238E27FC236}">
                      <a16:creationId xmlns:a16="http://schemas.microsoft.com/office/drawing/2014/main" id="{1346F120-7480-BA77-E883-91E7F9D70DC4}"/>
                    </a:ext>
                  </a:extLst>
                </p14:cNvPr>
                <p14:cNvContentPartPr/>
                <p14:nvPr/>
              </p14:nvContentPartPr>
              <p14:xfrm>
                <a:off x="9373485" y="4020790"/>
                <a:ext cx="116640" cy="162000"/>
              </p14:xfrm>
            </p:contentPart>
          </mc:Choice>
          <mc:Fallback xmlns="">
            <p:pic>
              <p:nvPicPr>
                <p:cNvPr id="434" name="Ink 433">
                  <a:extLst>
                    <a:ext uri="{FF2B5EF4-FFF2-40B4-BE49-F238E27FC236}">
                      <a16:creationId xmlns:a16="http://schemas.microsoft.com/office/drawing/2014/main" id="{1346F120-7480-BA77-E883-91E7F9D70DC4}"/>
                    </a:ext>
                  </a:extLst>
                </p:cNvPr>
                <p:cNvPicPr/>
                <p:nvPr/>
              </p:nvPicPr>
              <p:blipFill>
                <a:blip r:embed="rId522"/>
                <a:stretch>
                  <a:fillRect/>
                </a:stretch>
              </p:blipFill>
              <p:spPr>
                <a:xfrm>
                  <a:off x="9364485" y="4012150"/>
                  <a:ext cx="1342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35" name="Ink 434">
                  <a:extLst>
                    <a:ext uri="{FF2B5EF4-FFF2-40B4-BE49-F238E27FC236}">
                      <a16:creationId xmlns:a16="http://schemas.microsoft.com/office/drawing/2014/main" id="{AC75DF12-3905-C70C-7B2C-B9DD885306F4}"/>
                    </a:ext>
                  </a:extLst>
                </p14:cNvPr>
                <p14:cNvContentPartPr/>
                <p14:nvPr/>
              </p14:nvContentPartPr>
              <p14:xfrm>
                <a:off x="9489045" y="3945190"/>
                <a:ext cx="47520" cy="55800"/>
              </p14:xfrm>
            </p:contentPart>
          </mc:Choice>
          <mc:Fallback xmlns="">
            <p:pic>
              <p:nvPicPr>
                <p:cNvPr id="435" name="Ink 434">
                  <a:extLst>
                    <a:ext uri="{FF2B5EF4-FFF2-40B4-BE49-F238E27FC236}">
                      <a16:creationId xmlns:a16="http://schemas.microsoft.com/office/drawing/2014/main" id="{AC75DF12-3905-C70C-7B2C-B9DD885306F4}"/>
                    </a:ext>
                  </a:extLst>
                </p:cNvPr>
                <p:cNvPicPr/>
                <p:nvPr/>
              </p:nvPicPr>
              <p:blipFill>
                <a:blip r:embed="rId524"/>
                <a:stretch>
                  <a:fillRect/>
                </a:stretch>
              </p:blipFill>
              <p:spPr>
                <a:xfrm>
                  <a:off x="9480405" y="3936190"/>
                  <a:ext cx="651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36" name="Ink 435">
                  <a:extLst>
                    <a:ext uri="{FF2B5EF4-FFF2-40B4-BE49-F238E27FC236}">
                      <a16:creationId xmlns:a16="http://schemas.microsoft.com/office/drawing/2014/main" id="{062DD2CF-395D-8B1B-A169-6F1953248AF1}"/>
                    </a:ext>
                  </a:extLst>
                </p14:cNvPr>
                <p14:cNvContentPartPr/>
                <p14:nvPr/>
              </p14:nvContentPartPr>
              <p14:xfrm>
                <a:off x="9559245" y="3933310"/>
                <a:ext cx="19800" cy="88920"/>
              </p14:xfrm>
            </p:contentPart>
          </mc:Choice>
          <mc:Fallback xmlns="">
            <p:pic>
              <p:nvPicPr>
                <p:cNvPr id="436" name="Ink 435">
                  <a:extLst>
                    <a:ext uri="{FF2B5EF4-FFF2-40B4-BE49-F238E27FC236}">
                      <a16:creationId xmlns:a16="http://schemas.microsoft.com/office/drawing/2014/main" id="{062DD2CF-395D-8B1B-A169-6F1953248AF1}"/>
                    </a:ext>
                  </a:extLst>
                </p:cNvPr>
                <p:cNvPicPr/>
                <p:nvPr/>
              </p:nvPicPr>
              <p:blipFill>
                <a:blip r:embed="rId526"/>
                <a:stretch>
                  <a:fillRect/>
                </a:stretch>
              </p:blipFill>
              <p:spPr>
                <a:xfrm>
                  <a:off x="9550605" y="3924310"/>
                  <a:ext cx="374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37" name="Ink 436">
                  <a:extLst>
                    <a:ext uri="{FF2B5EF4-FFF2-40B4-BE49-F238E27FC236}">
                      <a16:creationId xmlns:a16="http://schemas.microsoft.com/office/drawing/2014/main" id="{93CE724C-7A37-B3C7-1969-967D676C5EE2}"/>
                    </a:ext>
                  </a:extLst>
                </p14:cNvPr>
                <p14:cNvContentPartPr/>
                <p14:nvPr/>
              </p14:nvContentPartPr>
              <p14:xfrm>
                <a:off x="9688845" y="3972190"/>
                <a:ext cx="41040" cy="47520"/>
              </p14:xfrm>
            </p:contentPart>
          </mc:Choice>
          <mc:Fallback xmlns="">
            <p:pic>
              <p:nvPicPr>
                <p:cNvPr id="437" name="Ink 436">
                  <a:extLst>
                    <a:ext uri="{FF2B5EF4-FFF2-40B4-BE49-F238E27FC236}">
                      <a16:creationId xmlns:a16="http://schemas.microsoft.com/office/drawing/2014/main" id="{93CE724C-7A37-B3C7-1969-967D676C5EE2}"/>
                    </a:ext>
                  </a:extLst>
                </p:cNvPr>
                <p:cNvPicPr/>
                <p:nvPr/>
              </p:nvPicPr>
              <p:blipFill>
                <a:blip r:embed="rId528"/>
                <a:stretch>
                  <a:fillRect/>
                </a:stretch>
              </p:blipFill>
              <p:spPr>
                <a:xfrm>
                  <a:off x="9680205" y="3963550"/>
                  <a:ext cx="586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438" name="Ink 437">
                  <a:extLst>
                    <a:ext uri="{FF2B5EF4-FFF2-40B4-BE49-F238E27FC236}">
                      <a16:creationId xmlns:a16="http://schemas.microsoft.com/office/drawing/2014/main" id="{0190CB26-D55F-287C-3624-FA98A2BABFAE}"/>
                    </a:ext>
                  </a:extLst>
                </p14:cNvPr>
                <p14:cNvContentPartPr/>
                <p14:nvPr/>
              </p14:nvContentPartPr>
              <p14:xfrm>
                <a:off x="9696045" y="4113310"/>
                <a:ext cx="65880" cy="48600"/>
              </p14:xfrm>
            </p:contentPart>
          </mc:Choice>
          <mc:Fallback xmlns="">
            <p:pic>
              <p:nvPicPr>
                <p:cNvPr id="438" name="Ink 437">
                  <a:extLst>
                    <a:ext uri="{FF2B5EF4-FFF2-40B4-BE49-F238E27FC236}">
                      <a16:creationId xmlns:a16="http://schemas.microsoft.com/office/drawing/2014/main" id="{0190CB26-D55F-287C-3624-FA98A2BABFAE}"/>
                    </a:ext>
                  </a:extLst>
                </p:cNvPr>
                <p:cNvPicPr/>
                <p:nvPr/>
              </p:nvPicPr>
              <p:blipFill>
                <a:blip r:embed="rId530"/>
                <a:stretch>
                  <a:fillRect/>
                </a:stretch>
              </p:blipFill>
              <p:spPr>
                <a:xfrm>
                  <a:off x="9687045" y="4104310"/>
                  <a:ext cx="835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439" name="Ink 438">
                  <a:extLst>
                    <a:ext uri="{FF2B5EF4-FFF2-40B4-BE49-F238E27FC236}">
                      <a16:creationId xmlns:a16="http://schemas.microsoft.com/office/drawing/2014/main" id="{935BEF85-8D88-86E3-E61F-D97CE1A9C61E}"/>
                    </a:ext>
                  </a:extLst>
                </p14:cNvPr>
                <p14:cNvContentPartPr/>
                <p14:nvPr/>
              </p14:nvContentPartPr>
              <p14:xfrm>
                <a:off x="9857685" y="4000990"/>
                <a:ext cx="159120" cy="155160"/>
              </p14:xfrm>
            </p:contentPart>
          </mc:Choice>
          <mc:Fallback xmlns="">
            <p:pic>
              <p:nvPicPr>
                <p:cNvPr id="439" name="Ink 438">
                  <a:extLst>
                    <a:ext uri="{FF2B5EF4-FFF2-40B4-BE49-F238E27FC236}">
                      <a16:creationId xmlns:a16="http://schemas.microsoft.com/office/drawing/2014/main" id="{935BEF85-8D88-86E3-E61F-D97CE1A9C61E}"/>
                    </a:ext>
                  </a:extLst>
                </p:cNvPr>
                <p:cNvPicPr/>
                <p:nvPr/>
              </p:nvPicPr>
              <p:blipFill>
                <a:blip r:embed="rId532"/>
                <a:stretch>
                  <a:fillRect/>
                </a:stretch>
              </p:blipFill>
              <p:spPr>
                <a:xfrm>
                  <a:off x="9848685" y="3991990"/>
                  <a:ext cx="1767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440" name="Ink 439">
                  <a:extLst>
                    <a:ext uri="{FF2B5EF4-FFF2-40B4-BE49-F238E27FC236}">
                      <a16:creationId xmlns:a16="http://schemas.microsoft.com/office/drawing/2014/main" id="{99793E0F-5C26-15F9-8FC4-1406D2C62A6F}"/>
                    </a:ext>
                  </a:extLst>
                </p14:cNvPr>
                <p14:cNvContentPartPr/>
                <p14:nvPr/>
              </p14:nvContentPartPr>
              <p14:xfrm>
                <a:off x="10056045" y="3945910"/>
                <a:ext cx="191160" cy="183240"/>
              </p14:xfrm>
            </p:contentPart>
          </mc:Choice>
          <mc:Fallback xmlns="">
            <p:pic>
              <p:nvPicPr>
                <p:cNvPr id="440" name="Ink 439">
                  <a:extLst>
                    <a:ext uri="{FF2B5EF4-FFF2-40B4-BE49-F238E27FC236}">
                      <a16:creationId xmlns:a16="http://schemas.microsoft.com/office/drawing/2014/main" id="{99793E0F-5C26-15F9-8FC4-1406D2C62A6F}"/>
                    </a:ext>
                  </a:extLst>
                </p:cNvPr>
                <p:cNvPicPr/>
                <p:nvPr/>
              </p:nvPicPr>
              <p:blipFill>
                <a:blip r:embed="rId534"/>
                <a:stretch>
                  <a:fillRect/>
                </a:stretch>
              </p:blipFill>
              <p:spPr>
                <a:xfrm>
                  <a:off x="10047045" y="3937270"/>
                  <a:ext cx="2088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441" name="Ink 440">
                  <a:extLst>
                    <a:ext uri="{FF2B5EF4-FFF2-40B4-BE49-F238E27FC236}">
                      <a16:creationId xmlns:a16="http://schemas.microsoft.com/office/drawing/2014/main" id="{9191579F-2C60-CE75-DA66-B92B22762198}"/>
                    </a:ext>
                  </a:extLst>
                </p14:cNvPr>
                <p14:cNvContentPartPr/>
                <p14:nvPr/>
              </p14:nvContentPartPr>
              <p14:xfrm>
                <a:off x="10325325" y="4063270"/>
                <a:ext cx="44640" cy="108720"/>
              </p14:xfrm>
            </p:contentPart>
          </mc:Choice>
          <mc:Fallback xmlns="">
            <p:pic>
              <p:nvPicPr>
                <p:cNvPr id="441" name="Ink 440">
                  <a:extLst>
                    <a:ext uri="{FF2B5EF4-FFF2-40B4-BE49-F238E27FC236}">
                      <a16:creationId xmlns:a16="http://schemas.microsoft.com/office/drawing/2014/main" id="{9191579F-2C60-CE75-DA66-B92B22762198}"/>
                    </a:ext>
                  </a:extLst>
                </p:cNvPr>
                <p:cNvPicPr/>
                <p:nvPr/>
              </p:nvPicPr>
              <p:blipFill>
                <a:blip r:embed="rId536"/>
                <a:stretch>
                  <a:fillRect/>
                </a:stretch>
              </p:blipFill>
              <p:spPr>
                <a:xfrm>
                  <a:off x="10316325" y="4054270"/>
                  <a:ext cx="62280" cy="126360"/>
                </a:xfrm>
                <a:prstGeom prst="rect">
                  <a:avLst/>
                </a:prstGeom>
              </p:spPr>
            </p:pic>
          </mc:Fallback>
        </mc:AlternateContent>
      </p:grpSp>
      <p:grpSp>
        <p:nvGrpSpPr>
          <p:cNvPr id="486" name="Group 485">
            <a:extLst>
              <a:ext uri="{FF2B5EF4-FFF2-40B4-BE49-F238E27FC236}">
                <a16:creationId xmlns:a16="http://schemas.microsoft.com/office/drawing/2014/main" id="{3E47E3A9-EE7D-F149-067E-ABC6FC00E46D}"/>
              </a:ext>
            </a:extLst>
          </p:cNvPr>
          <p:cNvGrpSpPr/>
          <p:nvPr/>
        </p:nvGrpSpPr>
        <p:grpSpPr>
          <a:xfrm>
            <a:off x="8579685" y="4300870"/>
            <a:ext cx="2964960" cy="1636560"/>
            <a:chOff x="8579685" y="4300870"/>
            <a:chExt cx="2964960" cy="1636560"/>
          </a:xfrm>
        </p:grpSpPr>
        <mc:AlternateContent xmlns:mc="http://schemas.openxmlformats.org/markup-compatibility/2006" xmlns:p14="http://schemas.microsoft.com/office/powerpoint/2010/main">
          <mc:Choice Requires="p14">
            <p:contentPart p14:bwMode="auto" r:id="rId537">
              <p14:nvContentPartPr>
                <p14:cNvPr id="443" name="Ink 442">
                  <a:extLst>
                    <a:ext uri="{FF2B5EF4-FFF2-40B4-BE49-F238E27FC236}">
                      <a16:creationId xmlns:a16="http://schemas.microsoft.com/office/drawing/2014/main" id="{52FA5C74-59EF-DD21-BB21-1476F5C52E09}"/>
                    </a:ext>
                  </a:extLst>
                </p14:cNvPr>
                <p14:cNvContentPartPr/>
                <p14:nvPr/>
              </p14:nvContentPartPr>
              <p14:xfrm>
                <a:off x="8902605" y="4346590"/>
                <a:ext cx="24480" cy="63720"/>
              </p14:xfrm>
            </p:contentPart>
          </mc:Choice>
          <mc:Fallback xmlns="">
            <p:pic>
              <p:nvPicPr>
                <p:cNvPr id="443" name="Ink 442">
                  <a:extLst>
                    <a:ext uri="{FF2B5EF4-FFF2-40B4-BE49-F238E27FC236}">
                      <a16:creationId xmlns:a16="http://schemas.microsoft.com/office/drawing/2014/main" id="{52FA5C74-59EF-DD21-BB21-1476F5C52E09}"/>
                    </a:ext>
                  </a:extLst>
                </p:cNvPr>
                <p:cNvPicPr/>
                <p:nvPr/>
              </p:nvPicPr>
              <p:blipFill>
                <a:blip r:embed="rId538"/>
                <a:stretch>
                  <a:fillRect/>
                </a:stretch>
              </p:blipFill>
              <p:spPr>
                <a:xfrm>
                  <a:off x="8893965" y="4337590"/>
                  <a:ext cx="4212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444" name="Ink 443">
                  <a:extLst>
                    <a:ext uri="{FF2B5EF4-FFF2-40B4-BE49-F238E27FC236}">
                      <a16:creationId xmlns:a16="http://schemas.microsoft.com/office/drawing/2014/main" id="{60A57CCD-DA49-9A79-B64C-6790618594BD}"/>
                    </a:ext>
                  </a:extLst>
                </p14:cNvPr>
                <p14:cNvContentPartPr/>
                <p14:nvPr/>
              </p14:nvContentPartPr>
              <p14:xfrm>
                <a:off x="8962005" y="4333990"/>
                <a:ext cx="42480" cy="91080"/>
              </p14:xfrm>
            </p:contentPart>
          </mc:Choice>
          <mc:Fallback xmlns="">
            <p:pic>
              <p:nvPicPr>
                <p:cNvPr id="444" name="Ink 443">
                  <a:extLst>
                    <a:ext uri="{FF2B5EF4-FFF2-40B4-BE49-F238E27FC236}">
                      <a16:creationId xmlns:a16="http://schemas.microsoft.com/office/drawing/2014/main" id="{60A57CCD-DA49-9A79-B64C-6790618594BD}"/>
                    </a:ext>
                  </a:extLst>
                </p:cNvPr>
                <p:cNvPicPr/>
                <p:nvPr/>
              </p:nvPicPr>
              <p:blipFill>
                <a:blip r:embed="rId540"/>
                <a:stretch>
                  <a:fillRect/>
                </a:stretch>
              </p:blipFill>
              <p:spPr>
                <a:xfrm>
                  <a:off x="8953365" y="4324990"/>
                  <a:ext cx="601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445" name="Ink 444">
                  <a:extLst>
                    <a:ext uri="{FF2B5EF4-FFF2-40B4-BE49-F238E27FC236}">
                      <a16:creationId xmlns:a16="http://schemas.microsoft.com/office/drawing/2014/main" id="{3BF43DB1-DA74-BC0B-BB30-1A9479DD1122}"/>
                    </a:ext>
                  </a:extLst>
                </p14:cNvPr>
                <p14:cNvContentPartPr/>
                <p14:nvPr/>
              </p14:nvContentPartPr>
              <p14:xfrm>
                <a:off x="9066405" y="4359190"/>
                <a:ext cx="77400" cy="174600"/>
              </p14:xfrm>
            </p:contentPart>
          </mc:Choice>
          <mc:Fallback xmlns="">
            <p:pic>
              <p:nvPicPr>
                <p:cNvPr id="445" name="Ink 444">
                  <a:extLst>
                    <a:ext uri="{FF2B5EF4-FFF2-40B4-BE49-F238E27FC236}">
                      <a16:creationId xmlns:a16="http://schemas.microsoft.com/office/drawing/2014/main" id="{3BF43DB1-DA74-BC0B-BB30-1A9479DD1122}"/>
                    </a:ext>
                  </a:extLst>
                </p:cNvPr>
                <p:cNvPicPr/>
                <p:nvPr/>
              </p:nvPicPr>
              <p:blipFill>
                <a:blip r:embed="rId542"/>
                <a:stretch>
                  <a:fillRect/>
                </a:stretch>
              </p:blipFill>
              <p:spPr>
                <a:xfrm>
                  <a:off x="9057765" y="4350550"/>
                  <a:ext cx="950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446" name="Ink 445">
                  <a:extLst>
                    <a:ext uri="{FF2B5EF4-FFF2-40B4-BE49-F238E27FC236}">
                      <a16:creationId xmlns:a16="http://schemas.microsoft.com/office/drawing/2014/main" id="{6CD1E652-3404-04D2-5997-9458D3FBB801}"/>
                    </a:ext>
                  </a:extLst>
                </p14:cNvPr>
                <p14:cNvContentPartPr/>
                <p14:nvPr/>
              </p14:nvContentPartPr>
              <p14:xfrm>
                <a:off x="9154965" y="4424710"/>
                <a:ext cx="215280" cy="83160"/>
              </p14:xfrm>
            </p:contentPart>
          </mc:Choice>
          <mc:Fallback xmlns="">
            <p:pic>
              <p:nvPicPr>
                <p:cNvPr id="446" name="Ink 445">
                  <a:extLst>
                    <a:ext uri="{FF2B5EF4-FFF2-40B4-BE49-F238E27FC236}">
                      <a16:creationId xmlns:a16="http://schemas.microsoft.com/office/drawing/2014/main" id="{6CD1E652-3404-04D2-5997-9458D3FBB801}"/>
                    </a:ext>
                  </a:extLst>
                </p:cNvPr>
                <p:cNvPicPr/>
                <p:nvPr/>
              </p:nvPicPr>
              <p:blipFill>
                <a:blip r:embed="rId544"/>
                <a:stretch>
                  <a:fillRect/>
                </a:stretch>
              </p:blipFill>
              <p:spPr>
                <a:xfrm>
                  <a:off x="9146325" y="4415710"/>
                  <a:ext cx="232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447" name="Ink 446">
                  <a:extLst>
                    <a:ext uri="{FF2B5EF4-FFF2-40B4-BE49-F238E27FC236}">
                      <a16:creationId xmlns:a16="http://schemas.microsoft.com/office/drawing/2014/main" id="{B422F035-35FD-A9E0-47C5-FE6EF9F6E768}"/>
                    </a:ext>
                  </a:extLst>
                </p14:cNvPr>
                <p14:cNvContentPartPr/>
                <p14:nvPr/>
              </p14:nvContentPartPr>
              <p14:xfrm>
                <a:off x="9427125" y="4405990"/>
                <a:ext cx="73080" cy="149760"/>
              </p14:xfrm>
            </p:contentPart>
          </mc:Choice>
          <mc:Fallback xmlns="">
            <p:pic>
              <p:nvPicPr>
                <p:cNvPr id="447" name="Ink 446">
                  <a:extLst>
                    <a:ext uri="{FF2B5EF4-FFF2-40B4-BE49-F238E27FC236}">
                      <a16:creationId xmlns:a16="http://schemas.microsoft.com/office/drawing/2014/main" id="{B422F035-35FD-A9E0-47C5-FE6EF9F6E768}"/>
                    </a:ext>
                  </a:extLst>
                </p:cNvPr>
                <p:cNvPicPr/>
                <p:nvPr/>
              </p:nvPicPr>
              <p:blipFill>
                <a:blip r:embed="rId546"/>
                <a:stretch>
                  <a:fillRect/>
                </a:stretch>
              </p:blipFill>
              <p:spPr>
                <a:xfrm>
                  <a:off x="9418485" y="4396990"/>
                  <a:ext cx="907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448" name="Ink 447">
                  <a:extLst>
                    <a:ext uri="{FF2B5EF4-FFF2-40B4-BE49-F238E27FC236}">
                      <a16:creationId xmlns:a16="http://schemas.microsoft.com/office/drawing/2014/main" id="{381DD253-3CA6-181E-89EE-50BC1B9FBA9F}"/>
                    </a:ext>
                  </a:extLst>
                </p14:cNvPr>
                <p14:cNvContentPartPr/>
                <p14:nvPr/>
              </p14:nvContentPartPr>
              <p14:xfrm>
                <a:off x="9529005" y="4343710"/>
                <a:ext cx="14040" cy="24120"/>
              </p14:xfrm>
            </p:contentPart>
          </mc:Choice>
          <mc:Fallback xmlns="">
            <p:pic>
              <p:nvPicPr>
                <p:cNvPr id="448" name="Ink 447">
                  <a:extLst>
                    <a:ext uri="{FF2B5EF4-FFF2-40B4-BE49-F238E27FC236}">
                      <a16:creationId xmlns:a16="http://schemas.microsoft.com/office/drawing/2014/main" id="{381DD253-3CA6-181E-89EE-50BC1B9FBA9F}"/>
                    </a:ext>
                  </a:extLst>
                </p:cNvPr>
                <p:cNvPicPr/>
                <p:nvPr/>
              </p:nvPicPr>
              <p:blipFill>
                <a:blip r:embed="rId548"/>
                <a:stretch>
                  <a:fillRect/>
                </a:stretch>
              </p:blipFill>
              <p:spPr>
                <a:xfrm>
                  <a:off x="9520005" y="4334710"/>
                  <a:ext cx="316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449" name="Ink 448">
                  <a:extLst>
                    <a:ext uri="{FF2B5EF4-FFF2-40B4-BE49-F238E27FC236}">
                      <a16:creationId xmlns:a16="http://schemas.microsoft.com/office/drawing/2014/main" id="{191AB1AA-1217-9671-4D48-DF3C7D28A15C}"/>
                    </a:ext>
                  </a:extLst>
                </p14:cNvPr>
                <p14:cNvContentPartPr/>
                <p14:nvPr/>
              </p14:nvContentPartPr>
              <p14:xfrm>
                <a:off x="9561045" y="4340830"/>
                <a:ext cx="47520" cy="44640"/>
              </p14:xfrm>
            </p:contentPart>
          </mc:Choice>
          <mc:Fallback xmlns="">
            <p:pic>
              <p:nvPicPr>
                <p:cNvPr id="449" name="Ink 448">
                  <a:extLst>
                    <a:ext uri="{FF2B5EF4-FFF2-40B4-BE49-F238E27FC236}">
                      <a16:creationId xmlns:a16="http://schemas.microsoft.com/office/drawing/2014/main" id="{191AB1AA-1217-9671-4D48-DF3C7D28A15C}"/>
                    </a:ext>
                  </a:extLst>
                </p:cNvPr>
                <p:cNvPicPr/>
                <p:nvPr/>
              </p:nvPicPr>
              <p:blipFill>
                <a:blip r:embed="rId550"/>
                <a:stretch>
                  <a:fillRect/>
                </a:stretch>
              </p:blipFill>
              <p:spPr>
                <a:xfrm>
                  <a:off x="9552045" y="4331830"/>
                  <a:ext cx="651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450" name="Ink 449">
                  <a:extLst>
                    <a:ext uri="{FF2B5EF4-FFF2-40B4-BE49-F238E27FC236}">
                      <a16:creationId xmlns:a16="http://schemas.microsoft.com/office/drawing/2014/main" id="{3EA97F19-5A73-B424-1901-A1FBA0E06D86}"/>
                    </a:ext>
                  </a:extLst>
                </p14:cNvPr>
                <p14:cNvContentPartPr/>
                <p14:nvPr/>
              </p14:nvContentPartPr>
              <p14:xfrm>
                <a:off x="9730245" y="4360270"/>
                <a:ext cx="34560" cy="20160"/>
              </p14:xfrm>
            </p:contentPart>
          </mc:Choice>
          <mc:Fallback xmlns="">
            <p:pic>
              <p:nvPicPr>
                <p:cNvPr id="450" name="Ink 449">
                  <a:extLst>
                    <a:ext uri="{FF2B5EF4-FFF2-40B4-BE49-F238E27FC236}">
                      <a16:creationId xmlns:a16="http://schemas.microsoft.com/office/drawing/2014/main" id="{3EA97F19-5A73-B424-1901-A1FBA0E06D86}"/>
                    </a:ext>
                  </a:extLst>
                </p:cNvPr>
                <p:cNvPicPr/>
                <p:nvPr/>
              </p:nvPicPr>
              <p:blipFill>
                <a:blip r:embed="rId552"/>
                <a:stretch>
                  <a:fillRect/>
                </a:stretch>
              </p:blipFill>
              <p:spPr>
                <a:xfrm>
                  <a:off x="9721245" y="4351270"/>
                  <a:ext cx="52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451" name="Ink 450">
                  <a:extLst>
                    <a:ext uri="{FF2B5EF4-FFF2-40B4-BE49-F238E27FC236}">
                      <a16:creationId xmlns:a16="http://schemas.microsoft.com/office/drawing/2014/main" id="{28A3437E-ADE0-DA56-15B5-021E7741F457}"/>
                    </a:ext>
                  </a:extLst>
                </p14:cNvPr>
                <p14:cNvContentPartPr/>
                <p14:nvPr/>
              </p14:nvContentPartPr>
              <p14:xfrm>
                <a:off x="9734205" y="4482310"/>
                <a:ext cx="51120" cy="14760"/>
              </p14:xfrm>
            </p:contentPart>
          </mc:Choice>
          <mc:Fallback xmlns="">
            <p:pic>
              <p:nvPicPr>
                <p:cNvPr id="451" name="Ink 450">
                  <a:extLst>
                    <a:ext uri="{FF2B5EF4-FFF2-40B4-BE49-F238E27FC236}">
                      <a16:creationId xmlns:a16="http://schemas.microsoft.com/office/drawing/2014/main" id="{28A3437E-ADE0-DA56-15B5-021E7741F457}"/>
                    </a:ext>
                  </a:extLst>
                </p:cNvPr>
                <p:cNvPicPr/>
                <p:nvPr/>
              </p:nvPicPr>
              <p:blipFill>
                <a:blip r:embed="rId554"/>
                <a:stretch>
                  <a:fillRect/>
                </a:stretch>
              </p:blipFill>
              <p:spPr>
                <a:xfrm>
                  <a:off x="9725205" y="4473310"/>
                  <a:ext cx="687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452" name="Ink 451">
                  <a:extLst>
                    <a:ext uri="{FF2B5EF4-FFF2-40B4-BE49-F238E27FC236}">
                      <a16:creationId xmlns:a16="http://schemas.microsoft.com/office/drawing/2014/main" id="{313D5D6E-CB79-85DE-6BBF-3C1E4DA40874}"/>
                    </a:ext>
                  </a:extLst>
                </p14:cNvPr>
                <p14:cNvContentPartPr/>
                <p14:nvPr/>
              </p14:nvContentPartPr>
              <p14:xfrm>
                <a:off x="9968565" y="4364590"/>
                <a:ext cx="92520" cy="123840"/>
              </p14:xfrm>
            </p:contentPart>
          </mc:Choice>
          <mc:Fallback xmlns="">
            <p:pic>
              <p:nvPicPr>
                <p:cNvPr id="452" name="Ink 451">
                  <a:extLst>
                    <a:ext uri="{FF2B5EF4-FFF2-40B4-BE49-F238E27FC236}">
                      <a16:creationId xmlns:a16="http://schemas.microsoft.com/office/drawing/2014/main" id="{313D5D6E-CB79-85DE-6BBF-3C1E4DA40874}"/>
                    </a:ext>
                  </a:extLst>
                </p:cNvPr>
                <p:cNvPicPr/>
                <p:nvPr/>
              </p:nvPicPr>
              <p:blipFill>
                <a:blip r:embed="rId556"/>
                <a:stretch>
                  <a:fillRect/>
                </a:stretch>
              </p:blipFill>
              <p:spPr>
                <a:xfrm>
                  <a:off x="9959565" y="4355590"/>
                  <a:ext cx="110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453" name="Ink 452">
                  <a:extLst>
                    <a:ext uri="{FF2B5EF4-FFF2-40B4-BE49-F238E27FC236}">
                      <a16:creationId xmlns:a16="http://schemas.microsoft.com/office/drawing/2014/main" id="{26F93F01-74CE-6F51-F97D-6628554A21D8}"/>
                    </a:ext>
                  </a:extLst>
                </p14:cNvPr>
                <p14:cNvContentPartPr/>
                <p14:nvPr/>
              </p14:nvContentPartPr>
              <p14:xfrm>
                <a:off x="10079445" y="4300870"/>
                <a:ext cx="311760" cy="189720"/>
              </p14:xfrm>
            </p:contentPart>
          </mc:Choice>
          <mc:Fallback xmlns="">
            <p:pic>
              <p:nvPicPr>
                <p:cNvPr id="453" name="Ink 452">
                  <a:extLst>
                    <a:ext uri="{FF2B5EF4-FFF2-40B4-BE49-F238E27FC236}">
                      <a16:creationId xmlns:a16="http://schemas.microsoft.com/office/drawing/2014/main" id="{26F93F01-74CE-6F51-F97D-6628554A21D8}"/>
                    </a:ext>
                  </a:extLst>
                </p:cNvPr>
                <p:cNvPicPr/>
                <p:nvPr/>
              </p:nvPicPr>
              <p:blipFill>
                <a:blip r:embed="rId558"/>
                <a:stretch>
                  <a:fillRect/>
                </a:stretch>
              </p:blipFill>
              <p:spPr>
                <a:xfrm>
                  <a:off x="10070805" y="4292230"/>
                  <a:ext cx="3294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456" name="Ink 455">
                  <a:extLst>
                    <a:ext uri="{FF2B5EF4-FFF2-40B4-BE49-F238E27FC236}">
                      <a16:creationId xmlns:a16="http://schemas.microsoft.com/office/drawing/2014/main" id="{653678A7-BAA6-CA02-C297-5B200C1FEDB1}"/>
                    </a:ext>
                  </a:extLst>
                </p14:cNvPr>
                <p14:cNvContentPartPr/>
                <p14:nvPr/>
              </p14:nvContentPartPr>
              <p14:xfrm>
                <a:off x="8694165" y="4598230"/>
                <a:ext cx="132480" cy="250200"/>
              </p14:xfrm>
            </p:contentPart>
          </mc:Choice>
          <mc:Fallback xmlns="">
            <p:pic>
              <p:nvPicPr>
                <p:cNvPr id="456" name="Ink 455">
                  <a:extLst>
                    <a:ext uri="{FF2B5EF4-FFF2-40B4-BE49-F238E27FC236}">
                      <a16:creationId xmlns:a16="http://schemas.microsoft.com/office/drawing/2014/main" id="{653678A7-BAA6-CA02-C297-5B200C1FEDB1}"/>
                    </a:ext>
                  </a:extLst>
                </p:cNvPr>
                <p:cNvPicPr/>
                <p:nvPr/>
              </p:nvPicPr>
              <p:blipFill>
                <a:blip r:embed="rId560"/>
                <a:stretch>
                  <a:fillRect/>
                </a:stretch>
              </p:blipFill>
              <p:spPr>
                <a:xfrm>
                  <a:off x="8685525" y="4589590"/>
                  <a:ext cx="1501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457" name="Ink 456">
                  <a:extLst>
                    <a:ext uri="{FF2B5EF4-FFF2-40B4-BE49-F238E27FC236}">
                      <a16:creationId xmlns:a16="http://schemas.microsoft.com/office/drawing/2014/main" id="{0E5E8C96-0ABE-596D-8969-5495365A9C14}"/>
                    </a:ext>
                  </a:extLst>
                </p14:cNvPr>
                <p14:cNvContentPartPr/>
                <p14:nvPr/>
              </p14:nvContentPartPr>
              <p14:xfrm>
                <a:off x="8973165" y="4895230"/>
                <a:ext cx="54000" cy="312840"/>
              </p14:xfrm>
            </p:contentPart>
          </mc:Choice>
          <mc:Fallback xmlns="">
            <p:pic>
              <p:nvPicPr>
                <p:cNvPr id="457" name="Ink 456">
                  <a:extLst>
                    <a:ext uri="{FF2B5EF4-FFF2-40B4-BE49-F238E27FC236}">
                      <a16:creationId xmlns:a16="http://schemas.microsoft.com/office/drawing/2014/main" id="{0E5E8C96-0ABE-596D-8969-5495365A9C14}"/>
                    </a:ext>
                  </a:extLst>
                </p:cNvPr>
                <p:cNvPicPr/>
                <p:nvPr/>
              </p:nvPicPr>
              <p:blipFill>
                <a:blip r:embed="rId562"/>
                <a:stretch>
                  <a:fillRect/>
                </a:stretch>
              </p:blipFill>
              <p:spPr>
                <a:xfrm>
                  <a:off x="8964525" y="4886230"/>
                  <a:ext cx="7164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458" name="Ink 457">
                  <a:extLst>
                    <a:ext uri="{FF2B5EF4-FFF2-40B4-BE49-F238E27FC236}">
                      <a16:creationId xmlns:a16="http://schemas.microsoft.com/office/drawing/2014/main" id="{F8CCA0D9-CBB7-F1BA-5A1A-19A1E58669F8}"/>
                    </a:ext>
                  </a:extLst>
                </p14:cNvPr>
                <p14:cNvContentPartPr/>
                <p14:nvPr/>
              </p14:nvContentPartPr>
              <p14:xfrm>
                <a:off x="8981805" y="4977670"/>
                <a:ext cx="2449440" cy="250200"/>
              </p14:xfrm>
            </p:contentPart>
          </mc:Choice>
          <mc:Fallback xmlns="">
            <p:pic>
              <p:nvPicPr>
                <p:cNvPr id="458" name="Ink 457">
                  <a:extLst>
                    <a:ext uri="{FF2B5EF4-FFF2-40B4-BE49-F238E27FC236}">
                      <a16:creationId xmlns:a16="http://schemas.microsoft.com/office/drawing/2014/main" id="{F8CCA0D9-CBB7-F1BA-5A1A-19A1E58669F8}"/>
                    </a:ext>
                  </a:extLst>
                </p:cNvPr>
                <p:cNvPicPr/>
                <p:nvPr/>
              </p:nvPicPr>
              <p:blipFill>
                <a:blip r:embed="rId564"/>
                <a:stretch>
                  <a:fillRect/>
                </a:stretch>
              </p:blipFill>
              <p:spPr>
                <a:xfrm>
                  <a:off x="8972805" y="4969030"/>
                  <a:ext cx="246708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459" name="Ink 458">
                  <a:extLst>
                    <a:ext uri="{FF2B5EF4-FFF2-40B4-BE49-F238E27FC236}">
                      <a16:creationId xmlns:a16="http://schemas.microsoft.com/office/drawing/2014/main" id="{DDE39F78-5A5F-C34A-8097-924631E4CFD6}"/>
                    </a:ext>
                  </a:extLst>
                </p14:cNvPr>
                <p14:cNvContentPartPr/>
                <p14:nvPr/>
              </p14:nvContentPartPr>
              <p14:xfrm>
                <a:off x="8946885" y="4602550"/>
                <a:ext cx="2597760" cy="365760"/>
              </p14:xfrm>
            </p:contentPart>
          </mc:Choice>
          <mc:Fallback xmlns="">
            <p:pic>
              <p:nvPicPr>
                <p:cNvPr id="459" name="Ink 458">
                  <a:extLst>
                    <a:ext uri="{FF2B5EF4-FFF2-40B4-BE49-F238E27FC236}">
                      <a16:creationId xmlns:a16="http://schemas.microsoft.com/office/drawing/2014/main" id="{DDE39F78-5A5F-C34A-8097-924631E4CFD6}"/>
                    </a:ext>
                  </a:extLst>
                </p:cNvPr>
                <p:cNvPicPr/>
                <p:nvPr/>
              </p:nvPicPr>
              <p:blipFill>
                <a:blip r:embed="rId566"/>
                <a:stretch>
                  <a:fillRect/>
                </a:stretch>
              </p:blipFill>
              <p:spPr>
                <a:xfrm>
                  <a:off x="8937885" y="4593550"/>
                  <a:ext cx="261540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460" name="Ink 459">
                  <a:extLst>
                    <a:ext uri="{FF2B5EF4-FFF2-40B4-BE49-F238E27FC236}">
                      <a16:creationId xmlns:a16="http://schemas.microsoft.com/office/drawing/2014/main" id="{FEC9C302-C0E1-E92B-84EC-B60B4249FB91}"/>
                    </a:ext>
                  </a:extLst>
                </p14:cNvPr>
                <p14:cNvContentPartPr/>
                <p14:nvPr/>
              </p14:nvContentPartPr>
              <p14:xfrm>
                <a:off x="9498405" y="4843750"/>
                <a:ext cx="119520" cy="283680"/>
              </p14:xfrm>
            </p:contentPart>
          </mc:Choice>
          <mc:Fallback xmlns="">
            <p:pic>
              <p:nvPicPr>
                <p:cNvPr id="460" name="Ink 459">
                  <a:extLst>
                    <a:ext uri="{FF2B5EF4-FFF2-40B4-BE49-F238E27FC236}">
                      <a16:creationId xmlns:a16="http://schemas.microsoft.com/office/drawing/2014/main" id="{FEC9C302-C0E1-E92B-84EC-B60B4249FB91}"/>
                    </a:ext>
                  </a:extLst>
                </p:cNvPr>
                <p:cNvPicPr/>
                <p:nvPr/>
              </p:nvPicPr>
              <p:blipFill>
                <a:blip r:embed="rId568"/>
                <a:stretch>
                  <a:fillRect/>
                </a:stretch>
              </p:blipFill>
              <p:spPr>
                <a:xfrm>
                  <a:off x="9489405" y="4835110"/>
                  <a:ext cx="13716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461" name="Ink 460">
                  <a:extLst>
                    <a:ext uri="{FF2B5EF4-FFF2-40B4-BE49-F238E27FC236}">
                      <a16:creationId xmlns:a16="http://schemas.microsoft.com/office/drawing/2014/main" id="{6D9F1BFB-AD78-938B-AD38-31B7FB8F12A0}"/>
                    </a:ext>
                  </a:extLst>
                </p14:cNvPr>
                <p14:cNvContentPartPr/>
                <p14:nvPr/>
              </p14:nvContentPartPr>
              <p14:xfrm>
                <a:off x="10398045" y="4760230"/>
                <a:ext cx="87120" cy="248400"/>
              </p14:xfrm>
            </p:contentPart>
          </mc:Choice>
          <mc:Fallback xmlns="">
            <p:pic>
              <p:nvPicPr>
                <p:cNvPr id="461" name="Ink 460">
                  <a:extLst>
                    <a:ext uri="{FF2B5EF4-FFF2-40B4-BE49-F238E27FC236}">
                      <a16:creationId xmlns:a16="http://schemas.microsoft.com/office/drawing/2014/main" id="{6D9F1BFB-AD78-938B-AD38-31B7FB8F12A0}"/>
                    </a:ext>
                  </a:extLst>
                </p:cNvPr>
                <p:cNvPicPr/>
                <p:nvPr/>
              </p:nvPicPr>
              <p:blipFill>
                <a:blip r:embed="rId570"/>
                <a:stretch>
                  <a:fillRect/>
                </a:stretch>
              </p:blipFill>
              <p:spPr>
                <a:xfrm>
                  <a:off x="10389045" y="4751590"/>
                  <a:ext cx="1047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463" name="Ink 462">
                  <a:extLst>
                    <a:ext uri="{FF2B5EF4-FFF2-40B4-BE49-F238E27FC236}">
                      <a16:creationId xmlns:a16="http://schemas.microsoft.com/office/drawing/2014/main" id="{67D7D715-F8B9-0CFD-AA02-95FB370E8C48}"/>
                    </a:ext>
                  </a:extLst>
                </p14:cNvPr>
                <p14:cNvContentPartPr/>
                <p14:nvPr/>
              </p14:nvContentPartPr>
              <p14:xfrm>
                <a:off x="9097005" y="4639270"/>
                <a:ext cx="119520" cy="137880"/>
              </p14:xfrm>
            </p:contentPart>
          </mc:Choice>
          <mc:Fallback xmlns="">
            <p:pic>
              <p:nvPicPr>
                <p:cNvPr id="463" name="Ink 462">
                  <a:extLst>
                    <a:ext uri="{FF2B5EF4-FFF2-40B4-BE49-F238E27FC236}">
                      <a16:creationId xmlns:a16="http://schemas.microsoft.com/office/drawing/2014/main" id="{67D7D715-F8B9-0CFD-AA02-95FB370E8C48}"/>
                    </a:ext>
                  </a:extLst>
                </p:cNvPr>
                <p:cNvPicPr/>
                <p:nvPr/>
              </p:nvPicPr>
              <p:blipFill>
                <a:blip r:embed="rId572"/>
                <a:stretch>
                  <a:fillRect/>
                </a:stretch>
              </p:blipFill>
              <p:spPr>
                <a:xfrm>
                  <a:off x="9088005" y="4630630"/>
                  <a:ext cx="1371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464" name="Ink 463">
                  <a:extLst>
                    <a:ext uri="{FF2B5EF4-FFF2-40B4-BE49-F238E27FC236}">
                      <a16:creationId xmlns:a16="http://schemas.microsoft.com/office/drawing/2014/main" id="{90ADB39F-651F-7818-6714-1DB536469D2F}"/>
                    </a:ext>
                  </a:extLst>
                </p14:cNvPr>
                <p14:cNvContentPartPr/>
                <p14:nvPr/>
              </p14:nvContentPartPr>
              <p14:xfrm>
                <a:off x="9103845" y="4706590"/>
                <a:ext cx="169560" cy="34200"/>
              </p14:xfrm>
            </p:contentPart>
          </mc:Choice>
          <mc:Fallback xmlns="">
            <p:pic>
              <p:nvPicPr>
                <p:cNvPr id="464" name="Ink 463">
                  <a:extLst>
                    <a:ext uri="{FF2B5EF4-FFF2-40B4-BE49-F238E27FC236}">
                      <a16:creationId xmlns:a16="http://schemas.microsoft.com/office/drawing/2014/main" id="{90ADB39F-651F-7818-6714-1DB536469D2F}"/>
                    </a:ext>
                  </a:extLst>
                </p:cNvPr>
                <p:cNvPicPr/>
                <p:nvPr/>
              </p:nvPicPr>
              <p:blipFill>
                <a:blip r:embed="rId574"/>
                <a:stretch>
                  <a:fillRect/>
                </a:stretch>
              </p:blipFill>
              <p:spPr>
                <a:xfrm>
                  <a:off x="9095205" y="4697590"/>
                  <a:ext cx="1872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465" name="Ink 464">
                  <a:extLst>
                    <a:ext uri="{FF2B5EF4-FFF2-40B4-BE49-F238E27FC236}">
                      <a16:creationId xmlns:a16="http://schemas.microsoft.com/office/drawing/2014/main" id="{D3A6B954-7B5E-2CD0-7644-53304C3D0ABA}"/>
                    </a:ext>
                  </a:extLst>
                </p14:cNvPr>
                <p14:cNvContentPartPr/>
                <p14:nvPr/>
              </p14:nvContentPartPr>
              <p14:xfrm>
                <a:off x="9853365" y="4599310"/>
                <a:ext cx="188640" cy="144720"/>
              </p14:xfrm>
            </p:contentPart>
          </mc:Choice>
          <mc:Fallback xmlns="">
            <p:pic>
              <p:nvPicPr>
                <p:cNvPr id="465" name="Ink 464">
                  <a:extLst>
                    <a:ext uri="{FF2B5EF4-FFF2-40B4-BE49-F238E27FC236}">
                      <a16:creationId xmlns:a16="http://schemas.microsoft.com/office/drawing/2014/main" id="{D3A6B954-7B5E-2CD0-7644-53304C3D0ABA}"/>
                    </a:ext>
                  </a:extLst>
                </p:cNvPr>
                <p:cNvPicPr/>
                <p:nvPr/>
              </p:nvPicPr>
              <p:blipFill>
                <a:blip r:embed="rId576"/>
                <a:stretch>
                  <a:fillRect/>
                </a:stretch>
              </p:blipFill>
              <p:spPr>
                <a:xfrm>
                  <a:off x="9844365" y="4590670"/>
                  <a:ext cx="2062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466" name="Ink 465">
                  <a:extLst>
                    <a:ext uri="{FF2B5EF4-FFF2-40B4-BE49-F238E27FC236}">
                      <a16:creationId xmlns:a16="http://schemas.microsoft.com/office/drawing/2014/main" id="{EB2857DF-5E9B-A39B-5CA7-D0F6938D358E}"/>
                    </a:ext>
                  </a:extLst>
                </p14:cNvPr>
                <p14:cNvContentPartPr/>
                <p14:nvPr/>
              </p14:nvContentPartPr>
              <p14:xfrm>
                <a:off x="10673805" y="4478710"/>
                <a:ext cx="163080" cy="141480"/>
              </p14:xfrm>
            </p:contentPart>
          </mc:Choice>
          <mc:Fallback xmlns="">
            <p:pic>
              <p:nvPicPr>
                <p:cNvPr id="466" name="Ink 465">
                  <a:extLst>
                    <a:ext uri="{FF2B5EF4-FFF2-40B4-BE49-F238E27FC236}">
                      <a16:creationId xmlns:a16="http://schemas.microsoft.com/office/drawing/2014/main" id="{EB2857DF-5E9B-A39B-5CA7-D0F6938D358E}"/>
                    </a:ext>
                  </a:extLst>
                </p:cNvPr>
                <p:cNvPicPr/>
                <p:nvPr/>
              </p:nvPicPr>
              <p:blipFill>
                <a:blip r:embed="rId578"/>
                <a:stretch>
                  <a:fillRect/>
                </a:stretch>
              </p:blipFill>
              <p:spPr>
                <a:xfrm>
                  <a:off x="10665165" y="4470070"/>
                  <a:ext cx="1807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468" name="Ink 467">
                  <a:extLst>
                    <a:ext uri="{FF2B5EF4-FFF2-40B4-BE49-F238E27FC236}">
                      <a16:creationId xmlns:a16="http://schemas.microsoft.com/office/drawing/2014/main" id="{65679ABB-6C57-B740-7B0F-98DCA2C9037E}"/>
                    </a:ext>
                  </a:extLst>
                </p14:cNvPr>
                <p14:cNvContentPartPr/>
                <p14:nvPr/>
              </p14:nvContentPartPr>
              <p14:xfrm>
                <a:off x="9162525" y="4969030"/>
                <a:ext cx="226800" cy="113400"/>
              </p14:xfrm>
            </p:contentPart>
          </mc:Choice>
          <mc:Fallback xmlns="">
            <p:pic>
              <p:nvPicPr>
                <p:cNvPr id="468" name="Ink 467">
                  <a:extLst>
                    <a:ext uri="{FF2B5EF4-FFF2-40B4-BE49-F238E27FC236}">
                      <a16:creationId xmlns:a16="http://schemas.microsoft.com/office/drawing/2014/main" id="{65679ABB-6C57-B740-7B0F-98DCA2C9037E}"/>
                    </a:ext>
                  </a:extLst>
                </p:cNvPr>
                <p:cNvPicPr/>
                <p:nvPr/>
              </p:nvPicPr>
              <p:blipFill>
                <a:blip r:embed="rId580"/>
                <a:stretch>
                  <a:fillRect/>
                </a:stretch>
              </p:blipFill>
              <p:spPr>
                <a:xfrm>
                  <a:off x="9153885" y="4960390"/>
                  <a:ext cx="2444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469" name="Ink 468">
                  <a:extLst>
                    <a:ext uri="{FF2B5EF4-FFF2-40B4-BE49-F238E27FC236}">
                      <a16:creationId xmlns:a16="http://schemas.microsoft.com/office/drawing/2014/main" id="{A2A500BD-E5C6-4D33-0E98-65137165BA94}"/>
                    </a:ext>
                  </a:extLst>
                </p14:cNvPr>
                <p14:cNvContentPartPr/>
                <p14:nvPr/>
              </p14:nvContentPartPr>
              <p14:xfrm>
                <a:off x="9907725" y="4938430"/>
                <a:ext cx="27000" cy="109800"/>
              </p14:xfrm>
            </p:contentPart>
          </mc:Choice>
          <mc:Fallback xmlns="">
            <p:pic>
              <p:nvPicPr>
                <p:cNvPr id="469" name="Ink 468">
                  <a:extLst>
                    <a:ext uri="{FF2B5EF4-FFF2-40B4-BE49-F238E27FC236}">
                      <a16:creationId xmlns:a16="http://schemas.microsoft.com/office/drawing/2014/main" id="{A2A500BD-E5C6-4D33-0E98-65137165BA94}"/>
                    </a:ext>
                  </a:extLst>
                </p:cNvPr>
                <p:cNvPicPr/>
                <p:nvPr/>
              </p:nvPicPr>
              <p:blipFill>
                <a:blip r:embed="rId582"/>
                <a:stretch>
                  <a:fillRect/>
                </a:stretch>
              </p:blipFill>
              <p:spPr>
                <a:xfrm>
                  <a:off x="9899085" y="4929430"/>
                  <a:ext cx="446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470" name="Ink 469">
                  <a:extLst>
                    <a:ext uri="{FF2B5EF4-FFF2-40B4-BE49-F238E27FC236}">
                      <a16:creationId xmlns:a16="http://schemas.microsoft.com/office/drawing/2014/main" id="{A79419A0-6A70-649C-526C-2FFA56F5E3B7}"/>
                    </a:ext>
                  </a:extLst>
                </p14:cNvPr>
                <p14:cNvContentPartPr/>
                <p14:nvPr/>
              </p14:nvContentPartPr>
              <p14:xfrm>
                <a:off x="10016445" y="4951030"/>
                <a:ext cx="99000" cy="99000"/>
              </p14:xfrm>
            </p:contentPart>
          </mc:Choice>
          <mc:Fallback xmlns="">
            <p:pic>
              <p:nvPicPr>
                <p:cNvPr id="470" name="Ink 469">
                  <a:extLst>
                    <a:ext uri="{FF2B5EF4-FFF2-40B4-BE49-F238E27FC236}">
                      <a16:creationId xmlns:a16="http://schemas.microsoft.com/office/drawing/2014/main" id="{A79419A0-6A70-649C-526C-2FFA56F5E3B7}"/>
                    </a:ext>
                  </a:extLst>
                </p:cNvPr>
                <p:cNvPicPr/>
                <p:nvPr/>
              </p:nvPicPr>
              <p:blipFill>
                <a:blip r:embed="rId584"/>
                <a:stretch>
                  <a:fillRect/>
                </a:stretch>
              </p:blipFill>
              <p:spPr>
                <a:xfrm>
                  <a:off x="10007445" y="4942030"/>
                  <a:ext cx="1166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472" name="Ink 471">
                  <a:extLst>
                    <a:ext uri="{FF2B5EF4-FFF2-40B4-BE49-F238E27FC236}">
                      <a16:creationId xmlns:a16="http://schemas.microsoft.com/office/drawing/2014/main" id="{0DFA6AC0-D0DD-0034-689E-95D713CE8570}"/>
                    </a:ext>
                  </a:extLst>
                </p14:cNvPr>
                <p14:cNvContentPartPr/>
                <p14:nvPr/>
              </p14:nvContentPartPr>
              <p14:xfrm>
                <a:off x="10694685" y="4837990"/>
                <a:ext cx="102600" cy="129240"/>
              </p14:xfrm>
            </p:contentPart>
          </mc:Choice>
          <mc:Fallback xmlns="">
            <p:pic>
              <p:nvPicPr>
                <p:cNvPr id="472" name="Ink 471">
                  <a:extLst>
                    <a:ext uri="{FF2B5EF4-FFF2-40B4-BE49-F238E27FC236}">
                      <a16:creationId xmlns:a16="http://schemas.microsoft.com/office/drawing/2014/main" id="{0DFA6AC0-D0DD-0034-689E-95D713CE8570}"/>
                    </a:ext>
                  </a:extLst>
                </p:cNvPr>
                <p:cNvPicPr/>
                <p:nvPr/>
              </p:nvPicPr>
              <p:blipFill>
                <a:blip r:embed="rId586"/>
                <a:stretch>
                  <a:fillRect/>
                </a:stretch>
              </p:blipFill>
              <p:spPr>
                <a:xfrm>
                  <a:off x="10686045" y="4828990"/>
                  <a:ext cx="1202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473" name="Ink 472">
                  <a:extLst>
                    <a:ext uri="{FF2B5EF4-FFF2-40B4-BE49-F238E27FC236}">
                      <a16:creationId xmlns:a16="http://schemas.microsoft.com/office/drawing/2014/main" id="{3CE59827-1B6C-7C96-3BF6-6410711F4D7B}"/>
                    </a:ext>
                  </a:extLst>
                </p14:cNvPr>
                <p14:cNvContentPartPr/>
                <p14:nvPr/>
              </p14:nvContentPartPr>
              <p14:xfrm>
                <a:off x="10770645" y="4796950"/>
                <a:ext cx="347400" cy="138600"/>
              </p14:xfrm>
            </p:contentPart>
          </mc:Choice>
          <mc:Fallback xmlns="">
            <p:pic>
              <p:nvPicPr>
                <p:cNvPr id="473" name="Ink 472">
                  <a:extLst>
                    <a:ext uri="{FF2B5EF4-FFF2-40B4-BE49-F238E27FC236}">
                      <a16:creationId xmlns:a16="http://schemas.microsoft.com/office/drawing/2014/main" id="{3CE59827-1B6C-7C96-3BF6-6410711F4D7B}"/>
                    </a:ext>
                  </a:extLst>
                </p:cNvPr>
                <p:cNvPicPr/>
                <p:nvPr/>
              </p:nvPicPr>
              <p:blipFill>
                <a:blip r:embed="rId588"/>
                <a:stretch>
                  <a:fillRect/>
                </a:stretch>
              </p:blipFill>
              <p:spPr>
                <a:xfrm>
                  <a:off x="10762005" y="4788310"/>
                  <a:ext cx="3650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475" name="Ink 474">
                  <a:extLst>
                    <a:ext uri="{FF2B5EF4-FFF2-40B4-BE49-F238E27FC236}">
                      <a16:creationId xmlns:a16="http://schemas.microsoft.com/office/drawing/2014/main" id="{6EF07674-6875-3345-1C41-71795E5E2C55}"/>
                    </a:ext>
                  </a:extLst>
                </p14:cNvPr>
                <p14:cNvContentPartPr/>
                <p14:nvPr/>
              </p14:nvContentPartPr>
              <p14:xfrm>
                <a:off x="8778765" y="5443510"/>
                <a:ext cx="146520" cy="132840"/>
              </p14:xfrm>
            </p:contentPart>
          </mc:Choice>
          <mc:Fallback xmlns="">
            <p:pic>
              <p:nvPicPr>
                <p:cNvPr id="475" name="Ink 474">
                  <a:extLst>
                    <a:ext uri="{FF2B5EF4-FFF2-40B4-BE49-F238E27FC236}">
                      <a16:creationId xmlns:a16="http://schemas.microsoft.com/office/drawing/2014/main" id="{6EF07674-6875-3345-1C41-71795E5E2C55}"/>
                    </a:ext>
                  </a:extLst>
                </p:cNvPr>
                <p:cNvPicPr/>
                <p:nvPr/>
              </p:nvPicPr>
              <p:blipFill>
                <a:blip r:embed="rId590"/>
                <a:stretch>
                  <a:fillRect/>
                </a:stretch>
              </p:blipFill>
              <p:spPr>
                <a:xfrm>
                  <a:off x="8769765" y="5434510"/>
                  <a:ext cx="1641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476" name="Ink 475">
                  <a:extLst>
                    <a:ext uri="{FF2B5EF4-FFF2-40B4-BE49-F238E27FC236}">
                      <a16:creationId xmlns:a16="http://schemas.microsoft.com/office/drawing/2014/main" id="{B76BF2C7-46D1-75F1-D58B-9CC0B1FECB5E}"/>
                    </a:ext>
                  </a:extLst>
                </p14:cNvPr>
                <p14:cNvContentPartPr/>
                <p14:nvPr/>
              </p14:nvContentPartPr>
              <p14:xfrm>
                <a:off x="8944365" y="5391670"/>
                <a:ext cx="119160" cy="202680"/>
              </p14:xfrm>
            </p:contentPart>
          </mc:Choice>
          <mc:Fallback xmlns="">
            <p:pic>
              <p:nvPicPr>
                <p:cNvPr id="476" name="Ink 475">
                  <a:extLst>
                    <a:ext uri="{FF2B5EF4-FFF2-40B4-BE49-F238E27FC236}">
                      <a16:creationId xmlns:a16="http://schemas.microsoft.com/office/drawing/2014/main" id="{B76BF2C7-46D1-75F1-D58B-9CC0B1FECB5E}"/>
                    </a:ext>
                  </a:extLst>
                </p:cNvPr>
                <p:cNvPicPr/>
                <p:nvPr/>
              </p:nvPicPr>
              <p:blipFill>
                <a:blip r:embed="rId592"/>
                <a:stretch>
                  <a:fillRect/>
                </a:stretch>
              </p:blipFill>
              <p:spPr>
                <a:xfrm>
                  <a:off x="8935365" y="5382670"/>
                  <a:ext cx="13680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477" name="Ink 476">
                  <a:extLst>
                    <a:ext uri="{FF2B5EF4-FFF2-40B4-BE49-F238E27FC236}">
                      <a16:creationId xmlns:a16="http://schemas.microsoft.com/office/drawing/2014/main" id="{44A19B8B-182C-0DC9-4CC4-BBA10DE64942}"/>
                    </a:ext>
                  </a:extLst>
                </p14:cNvPr>
                <p14:cNvContentPartPr/>
                <p14:nvPr/>
              </p14:nvContentPartPr>
              <p14:xfrm>
                <a:off x="9010965" y="5491030"/>
                <a:ext cx="137880" cy="220680"/>
              </p14:xfrm>
            </p:contentPart>
          </mc:Choice>
          <mc:Fallback xmlns="">
            <p:pic>
              <p:nvPicPr>
                <p:cNvPr id="477" name="Ink 476">
                  <a:extLst>
                    <a:ext uri="{FF2B5EF4-FFF2-40B4-BE49-F238E27FC236}">
                      <a16:creationId xmlns:a16="http://schemas.microsoft.com/office/drawing/2014/main" id="{44A19B8B-182C-0DC9-4CC4-BBA10DE64942}"/>
                    </a:ext>
                  </a:extLst>
                </p:cNvPr>
                <p:cNvPicPr/>
                <p:nvPr/>
              </p:nvPicPr>
              <p:blipFill>
                <a:blip r:embed="rId594"/>
                <a:stretch>
                  <a:fillRect/>
                </a:stretch>
              </p:blipFill>
              <p:spPr>
                <a:xfrm>
                  <a:off x="9001965" y="5482030"/>
                  <a:ext cx="1555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478" name="Ink 477">
                  <a:extLst>
                    <a:ext uri="{FF2B5EF4-FFF2-40B4-BE49-F238E27FC236}">
                      <a16:creationId xmlns:a16="http://schemas.microsoft.com/office/drawing/2014/main" id="{C597F579-24E7-9A73-EDB7-63B86525EB3A}"/>
                    </a:ext>
                  </a:extLst>
                </p14:cNvPr>
                <p14:cNvContentPartPr/>
                <p14:nvPr/>
              </p14:nvContentPartPr>
              <p14:xfrm>
                <a:off x="9092685" y="5399230"/>
                <a:ext cx="23040" cy="19440"/>
              </p14:xfrm>
            </p:contentPart>
          </mc:Choice>
          <mc:Fallback xmlns="">
            <p:pic>
              <p:nvPicPr>
                <p:cNvPr id="478" name="Ink 477">
                  <a:extLst>
                    <a:ext uri="{FF2B5EF4-FFF2-40B4-BE49-F238E27FC236}">
                      <a16:creationId xmlns:a16="http://schemas.microsoft.com/office/drawing/2014/main" id="{C597F579-24E7-9A73-EDB7-63B86525EB3A}"/>
                    </a:ext>
                  </a:extLst>
                </p:cNvPr>
                <p:cNvPicPr/>
                <p:nvPr/>
              </p:nvPicPr>
              <p:blipFill>
                <a:blip r:embed="rId596"/>
                <a:stretch>
                  <a:fillRect/>
                </a:stretch>
              </p:blipFill>
              <p:spPr>
                <a:xfrm>
                  <a:off x="9084045" y="5390230"/>
                  <a:ext cx="406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479" name="Ink 478">
                  <a:extLst>
                    <a:ext uri="{FF2B5EF4-FFF2-40B4-BE49-F238E27FC236}">
                      <a16:creationId xmlns:a16="http://schemas.microsoft.com/office/drawing/2014/main" id="{A3C1F505-35BF-A2CA-9ED1-B2D1AAE1CCC5}"/>
                    </a:ext>
                  </a:extLst>
                </p14:cNvPr>
                <p14:cNvContentPartPr/>
                <p14:nvPr/>
              </p14:nvContentPartPr>
              <p14:xfrm>
                <a:off x="9221925" y="5527750"/>
                <a:ext cx="36000" cy="38880"/>
              </p14:xfrm>
            </p:contentPart>
          </mc:Choice>
          <mc:Fallback xmlns="">
            <p:pic>
              <p:nvPicPr>
                <p:cNvPr id="479" name="Ink 478">
                  <a:extLst>
                    <a:ext uri="{FF2B5EF4-FFF2-40B4-BE49-F238E27FC236}">
                      <a16:creationId xmlns:a16="http://schemas.microsoft.com/office/drawing/2014/main" id="{A3C1F505-35BF-A2CA-9ED1-B2D1AAE1CCC5}"/>
                    </a:ext>
                  </a:extLst>
                </p:cNvPr>
                <p:cNvPicPr/>
                <p:nvPr/>
              </p:nvPicPr>
              <p:blipFill>
                <a:blip r:embed="rId598"/>
                <a:stretch>
                  <a:fillRect/>
                </a:stretch>
              </p:blipFill>
              <p:spPr>
                <a:xfrm>
                  <a:off x="9212925" y="5519110"/>
                  <a:ext cx="536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480" name="Ink 479">
                  <a:extLst>
                    <a:ext uri="{FF2B5EF4-FFF2-40B4-BE49-F238E27FC236}">
                      <a16:creationId xmlns:a16="http://schemas.microsoft.com/office/drawing/2014/main" id="{53B783CD-13DB-4686-14B9-D753716AF2F3}"/>
                    </a:ext>
                  </a:extLst>
                </p14:cNvPr>
                <p14:cNvContentPartPr/>
                <p14:nvPr/>
              </p14:nvContentPartPr>
              <p14:xfrm>
                <a:off x="9347925" y="5369350"/>
                <a:ext cx="106920" cy="207360"/>
              </p14:xfrm>
            </p:contentPart>
          </mc:Choice>
          <mc:Fallback xmlns="">
            <p:pic>
              <p:nvPicPr>
                <p:cNvPr id="480" name="Ink 479">
                  <a:extLst>
                    <a:ext uri="{FF2B5EF4-FFF2-40B4-BE49-F238E27FC236}">
                      <a16:creationId xmlns:a16="http://schemas.microsoft.com/office/drawing/2014/main" id="{53B783CD-13DB-4686-14B9-D753716AF2F3}"/>
                    </a:ext>
                  </a:extLst>
                </p:cNvPr>
                <p:cNvPicPr/>
                <p:nvPr/>
              </p:nvPicPr>
              <p:blipFill>
                <a:blip r:embed="rId600"/>
                <a:stretch>
                  <a:fillRect/>
                </a:stretch>
              </p:blipFill>
              <p:spPr>
                <a:xfrm>
                  <a:off x="9339285" y="5360350"/>
                  <a:ext cx="1245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481" name="Ink 480">
                  <a:extLst>
                    <a:ext uri="{FF2B5EF4-FFF2-40B4-BE49-F238E27FC236}">
                      <a16:creationId xmlns:a16="http://schemas.microsoft.com/office/drawing/2014/main" id="{A17120F2-2991-B6B1-188C-E22A428ED90D}"/>
                    </a:ext>
                  </a:extLst>
                </p14:cNvPr>
                <p14:cNvContentPartPr/>
                <p14:nvPr/>
              </p14:nvContentPartPr>
              <p14:xfrm>
                <a:off x="9372045" y="5470510"/>
                <a:ext cx="104400" cy="21960"/>
              </p14:xfrm>
            </p:contentPart>
          </mc:Choice>
          <mc:Fallback xmlns="">
            <p:pic>
              <p:nvPicPr>
                <p:cNvPr id="481" name="Ink 480">
                  <a:extLst>
                    <a:ext uri="{FF2B5EF4-FFF2-40B4-BE49-F238E27FC236}">
                      <a16:creationId xmlns:a16="http://schemas.microsoft.com/office/drawing/2014/main" id="{A17120F2-2991-B6B1-188C-E22A428ED90D}"/>
                    </a:ext>
                  </a:extLst>
                </p:cNvPr>
                <p:cNvPicPr/>
                <p:nvPr/>
              </p:nvPicPr>
              <p:blipFill>
                <a:blip r:embed="rId602"/>
                <a:stretch>
                  <a:fillRect/>
                </a:stretch>
              </p:blipFill>
              <p:spPr>
                <a:xfrm>
                  <a:off x="9363045" y="5461870"/>
                  <a:ext cx="1220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483" name="Ink 482">
                  <a:extLst>
                    <a:ext uri="{FF2B5EF4-FFF2-40B4-BE49-F238E27FC236}">
                      <a16:creationId xmlns:a16="http://schemas.microsoft.com/office/drawing/2014/main" id="{5875C5F0-F589-3A77-6808-BE520577DC96}"/>
                    </a:ext>
                  </a:extLst>
                </p14:cNvPr>
                <p14:cNvContentPartPr/>
                <p14:nvPr/>
              </p14:nvContentPartPr>
              <p14:xfrm>
                <a:off x="8579685" y="5228950"/>
                <a:ext cx="1036800" cy="708480"/>
              </p14:xfrm>
            </p:contentPart>
          </mc:Choice>
          <mc:Fallback xmlns="">
            <p:pic>
              <p:nvPicPr>
                <p:cNvPr id="483" name="Ink 482">
                  <a:extLst>
                    <a:ext uri="{FF2B5EF4-FFF2-40B4-BE49-F238E27FC236}">
                      <a16:creationId xmlns:a16="http://schemas.microsoft.com/office/drawing/2014/main" id="{5875C5F0-F589-3A77-6808-BE520577DC96}"/>
                    </a:ext>
                  </a:extLst>
                </p:cNvPr>
                <p:cNvPicPr/>
                <p:nvPr/>
              </p:nvPicPr>
              <p:blipFill>
                <a:blip r:embed="rId604"/>
                <a:stretch>
                  <a:fillRect/>
                </a:stretch>
              </p:blipFill>
              <p:spPr>
                <a:xfrm>
                  <a:off x="8571045" y="5219950"/>
                  <a:ext cx="1054440" cy="72612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484" name="Ink 483">
                  <a:extLst>
                    <a:ext uri="{FF2B5EF4-FFF2-40B4-BE49-F238E27FC236}">
                      <a16:creationId xmlns:a16="http://schemas.microsoft.com/office/drawing/2014/main" id="{0329FDFD-17FC-F6F7-5C74-56CF005C34D5}"/>
                    </a:ext>
                  </a:extLst>
                </p14:cNvPr>
                <p14:cNvContentPartPr/>
                <p14:nvPr/>
              </p14:nvContentPartPr>
              <p14:xfrm>
                <a:off x="9383565" y="5077030"/>
                <a:ext cx="332640" cy="523080"/>
              </p14:xfrm>
            </p:contentPart>
          </mc:Choice>
          <mc:Fallback xmlns="">
            <p:pic>
              <p:nvPicPr>
                <p:cNvPr id="484" name="Ink 483">
                  <a:extLst>
                    <a:ext uri="{FF2B5EF4-FFF2-40B4-BE49-F238E27FC236}">
                      <a16:creationId xmlns:a16="http://schemas.microsoft.com/office/drawing/2014/main" id="{0329FDFD-17FC-F6F7-5C74-56CF005C34D5}"/>
                    </a:ext>
                  </a:extLst>
                </p:cNvPr>
                <p:cNvPicPr/>
                <p:nvPr/>
              </p:nvPicPr>
              <p:blipFill>
                <a:blip r:embed="rId606"/>
                <a:stretch>
                  <a:fillRect/>
                </a:stretch>
              </p:blipFill>
              <p:spPr>
                <a:xfrm>
                  <a:off x="9374565" y="5068030"/>
                  <a:ext cx="3502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485" name="Ink 484">
                  <a:extLst>
                    <a:ext uri="{FF2B5EF4-FFF2-40B4-BE49-F238E27FC236}">
                      <a16:creationId xmlns:a16="http://schemas.microsoft.com/office/drawing/2014/main" id="{D07F8C6F-577C-AABA-8F0A-F892E722A563}"/>
                    </a:ext>
                  </a:extLst>
                </p14:cNvPr>
                <p14:cNvContentPartPr/>
                <p14:nvPr/>
              </p14:nvContentPartPr>
              <p14:xfrm>
                <a:off x="9355485" y="5057950"/>
                <a:ext cx="88200" cy="103320"/>
              </p14:xfrm>
            </p:contentPart>
          </mc:Choice>
          <mc:Fallback xmlns="">
            <p:pic>
              <p:nvPicPr>
                <p:cNvPr id="485" name="Ink 484">
                  <a:extLst>
                    <a:ext uri="{FF2B5EF4-FFF2-40B4-BE49-F238E27FC236}">
                      <a16:creationId xmlns:a16="http://schemas.microsoft.com/office/drawing/2014/main" id="{D07F8C6F-577C-AABA-8F0A-F892E722A563}"/>
                    </a:ext>
                  </a:extLst>
                </p:cNvPr>
                <p:cNvPicPr/>
                <p:nvPr/>
              </p:nvPicPr>
              <p:blipFill>
                <a:blip r:embed="rId608"/>
                <a:stretch>
                  <a:fillRect/>
                </a:stretch>
              </p:blipFill>
              <p:spPr>
                <a:xfrm>
                  <a:off x="9346845" y="5048950"/>
                  <a:ext cx="105840" cy="120960"/>
                </a:xfrm>
                <a:prstGeom prst="rect">
                  <a:avLst/>
                </a:prstGeom>
              </p:spPr>
            </p:pic>
          </mc:Fallback>
        </mc:AlternateContent>
      </p:grpSp>
    </p:spTree>
    <p:extLst>
      <p:ext uri="{BB962C8B-B14F-4D97-AF65-F5344CB8AC3E}">
        <p14:creationId xmlns:p14="http://schemas.microsoft.com/office/powerpoint/2010/main" val="1246819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366E-EB3F-A6ED-792A-9A77BDCDC404}"/>
              </a:ext>
            </a:extLst>
          </p:cNvPr>
          <p:cNvSpPr>
            <a:spLocks noGrp="1"/>
          </p:cNvSpPr>
          <p:nvPr>
            <p:ph type="title"/>
          </p:nvPr>
        </p:nvSpPr>
        <p:spPr/>
        <p:txBody>
          <a:bodyPr/>
          <a:lstStyle/>
          <a:p>
            <a:r>
              <a:rPr lang="en-US" dirty="0"/>
              <a:t>NPM – Node Package manager</a:t>
            </a:r>
          </a:p>
        </p:txBody>
      </p:sp>
      <p:sp>
        <p:nvSpPr>
          <p:cNvPr id="3" name="TextBox 2">
            <a:extLst>
              <a:ext uri="{FF2B5EF4-FFF2-40B4-BE49-F238E27FC236}">
                <a16:creationId xmlns:a16="http://schemas.microsoft.com/office/drawing/2014/main" id="{E435ECC9-0490-02A0-6C38-35F57A1469E1}"/>
              </a:ext>
            </a:extLst>
          </p:cNvPr>
          <p:cNvSpPr txBox="1"/>
          <p:nvPr/>
        </p:nvSpPr>
        <p:spPr>
          <a:xfrm>
            <a:off x="156593" y="908720"/>
            <a:ext cx="11809312" cy="5632311"/>
          </a:xfrm>
          <a:prstGeom prst="rect">
            <a:avLst/>
          </a:prstGeom>
          <a:noFill/>
        </p:spPr>
        <p:txBody>
          <a:bodyPr wrap="square" rtlCol="0">
            <a:spAutoFit/>
          </a:bodyPr>
          <a:lstStyle/>
          <a:p>
            <a:r>
              <a:rPr lang="en-US" sz="2000" dirty="0">
                <a:solidFill>
                  <a:schemeClr val="bg1"/>
                </a:solidFill>
              </a:rPr>
              <a:t>It is a dependency manager tool which gets installed along with node </a:t>
            </a:r>
            <a:r>
              <a:rPr lang="en-US" sz="2000" dirty="0" err="1">
                <a:solidFill>
                  <a:schemeClr val="bg1"/>
                </a:solidFill>
              </a:rPr>
              <a:t>js</a:t>
            </a:r>
            <a:r>
              <a:rPr lang="en-US" sz="2000" dirty="0">
                <a:solidFill>
                  <a:schemeClr val="bg1"/>
                </a:solidFill>
              </a:rPr>
              <a:t> in our system.</a:t>
            </a:r>
            <a:r>
              <a:rPr lang="en-IN" sz="2000" dirty="0">
                <a:solidFill>
                  <a:schemeClr val="bg1"/>
                </a:solidFill>
              </a:rPr>
              <a:t> Just like for java we had maven, we have </a:t>
            </a:r>
            <a:r>
              <a:rPr lang="en-IN" sz="2000" dirty="0" err="1">
                <a:solidFill>
                  <a:schemeClr val="bg1"/>
                </a:solidFill>
              </a:rPr>
              <a:t>npm</a:t>
            </a:r>
            <a:r>
              <a:rPr lang="en-IN" sz="2000" dirty="0">
                <a:solidFill>
                  <a:schemeClr val="bg1"/>
                </a:solidFill>
              </a:rPr>
              <a:t> for node </a:t>
            </a:r>
            <a:r>
              <a:rPr lang="en-IN" sz="2000" dirty="0" err="1">
                <a:solidFill>
                  <a:schemeClr val="bg1"/>
                </a:solidFill>
              </a:rPr>
              <a:t>js</a:t>
            </a:r>
            <a:r>
              <a:rPr lang="en-IN" sz="2000" dirty="0">
                <a:solidFill>
                  <a:schemeClr val="bg1"/>
                </a:solidFill>
              </a:rPr>
              <a:t>.</a:t>
            </a:r>
          </a:p>
          <a:p>
            <a:endParaRPr lang="en-IN" sz="2000" dirty="0">
              <a:solidFill>
                <a:schemeClr val="bg1"/>
              </a:solidFill>
            </a:endParaRPr>
          </a:p>
          <a:p>
            <a:r>
              <a:rPr lang="en-IN" sz="2000" dirty="0">
                <a:solidFill>
                  <a:schemeClr val="bg1"/>
                </a:solidFill>
              </a:rPr>
              <a:t>We can find millions of reusable node modules free on internet, which helps us avoid rebuilding everything/reinvent the wheel.</a:t>
            </a:r>
          </a:p>
          <a:p>
            <a:endParaRPr lang="en-IN" sz="2000" dirty="0">
              <a:solidFill>
                <a:schemeClr val="bg1"/>
              </a:solidFill>
            </a:endParaRPr>
          </a:p>
          <a:p>
            <a:r>
              <a:rPr lang="en-IN" sz="2000" dirty="0">
                <a:solidFill>
                  <a:schemeClr val="bg1"/>
                </a:solidFill>
              </a:rPr>
              <a:t>We can see world’s largest reusable code repository on </a:t>
            </a:r>
            <a:r>
              <a:rPr lang="en-IN" sz="2000" dirty="0">
                <a:solidFill>
                  <a:schemeClr val="bg1"/>
                </a:solidFill>
                <a:hlinkClick r:id="rId2">
                  <a:extLst>
                    <a:ext uri="{A12FA001-AC4F-418D-AE19-62706E023703}">
                      <ahyp:hlinkClr xmlns:ahyp="http://schemas.microsoft.com/office/drawing/2018/hyperlinkcolor" val="tx"/>
                    </a:ext>
                  </a:extLst>
                </a:hlinkClick>
              </a:rPr>
              <a:t>https://npmjs.com</a:t>
            </a:r>
            <a:endParaRPr lang="en-IN" sz="2000" dirty="0">
              <a:solidFill>
                <a:schemeClr val="bg1"/>
              </a:solidFill>
            </a:endParaRPr>
          </a:p>
          <a:p>
            <a:endParaRPr lang="en-IN" sz="2000" dirty="0">
              <a:solidFill>
                <a:schemeClr val="bg1"/>
              </a:solidFill>
            </a:endParaRPr>
          </a:p>
          <a:p>
            <a:r>
              <a:rPr lang="en-IN" sz="2000" dirty="0">
                <a:solidFill>
                  <a:schemeClr val="bg1"/>
                </a:solidFill>
              </a:rPr>
              <a:t>If we want to install any node module</a:t>
            </a:r>
          </a:p>
          <a:p>
            <a:endParaRPr lang="en-IN" sz="2000" dirty="0">
              <a:solidFill>
                <a:schemeClr val="bg1"/>
              </a:solidFill>
            </a:endParaRPr>
          </a:p>
          <a:p>
            <a:pPr marL="457200" indent="-457200">
              <a:buAutoNum type="arabicPeriod"/>
            </a:pPr>
            <a:r>
              <a:rPr lang="en-IN" sz="2000" dirty="0">
                <a:solidFill>
                  <a:schemeClr val="bg1"/>
                </a:solidFill>
              </a:rPr>
              <a:t>Globally - @computer level, all projects can reuse, option used to install CLI. </a:t>
            </a:r>
          </a:p>
          <a:p>
            <a:r>
              <a:rPr lang="en-IN" sz="2000" b="1" dirty="0" err="1">
                <a:solidFill>
                  <a:schemeClr val="bg1"/>
                </a:solidFill>
              </a:rPr>
              <a:t>npm</a:t>
            </a:r>
            <a:r>
              <a:rPr lang="en-IN" sz="2000" b="1" dirty="0">
                <a:solidFill>
                  <a:schemeClr val="bg1"/>
                </a:solidFill>
              </a:rPr>
              <a:t> install -g module</a:t>
            </a:r>
            <a:endParaRPr lang="en-IN" sz="2000" dirty="0">
              <a:solidFill>
                <a:schemeClr val="bg1"/>
              </a:solidFill>
            </a:endParaRPr>
          </a:p>
          <a:p>
            <a:pPr marL="457200" indent="-457200">
              <a:buAutoNum type="arabicPeriod"/>
            </a:pPr>
            <a:r>
              <a:rPr lang="en-IN" sz="2000" dirty="0">
                <a:solidFill>
                  <a:schemeClr val="bg1"/>
                </a:solidFill>
              </a:rPr>
              <a:t>With in the project  - @localproject level, only single project can use</a:t>
            </a:r>
          </a:p>
          <a:p>
            <a:r>
              <a:rPr lang="en-IN" sz="2000" b="1" dirty="0" err="1">
                <a:solidFill>
                  <a:schemeClr val="bg1"/>
                </a:solidFill>
              </a:rPr>
              <a:t>npm</a:t>
            </a:r>
            <a:r>
              <a:rPr lang="en-IN" sz="2000" b="1" dirty="0">
                <a:solidFill>
                  <a:schemeClr val="bg1"/>
                </a:solidFill>
              </a:rPr>
              <a:t> install module</a:t>
            </a:r>
          </a:p>
          <a:p>
            <a:endParaRPr lang="en-IN" sz="2000" b="1" dirty="0">
              <a:solidFill>
                <a:schemeClr val="bg1"/>
              </a:solidFill>
            </a:endParaRPr>
          </a:p>
          <a:p>
            <a:r>
              <a:rPr lang="en-IN" sz="2000" dirty="0">
                <a:solidFill>
                  <a:schemeClr val="bg1"/>
                </a:solidFill>
              </a:rPr>
              <a:t>When we build java project, we saw a pom.xml which contains dependencies. We have the </a:t>
            </a:r>
            <a:r>
              <a:rPr lang="en-IN" sz="2000" b="1" dirty="0" err="1">
                <a:solidFill>
                  <a:schemeClr val="bg1"/>
                </a:solidFill>
              </a:rPr>
              <a:t>package.json</a:t>
            </a:r>
            <a:r>
              <a:rPr lang="en-IN" sz="2000" b="1" dirty="0">
                <a:solidFill>
                  <a:schemeClr val="bg1"/>
                </a:solidFill>
              </a:rPr>
              <a:t> </a:t>
            </a:r>
            <a:r>
              <a:rPr lang="en-IN" sz="2000" dirty="0">
                <a:solidFill>
                  <a:schemeClr val="bg1"/>
                </a:solidFill>
              </a:rPr>
              <a:t>file in node project which contains details about our entire project and its dependencies. To create this we use </a:t>
            </a:r>
            <a:r>
              <a:rPr lang="en-IN" sz="2000" b="1" dirty="0" err="1">
                <a:solidFill>
                  <a:schemeClr val="bg1"/>
                </a:solidFill>
              </a:rPr>
              <a:t>npm</a:t>
            </a:r>
            <a:r>
              <a:rPr lang="en-IN" sz="2000" b="1" dirty="0">
                <a:solidFill>
                  <a:schemeClr val="bg1"/>
                </a:solidFill>
              </a:rPr>
              <a:t> </a:t>
            </a:r>
            <a:r>
              <a:rPr lang="en-IN" sz="2000" b="1" dirty="0" err="1">
                <a:solidFill>
                  <a:schemeClr val="bg1"/>
                </a:solidFill>
              </a:rPr>
              <a:t>init</a:t>
            </a:r>
            <a:r>
              <a:rPr lang="en-IN" sz="2000" b="1" dirty="0">
                <a:solidFill>
                  <a:schemeClr val="bg1"/>
                </a:solidFill>
              </a:rPr>
              <a:t> </a:t>
            </a:r>
            <a:r>
              <a:rPr lang="en-IN" sz="2000" dirty="0">
                <a:solidFill>
                  <a:schemeClr val="bg1"/>
                </a:solidFill>
              </a:rPr>
              <a:t>command.</a:t>
            </a:r>
          </a:p>
        </p:txBody>
      </p:sp>
    </p:spTree>
    <p:extLst>
      <p:ext uri="{BB962C8B-B14F-4D97-AF65-F5344CB8AC3E}">
        <p14:creationId xmlns:p14="http://schemas.microsoft.com/office/powerpoint/2010/main" val="178252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anim calcmode="lin" valueType="num">
                                      <p:cBhvr>
                                        <p:cTn id="3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8" end="8"/>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1000"/>
                                        <p:tgtEl>
                                          <p:spTgt spid="3">
                                            <p:txEl>
                                              <p:pRg st="9" end="9"/>
                                            </p:txEl>
                                          </p:spTgt>
                                        </p:tgtEl>
                                      </p:cBhvr>
                                    </p:animEffect>
                                    <p:anim calcmode="lin" valueType="num">
                                      <p:cBhvr>
                                        <p:cTn id="4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9" end="9"/>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1000"/>
                                        <p:tgtEl>
                                          <p:spTgt spid="3">
                                            <p:txEl>
                                              <p:pRg st="10" end="10"/>
                                            </p:txEl>
                                          </p:spTgt>
                                        </p:tgtEl>
                                      </p:cBhvr>
                                    </p:animEffect>
                                    <p:anim calcmode="lin" valueType="num">
                                      <p:cBhvr>
                                        <p:cTn id="46"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1000"/>
                                        <p:tgtEl>
                                          <p:spTgt spid="3">
                                            <p:txEl>
                                              <p:pRg st="11" end="11"/>
                                            </p:txEl>
                                          </p:spTgt>
                                        </p:tgtEl>
                                      </p:cBhvr>
                                    </p:animEffect>
                                    <p:anim calcmode="lin" valueType="num">
                                      <p:cBhvr>
                                        <p:cTn id="51"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animEffect transition="in" filter="fade">
                                      <p:cBhvr>
                                        <p:cTn id="57" dur="1000"/>
                                        <p:tgtEl>
                                          <p:spTgt spid="3">
                                            <p:txEl>
                                              <p:pRg st="13" end="13"/>
                                            </p:txEl>
                                          </p:spTgt>
                                        </p:tgtEl>
                                      </p:cBhvr>
                                    </p:animEffect>
                                    <p:anim calcmode="lin" valueType="num">
                                      <p:cBhvr>
                                        <p:cTn id="58"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59"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45FE-E470-0E03-4F29-7271AACA672B}"/>
              </a:ext>
            </a:extLst>
          </p:cNvPr>
          <p:cNvSpPr>
            <a:spLocks noGrp="1"/>
          </p:cNvSpPr>
          <p:nvPr>
            <p:ph type="title"/>
          </p:nvPr>
        </p:nvSpPr>
        <p:spPr/>
        <p:txBody>
          <a:bodyPr/>
          <a:lstStyle/>
          <a:p>
            <a:r>
              <a:rPr lang="en-US" dirty="0"/>
              <a:t>Hands on: Node JS</a:t>
            </a:r>
          </a:p>
        </p:txBody>
      </p:sp>
      <p:sp>
        <p:nvSpPr>
          <p:cNvPr id="3" name="TextBox 2">
            <a:extLst>
              <a:ext uri="{FF2B5EF4-FFF2-40B4-BE49-F238E27FC236}">
                <a16:creationId xmlns:a16="http://schemas.microsoft.com/office/drawing/2014/main" id="{15CEA730-A4E9-FF73-F878-8FE032C7DC28}"/>
              </a:ext>
            </a:extLst>
          </p:cNvPr>
          <p:cNvSpPr txBox="1"/>
          <p:nvPr/>
        </p:nvSpPr>
        <p:spPr>
          <a:xfrm>
            <a:off x="189756" y="1052736"/>
            <a:ext cx="11593288" cy="2677656"/>
          </a:xfrm>
          <a:prstGeom prst="rect">
            <a:avLst/>
          </a:prstGeom>
          <a:noFill/>
        </p:spPr>
        <p:txBody>
          <a:bodyPr wrap="square" rtlCol="0">
            <a:spAutoFit/>
          </a:bodyPr>
          <a:lstStyle/>
          <a:p>
            <a:r>
              <a:rPr lang="en-US" b="1" dirty="0">
                <a:solidFill>
                  <a:schemeClr val="bg1"/>
                </a:solidFill>
              </a:rPr>
              <a:t>Solution:</a:t>
            </a:r>
          </a:p>
          <a:p>
            <a:r>
              <a:rPr lang="en-US" dirty="0">
                <a:hlinkClick r:id="rId2"/>
              </a:rPr>
              <a:t>https://github.com/soyuztechnologies/BTP_Architect_Training/blob/master/Day%203/02basicnode.zip</a:t>
            </a:r>
            <a:endParaRPr lang="en-US" dirty="0"/>
          </a:p>
          <a:p>
            <a:endParaRPr lang="en-US" dirty="0"/>
          </a:p>
          <a:p>
            <a:r>
              <a:rPr lang="en-US" b="1" dirty="0">
                <a:solidFill>
                  <a:schemeClr val="bg1"/>
                </a:solidFill>
              </a:rPr>
              <a:t>Node Microservice Solution:</a:t>
            </a:r>
          </a:p>
          <a:p>
            <a:r>
              <a:rPr lang="en-US" dirty="0">
                <a:hlinkClick r:id="rId3"/>
              </a:rPr>
              <a:t>https://github.com/soyuztechnologies/BTP_Architect_Training/blob/master/Day%203/03Nodemicroservice.zip</a:t>
            </a:r>
            <a:r>
              <a:rPr lang="en-US" dirty="0"/>
              <a:t> </a:t>
            </a:r>
          </a:p>
        </p:txBody>
      </p:sp>
      <p:pic>
        <p:nvPicPr>
          <p:cNvPr id="2052" name="Picture 4" descr="Node.js - Wikipedia">
            <a:extLst>
              <a:ext uri="{FF2B5EF4-FFF2-40B4-BE49-F238E27FC236}">
                <a16:creationId xmlns:a16="http://schemas.microsoft.com/office/drawing/2014/main" id="{70CE5CA1-BBAA-EDD7-6748-2F2AFDF9240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7868" y="3998203"/>
            <a:ext cx="3840310" cy="23488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icroservices in Java? Never.. There has been an ever growing number… | by  Elliot Forbes | codeburst">
            <a:extLst>
              <a:ext uri="{FF2B5EF4-FFF2-40B4-BE49-F238E27FC236}">
                <a16:creationId xmlns:a16="http://schemas.microsoft.com/office/drawing/2014/main" id="{D4A1178E-F45B-050D-39A4-B6A645AFCB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2564" y="3510257"/>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24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Variables in JS</a:t>
            </a:r>
          </a:p>
        </p:txBody>
      </p:sp>
    </p:spTree>
    <p:extLst>
      <p:ext uri="{BB962C8B-B14F-4D97-AF65-F5344CB8AC3E}">
        <p14:creationId xmlns:p14="http://schemas.microsoft.com/office/powerpoint/2010/main" val="376049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Asynchronous Non Blocking IO</a:t>
            </a:r>
          </a:p>
        </p:txBody>
      </p:sp>
      <p:sp>
        <p:nvSpPr>
          <p:cNvPr id="3" name="Smiley Face 2">
            <a:extLst>
              <a:ext uri="{FF2B5EF4-FFF2-40B4-BE49-F238E27FC236}">
                <a16:creationId xmlns:a16="http://schemas.microsoft.com/office/drawing/2014/main" id="{68909CCB-D595-F250-FFCB-73343D3CE699}"/>
              </a:ext>
            </a:extLst>
          </p:cNvPr>
          <p:cNvSpPr/>
          <p:nvPr/>
        </p:nvSpPr>
        <p:spPr>
          <a:xfrm>
            <a:off x="405780" y="784925"/>
            <a:ext cx="623346" cy="555843"/>
          </a:xfrm>
          <a:prstGeom prst="smileyFace">
            <a:avLst/>
          </a:prstGeom>
          <a:ln>
            <a:solidFill>
              <a:schemeClr val="accent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C8E6AF6E-8EEC-19FE-9F6E-3E5A360A77F3}"/>
              </a:ext>
            </a:extLst>
          </p:cNvPr>
          <p:cNvCxnSpPr>
            <a:cxnSpLocks/>
          </p:cNvCxnSpPr>
          <p:nvPr/>
        </p:nvCxnSpPr>
        <p:spPr>
          <a:xfrm>
            <a:off x="693812" y="1340768"/>
            <a:ext cx="0" cy="5328592"/>
          </a:xfrm>
          <a:prstGeom prst="line">
            <a:avLst/>
          </a:prstGeom>
          <a:ln>
            <a:prstDash val="dashDot"/>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id="{A73876A9-6908-F014-32E8-950485E36DCB}"/>
              </a:ext>
            </a:extLst>
          </p:cNvPr>
          <p:cNvSpPr/>
          <p:nvPr/>
        </p:nvSpPr>
        <p:spPr>
          <a:xfrm>
            <a:off x="1753782" y="888499"/>
            <a:ext cx="1872207" cy="55584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Application</a:t>
            </a:r>
          </a:p>
        </p:txBody>
      </p:sp>
      <p:sp>
        <p:nvSpPr>
          <p:cNvPr id="11" name="Rectangle 10">
            <a:extLst>
              <a:ext uri="{FF2B5EF4-FFF2-40B4-BE49-F238E27FC236}">
                <a16:creationId xmlns:a16="http://schemas.microsoft.com/office/drawing/2014/main" id="{3EAF7125-C750-C31D-1BF7-3AD95555CB11}"/>
              </a:ext>
            </a:extLst>
          </p:cNvPr>
          <p:cNvSpPr/>
          <p:nvPr/>
        </p:nvSpPr>
        <p:spPr>
          <a:xfrm>
            <a:off x="5302324" y="892750"/>
            <a:ext cx="1872207" cy="55584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Server</a:t>
            </a:r>
          </a:p>
        </p:txBody>
      </p:sp>
      <p:cxnSp>
        <p:nvCxnSpPr>
          <p:cNvPr id="4" name="Straight Connector 3">
            <a:extLst>
              <a:ext uri="{FF2B5EF4-FFF2-40B4-BE49-F238E27FC236}">
                <a16:creationId xmlns:a16="http://schemas.microsoft.com/office/drawing/2014/main" id="{1A008E8E-D386-FA5B-B09A-8646E4E17034}"/>
              </a:ext>
            </a:extLst>
          </p:cNvPr>
          <p:cNvCxnSpPr>
            <a:cxnSpLocks/>
          </p:cNvCxnSpPr>
          <p:nvPr/>
        </p:nvCxnSpPr>
        <p:spPr>
          <a:xfrm>
            <a:off x="2710036" y="1444342"/>
            <a:ext cx="0" cy="5328592"/>
          </a:xfrm>
          <a:prstGeom prst="line">
            <a:avLst/>
          </a:prstGeom>
          <a:ln>
            <a:prstDash val="dashDot"/>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97763F75-A921-F417-7914-0091A0036819}"/>
              </a:ext>
            </a:extLst>
          </p:cNvPr>
          <p:cNvCxnSpPr>
            <a:cxnSpLocks/>
          </p:cNvCxnSpPr>
          <p:nvPr/>
        </p:nvCxnSpPr>
        <p:spPr>
          <a:xfrm>
            <a:off x="6238428" y="1340768"/>
            <a:ext cx="0" cy="5328592"/>
          </a:xfrm>
          <a:prstGeom prst="line">
            <a:avLst/>
          </a:prstGeom>
          <a:ln>
            <a:prstDash val="dashDot"/>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7666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715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984BD025-E8D6-4986-ACB4-348E6D14FD13}"/>
              </a:ext>
            </a:extLst>
          </p:cNvPr>
          <p:cNvPicPr>
            <a:picLocks noGrp="1" noChangeAspect="1"/>
          </p:cNvPicPr>
          <p:nvPr>
            <p:ph type="pic" sz="quarter" idx="13"/>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5490" r="5490"/>
          <a:stretch>
            <a:fillRect/>
          </a:stretch>
        </p:blipFill>
        <p:spPr/>
      </p:pic>
      <p:sp>
        <p:nvSpPr>
          <p:cNvPr id="969" name="Rectangle: Rounded Corners 968">
            <a:extLst>
              <a:ext uri="{FF2B5EF4-FFF2-40B4-BE49-F238E27FC236}">
                <a16:creationId xmlns:a16="http://schemas.microsoft.com/office/drawing/2014/main" id="{9A03188F-313C-4343-89F8-26EF3ADF19BC}"/>
              </a:ext>
            </a:extLst>
          </p:cNvPr>
          <p:cNvSpPr/>
          <p:nvPr/>
        </p:nvSpPr>
        <p:spPr>
          <a:xfrm>
            <a:off x="5466844" y="3474497"/>
            <a:ext cx="4553934"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AF63EEB3-F05E-4EFB-A873-46F319EDA936}"/>
              </a:ext>
            </a:extLst>
          </p:cNvPr>
          <p:cNvSpPr txBox="1"/>
          <p:nvPr/>
        </p:nvSpPr>
        <p:spPr>
          <a:xfrm>
            <a:off x="5983196" y="3883286"/>
            <a:ext cx="3529104" cy="615553"/>
          </a:xfrm>
          <a:prstGeom prst="rect">
            <a:avLst/>
          </a:prstGeom>
          <a:noFill/>
        </p:spPr>
        <p:txBody>
          <a:bodyPr wrap="square" lIns="0" tIns="0" rIns="0" bIns="0" rtlCol="0">
            <a:spAutoFit/>
          </a:bodyPr>
          <a:lstStyle/>
          <a:p>
            <a:r>
              <a:rPr lang="en-IN" sz="4000" b="1" i="0" dirty="0">
                <a:solidFill>
                  <a:schemeClr val="accent3"/>
                </a:solidFill>
                <a:effectLst/>
              </a:rPr>
              <a:t>Introduction</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970" name="TextBox 969">
            <a:extLst>
              <a:ext uri="{FF2B5EF4-FFF2-40B4-BE49-F238E27FC236}">
                <a16:creationId xmlns:a16="http://schemas.microsoft.com/office/drawing/2014/main" id="{1A0F3EB3-F5B2-4451-8944-2519F6807F15}"/>
              </a:ext>
            </a:extLst>
          </p:cNvPr>
          <p:cNvSpPr txBox="1"/>
          <p:nvPr/>
        </p:nvSpPr>
        <p:spPr>
          <a:xfrm>
            <a:off x="5940975" y="4498839"/>
            <a:ext cx="3529104" cy="984885"/>
          </a:xfrm>
          <a:prstGeom prst="rect">
            <a:avLst/>
          </a:prstGeom>
          <a:noFill/>
        </p:spPr>
        <p:txBody>
          <a:bodyPr wrap="square" lIns="0" tIns="0" rIns="0" bIns="0" rtlCol="0" anchor="t">
            <a:spAutoFit/>
          </a:bodyPr>
          <a:lstStyle/>
          <a:p>
            <a:r>
              <a:rPr lang="en-US" sz="16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Welcome to the BTP Architect Training Course, specially designed for senior SAP Consultants planning to provide guidance on SAP BTP Adoption</a:t>
            </a:r>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982" name="Group 981">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983"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4"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5"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986" name="TextBox 985">
            <a:extLst>
              <a:ext uri="{FF2B5EF4-FFF2-40B4-BE49-F238E27FC236}">
                <a16:creationId xmlns:a16="http://schemas.microsoft.com/office/drawing/2014/main" id="{F654CA03-8569-49F8-9893-34C384845174}"/>
              </a:ext>
            </a:extLst>
          </p:cNvPr>
          <p:cNvSpPr txBox="1"/>
          <p:nvPr/>
        </p:nvSpPr>
        <p:spPr>
          <a:xfrm>
            <a:off x="660392" y="5133729"/>
            <a:ext cx="4405534" cy="1107996"/>
          </a:xfrm>
          <a:prstGeom prst="rect">
            <a:avLst/>
          </a:prstGeom>
          <a:noFill/>
        </p:spPr>
        <p:txBody>
          <a:bodyPr wrap="square" lIns="0" tIns="0" rIns="0" bIns="0" rtlCol="0" anchor="t">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The Course is designed to provide end to end development on SAP Business Technology platform, Deployment, lifecycle and security overview with Hands-on</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53430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1</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a:t>
            </a:r>
            <a:r>
              <a:rPr lang="en-US" sz="2799"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799" b="1" dirty="0">
                <a:solidFill>
                  <a:srgbClr val="2AC6D1">
                    <a:lumMod val="40000"/>
                    <a:lumOff val="60000"/>
                  </a:srgbClr>
                </a:solidFill>
                <a:latin typeface="Arial" panose="020B0604020202020204" pitchFamily="34" charset="0"/>
                <a:cs typeface="Arial" panose="020B0604020202020204" pitchFamily="34" charset="0"/>
              </a:rPr>
              <a:t>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33" name="Rectangle: Rounded Corners 1132">
            <a:extLst>
              <a:ext uri="{FF2B5EF4-FFF2-40B4-BE49-F238E27FC236}">
                <a16:creationId xmlns:a16="http://schemas.microsoft.com/office/drawing/2014/main" id="{47299741-729A-4FA6-A73E-373218C0B948}"/>
              </a:ext>
            </a:extLst>
          </p:cNvPr>
          <p:cNvSpPr/>
          <p:nvPr/>
        </p:nvSpPr>
        <p:spPr>
          <a:xfrm>
            <a:off x="3453886" y="1196752"/>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4" name="Rectangle: Rounded Corners 1133">
            <a:extLst>
              <a:ext uri="{FF2B5EF4-FFF2-40B4-BE49-F238E27FC236}">
                <a16:creationId xmlns:a16="http://schemas.microsoft.com/office/drawing/2014/main" id="{E8655933-ABB5-4D15-AE7F-B0D014A5A5FB}"/>
              </a:ext>
            </a:extLst>
          </p:cNvPr>
          <p:cNvSpPr/>
          <p:nvPr/>
        </p:nvSpPr>
        <p:spPr>
          <a:xfrm>
            <a:off x="3453886" y="2952474"/>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5" name="Rectangle: Rounded Corners 1134">
            <a:extLst>
              <a:ext uri="{FF2B5EF4-FFF2-40B4-BE49-F238E27FC236}">
                <a16:creationId xmlns:a16="http://schemas.microsoft.com/office/drawing/2014/main" id="{7ADD6B3E-784D-4B47-A705-C73AEB0275B4}"/>
              </a:ext>
            </a:extLst>
          </p:cNvPr>
          <p:cNvSpPr/>
          <p:nvPr/>
        </p:nvSpPr>
        <p:spPr>
          <a:xfrm>
            <a:off x="3453886" y="4708197"/>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41" name="Group 1140">
            <a:extLst>
              <a:ext uri="{FF2B5EF4-FFF2-40B4-BE49-F238E27FC236}">
                <a16:creationId xmlns:a16="http://schemas.microsoft.com/office/drawing/2014/main" id="{010C7D28-B781-409B-AFDB-2EB8DCBAB471}"/>
              </a:ext>
            </a:extLst>
          </p:cNvPr>
          <p:cNvGrpSpPr/>
          <p:nvPr/>
        </p:nvGrpSpPr>
        <p:grpSpPr>
          <a:xfrm>
            <a:off x="4118571" y="1449765"/>
            <a:ext cx="4359562" cy="922336"/>
            <a:chOff x="1395616" y="871285"/>
            <a:chExt cx="3825734" cy="1064137"/>
          </a:xfrm>
        </p:grpSpPr>
        <p:sp>
          <p:nvSpPr>
            <p:cNvPr id="1142" name="TextBox 1141">
              <a:extLst>
                <a:ext uri="{FF2B5EF4-FFF2-40B4-BE49-F238E27FC236}">
                  <a16:creationId xmlns:a16="http://schemas.microsoft.com/office/drawing/2014/main" id="{3F09AA1F-FEA7-4D17-88ED-2CD603C4E9A6}"/>
                </a:ext>
              </a:extLst>
            </p:cNvPr>
            <p:cNvSpPr txBox="1"/>
            <p:nvPr/>
          </p:nvSpPr>
          <p:spPr>
            <a:xfrm>
              <a:off x="2984420" y="923979"/>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Environments, Subscriptions, and Services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3" name="TextBox 1142">
              <a:extLst>
                <a:ext uri="{FF2B5EF4-FFF2-40B4-BE49-F238E27FC236}">
                  <a16:creationId xmlns:a16="http://schemas.microsoft.com/office/drawing/2014/main" id="{C88A509D-C2AF-4500-8C21-D7071BE4DE6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01</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4" name="Group 1143">
            <a:extLst>
              <a:ext uri="{FF2B5EF4-FFF2-40B4-BE49-F238E27FC236}">
                <a16:creationId xmlns:a16="http://schemas.microsoft.com/office/drawing/2014/main" id="{8A3A5AE5-D342-4BA3-9A55-5165158B260D}"/>
              </a:ext>
            </a:extLst>
          </p:cNvPr>
          <p:cNvGrpSpPr/>
          <p:nvPr/>
        </p:nvGrpSpPr>
        <p:grpSpPr>
          <a:xfrm>
            <a:off x="4118571" y="3205484"/>
            <a:ext cx="4431570" cy="922336"/>
            <a:chOff x="1395616" y="871285"/>
            <a:chExt cx="3825734" cy="1064137"/>
          </a:xfrm>
        </p:grpSpPr>
        <p:sp>
          <p:nvSpPr>
            <p:cNvPr id="1145" name="TextBox 1144">
              <a:extLst>
                <a:ext uri="{FF2B5EF4-FFF2-40B4-BE49-F238E27FC236}">
                  <a16:creationId xmlns:a16="http://schemas.microsoft.com/office/drawing/2014/main" id="{D50FB645-94BC-4B73-BC01-70A868E236E0}"/>
                </a:ext>
              </a:extLst>
            </p:cNvPr>
            <p:cNvSpPr txBox="1"/>
            <p:nvPr/>
          </p:nvSpPr>
          <p:spPr>
            <a:xfrm>
              <a:off x="2984420" y="1243562"/>
              <a:ext cx="2236930" cy="31958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BTP Use cases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6" name="TextBox 1145">
              <a:extLst>
                <a:ext uri="{FF2B5EF4-FFF2-40B4-BE49-F238E27FC236}">
                  <a16:creationId xmlns:a16="http://schemas.microsoft.com/office/drawing/2014/main" id="{D6E845BF-0649-4FED-BF91-2541D1DCB0D6}"/>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02</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50" name="Group 1149">
            <a:extLst>
              <a:ext uri="{FF2B5EF4-FFF2-40B4-BE49-F238E27FC236}">
                <a16:creationId xmlns:a16="http://schemas.microsoft.com/office/drawing/2014/main" id="{64D36160-176A-49B7-AEAE-FF1ECF022B7A}"/>
              </a:ext>
            </a:extLst>
          </p:cNvPr>
          <p:cNvGrpSpPr/>
          <p:nvPr/>
        </p:nvGrpSpPr>
        <p:grpSpPr>
          <a:xfrm>
            <a:off x="4118571" y="4961207"/>
            <a:ext cx="4431570" cy="922336"/>
            <a:chOff x="1395616" y="871285"/>
            <a:chExt cx="4290329" cy="1064137"/>
          </a:xfrm>
        </p:grpSpPr>
        <p:sp>
          <p:nvSpPr>
            <p:cNvPr id="1151" name="TextBox 1150">
              <a:extLst>
                <a:ext uri="{FF2B5EF4-FFF2-40B4-BE49-F238E27FC236}">
                  <a16:creationId xmlns:a16="http://schemas.microsoft.com/office/drawing/2014/main" id="{571E5D2F-CB43-41BD-B4D3-A2160034C400}"/>
                </a:ext>
              </a:extLst>
            </p:cNvPr>
            <p:cNvSpPr txBox="1"/>
            <p:nvPr/>
          </p:nvSpPr>
          <p:spPr>
            <a:xfrm>
              <a:off x="2984420" y="923975"/>
              <a:ext cx="2701525"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Micro service architecture and First Micro service in SAP BTP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52" name="TextBox 1151">
              <a:extLst>
                <a:ext uri="{FF2B5EF4-FFF2-40B4-BE49-F238E27FC236}">
                  <a16:creationId xmlns:a16="http://schemas.microsoft.com/office/drawing/2014/main" id="{F2024D8F-80E0-4CDB-8B10-C1B5BD93DE8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03</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US" dirty="0">
                <a:solidFill>
                  <a:schemeClr val="bg1"/>
                </a:solidFill>
                <a:latin typeface="Cooper Black" panose="0208090404030B020404" pitchFamily="18" charset="0"/>
              </a:rPr>
              <a:t>Agenda</a:t>
            </a:r>
            <a:endParaRPr lang="en-IN"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39761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Environments, Subs, and services</a:t>
            </a:r>
          </a:p>
        </p:txBody>
      </p:sp>
      <p:sp>
        <p:nvSpPr>
          <p:cNvPr id="5" name="TextBox 4">
            <a:extLst>
              <a:ext uri="{FF2B5EF4-FFF2-40B4-BE49-F238E27FC236}">
                <a16:creationId xmlns:a16="http://schemas.microsoft.com/office/drawing/2014/main" id="{959EF827-E085-BC46-32BD-6483AC7A0176}"/>
              </a:ext>
            </a:extLst>
          </p:cNvPr>
          <p:cNvSpPr txBox="1"/>
          <p:nvPr/>
        </p:nvSpPr>
        <p:spPr>
          <a:xfrm>
            <a:off x="117748" y="962857"/>
            <a:ext cx="11809312" cy="550920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Environments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Environments constitute the actual platform-as-a-service offering of SAP BTP that allows for the development and administration of business applications. Environments are anchored in SAP BTP on subaccount level.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SAP BTP offers three environments: ABAP, Cloud Foundry and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Some existing customers still have Neo, but this is no longer offered.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Subscription based services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Examples include Launchpad, SAP Business Application Studio, Cloud Integration, Process Automation…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Instance based services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instances are created inside a namespace.</a:t>
            </a:r>
            <a:endParaRPr kumimoji="0" lang="en-IN" sz="1600" b="0" i="0" u="none" strike="noStrike" kern="0" cap="none" spc="0" normalizeH="0" baseline="0" noProof="0" dirty="0">
              <a:ln>
                <a:noFill/>
              </a:ln>
              <a:solidFill>
                <a:schemeClr val="bg1"/>
              </a:solidFill>
              <a:effectLst/>
              <a:uLnTx/>
              <a:uFillTx/>
            </a:endParaRP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3012D4FB-A328-97E5-401A-611349D548EC}"/>
                  </a:ext>
                </a:extLst>
              </p14:cNvPr>
              <p14:cNvContentPartPr/>
              <p14:nvPr/>
            </p14:nvContentPartPr>
            <p14:xfrm>
              <a:off x="314280" y="2347200"/>
              <a:ext cx="11293920" cy="3366360"/>
            </p14:xfrm>
          </p:contentPart>
        </mc:Choice>
        <mc:Fallback>
          <p:pic>
            <p:nvPicPr>
              <p:cNvPr id="3" name="Ink 2">
                <a:extLst>
                  <a:ext uri="{FF2B5EF4-FFF2-40B4-BE49-F238E27FC236}">
                    <a16:creationId xmlns:a16="http://schemas.microsoft.com/office/drawing/2014/main" id="{3012D4FB-A328-97E5-401A-611349D548EC}"/>
                  </a:ext>
                </a:extLst>
              </p:cNvPr>
              <p:cNvPicPr/>
              <p:nvPr/>
            </p:nvPicPr>
            <p:blipFill>
              <a:blip r:embed="rId3"/>
              <a:stretch>
                <a:fillRect/>
              </a:stretch>
            </p:blipFill>
            <p:spPr>
              <a:xfrm>
                <a:off x="304920" y="2337840"/>
                <a:ext cx="11312640" cy="3385080"/>
              </a:xfrm>
              <a:prstGeom prst="rect">
                <a:avLst/>
              </a:prstGeom>
            </p:spPr>
          </p:pic>
        </mc:Fallback>
      </mc:AlternateContent>
    </p:spTree>
    <p:extLst>
      <p:ext uri="{BB962C8B-B14F-4D97-AF65-F5344CB8AC3E}">
        <p14:creationId xmlns:p14="http://schemas.microsoft.com/office/powerpoint/2010/main" val="55371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0"/>
                                        <p:tgtEl>
                                          <p:spTgt spid="5">
                                            <p:txEl>
                                              <p:pRg st="3" end="3"/>
                                            </p:txEl>
                                          </p:spTgt>
                                        </p:tgtEl>
                                      </p:cBhvr>
                                    </p:animEffect>
                                    <p:anim calcmode="lin" valueType="num">
                                      <p:cBhvr>
                                        <p:cTn id="1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anim calcmode="lin" valueType="num">
                                      <p:cBhvr>
                                        <p:cTn id="2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1000"/>
                                        <p:tgtEl>
                                          <p:spTgt spid="5">
                                            <p:txEl>
                                              <p:pRg st="6" end="6"/>
                                            </p:txEl>
                                          </p:spTgt>
                                        </p:tgtEl>
                                      </p:cBhvr>
                                    </p:animEffect>
                                    <p:anim calcmode="lin" valueType="num">
                                      <p:cBhvr>
                                        <p:cTn id="3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1000"/>
                                        <p:tgtEl>
                                          <p:spTgt spid="5">
                                            <p:txEl>
                                              <p:pRg st="7" end="7"/>
                                            </p:txEl>
                                          </p:spTgt>
                                        </p:tgtEl>
                                      </p:cBhvr>
                                    </p:animEffect>
                                    <p:anim calcmode="lin" valueType="num">
                                      <p:cBhvr>
                                        <p:cTn id="35"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fade">
                                      <p:cBhvr>
                                        <p:cTn id="41" dur="1000"/>
                                        <p:tgtEl>
                                          <p:spTgt spid="5">
                                            <p:txEl>
                                              <p:pRg st="9" end="9"/>
                                            </p:txEl>
                                          </p:spTgt>
                                        </p:tgtEl>
                                      </p:cBhvr>
                                    </p:animEffect>
                                    <p:anim calcmode="lin" valueType="num">
                                      <p:cBhvr>
                                        <p:cTn id="42"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9" end="9"/>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1000"/>
                                        <p:tgtEl>
                                          <p:spTgt spid="5">
                                            <p:txEl>
                                              <p:pRg st="11" end="11"/>
                                            </p:txEl>
                                          </p:spTgt>
                                        </p:tgtEl>
                                      </p:cBhvr>
                                    </p:animEffect>
                                    <p:anim calcmode="lin" valueType="num">
                                      <p:cBhvr>
                                        <p:cTn id="47"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EE041-867D-F1FA-5CA6-7C564728BA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816C6E8-AE88-B4E5-55CC-0E7971C781FB}"/>
              </a:ext>
            </a:extLst>
          </p:cNvPr>
          <p:cNvSpPr>
            <a:spLocks noGrp="1"/>
          </p:cNvSpPr>
          <p:nvPr>
            <p:ph type="title"/>
          </p:nvPr>
        </p:nvSpPr>
        <p:spPr>
          <a:xfrm>
            <a:off x="406293" y="261746"/>
            <a:ext cx="10969943" cy="812590"/>
          </a:xfrm>
        </p:spPr>
        <p:txBody>
          <a:bodyPr>
            <a:normAutofit/>
          </a:bodyPr>
          <a:lstStyle/>
          <a:p>
            <a:r>
              <a:rPr lang="en-US" b="1" kern="1200">
                <a:latin typeface="Cooper Black" panose="0208090404030B020404" pitchFamily="18" charset="0"/>
              </a:rPr>
              <a:t>BTP Subscription Models</a:t>
            </a:r>
            <a:endParaRPr lang="en-US" b="1" kern="1200" dirty="0">
              <a:latin typeface="Cooper Black" panose="0208090404030B020404" pitchFamily="18" charset="0"/>
            </a:endParaRPr>
          </a:p>
        </p:txBody>
      </p:sp>
      <p:sp>
        <p:nvSpPr>
          <p:cNvPr id="3" name="Footer Placeholder 2">
            <a:extLst>
              <a:ext uri="{FF2B5EF4-FFF2-40B4-BE49-F238E27FC236}">
                <a16:creationId xmlns:a16="http://schemas.microsoft.com/office/drawing/2014/main" id="{40A6FC32-36B9-CE10-589D-EB45F4A3BDDC}"/>
              </a:ext>
            </a:extLst>
          </p:cNvPr>
          <p:cNvSpPr>
            <a:spLocks noGrp="1"/>
          </p:cNvSpPr>
          <p:nvPr>
            <p:ph type="ftr" sz="quarter" idx="11"/>
          </p:nvPr>
        </p:nvSpPr>
        <p:spPr>
          <a:xfrm>
            <a:off x="4164515" y="6355588"/>
            <a:ext cx="3859795" cy="365030"/>
          </a:xfrm>
        </p:spPr>
        <p:txBody>
          <a:bodyPr spcFirstLastPara="1" vert="horz" wrap="square" lIns="121888" tIns="60944" rIns="121888" bIns="60944" rtlCol="0" anchor="ctr" anchorCtr="0">
            <a:normAutofit fontScale="77500" lnSpcReduction="20000"/>
          </a:bodyPr>
          <a:lstStyle/>
          <a:p>
            <a:pPr>
              <a:lnSpc>
                <a:spcPct val="90000"/>
              </a:lnSpc>
              <a:spcAft>
                <a:spcPts val="800"/>
              </a:spcAft>
            </a:pPr>
            <a:r>
              <a:rPr lang="en-US" kern="1200">
                <a:latin typeface="+mn-lt"/>
                <a:ea typeface="+mn-ea"/>
                <a:cs typeface="+mn-cs"/>
              </a:rPr>
              <a:t>www.anubhavtrainings.com</a:t>
            </a:r>
          </a:p>
        </p:txBody>
      </p:sp>
      <p:sp>
        <p:nvSpPr>
          <p:cNvPr id="4" name="Slide Number Placeholder 3">
            <a:extLst>
              <a:ext uri="{FF2B5EF4-FFF2-40B4-BE49-F238E27FC236}">
                <a16:creationId xmlns:a16="http://schemas.microsoft.com/office/drawing/2014/main" id="{3711606E-8A46-BBF5-96D7-332EB126DB97}"/>
              </a:ext>
            </a:extLst>
          </p:cNvPr>
          <p:cNvSpPr>
            <a:spLocks noGrp="1"/>
          </p:cNvSpPr>
          <p:nvPr>
            <p:ph type="sldNum" sz="quarter" idx="12"/>
          </p:nvPr>
        </p:nvSpPr>
        <p:spPr>
          <a:xfrm>
            <a:off x="8735324" y="6355588"/>
            <a:ext cx="2844059" cy="365030"/>
          </a:xfrm>
        </p:spPr>
        <p:txBody>
          <a:bodyPr spcFirstLastPara="1" vert="horz" wrap="square" lIns="121888" tIns="60944" rIns="121888" bIns="60944" rtlCol="0" anchor="ctr" anchorCtr="0">
            <a:normAutofit fontScale="77500" lnSpcReduction="20000"/>
          </a:bodyPr>
          <a:lstStyle/>
          <a:p>
            <a:pPr>
              <a:lnSpc>
                <a:spcPct val="90000"/>
              </a:lnSpc>
              <a:spcAft>
                <a:spcPts val="800"/>
              </a:spcAft>
            </a:pPr>
            <a:fld id="{B6F15528-21DE-4FAA-801E-634DDDAF4B2B}" type="slidenum">
              <a:rPr lang="en-US" smtClean="0"/>
              <a:pPr>
                <a:lnSpc>
                  <a:spcPct val="90000"/>
                </a:lnSpc>
                <a:spcAft>
                  <a:spcPts val="800"/>
                </a:spcAft>
              </a:pPr>
              <a:t>6</a:t>
            </a:fld>
            <a:endParaRPr lang="en-US"/>
          </a:p>
        </p:txBody>
      </p:sp>
      <p:pic>
        <p:nvPicPr>
          <p:cNvPr id="7172" name="Picture 4" descr="Commercial Models Available for Enterprise Accounts">
            <a:hlinkClick r:id="rId2"/>
            <a:extLst>
              <a:ext uri="{FF2B5EF4-FFF2-40B4-BE49-F238E27FC236}">
                <a16:creationId xmlns:a16="http://schemas.microsoft.com/office/drawing/2014/main" id="{05ADD24B-5A2B-B88C-09AC-78EFFB712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397529"/>
            <a:ext cx="9478815" cy="48332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0CAE4A3-2DB4-2376-A522-429EE1450143}"/>
              </a:ext>
            </a:extLst>
          </p:cNvPr>
          <p:cNvSpPr txBox="1"/>
          <p:nvPr/>
        </p:nvSpPr>
        <p:spPr>
          <a:xfrm>
            <a:off x="72" y="6265434"/>
            <a:ext cx="6094878" cy="307777"/>
          </a:xfrm>
          <a:prstGeom prst="rect">
            <a:avLst/>
          </a:prstGeom>
          <a:noFill/>
        </p:spPr>
        <p:txBody>
          <a:bodyPr wrap="square">
            <a:spAutoFit/>
          </a:bodyPr>
          <a:lstStyle/>
          <a:p>
            <a:r>
              <a:rPr lang="en-IN" sz="1400" dirty="0"/>
              <a:t>https://help.sap.com/docs/btp/sap-business-technology-platform</a:t>
            </a:r>
          </a:p>
        </p:txBody>
      </p:sp>
    </p:spTree>
    <p:extLst>
      <p:ext uri="{BB962C8B-B14F-4D97-AF65-F5344CB8AC3E}">
        <p14:creationId xmlns:p14="http://schemas.microsoft.com/office/powerpoint/2010/main" val="300754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Backing Services in BTP</a:t>
            </a:r>
          </a:p>
        </p:txBody>
      </p:sp>
      <p:pic>
        <p:nvPicPr>
          <p:cNvPr id="3" name="Picture 2">
            <a:extLst>
              <a:ext uri="{FF2B5EF4-FFF2-40B4-BE49-F238E27FC236}">
                <a16:creationId xmlns:a16="http://schemas.microsoft.com/office/drawing/2014/main" id="{7729ABAB-0077-472A-C70B-BADD307BFEA4}"/>
              </a:ext>
            </a:extLst>
          </p:cNvPr>
          <p:cNvPicPr>
            <a:picLocks noChangeAspect="1"/>
          </p:cNvPicPr>
          <p:nvPr/>
        </p:nvPicPr>
        <p:blipFill>
          <a:blip r:embed="rId2"/>
          <a:stretch>
            <a:fillRect/>
          </a:stretch>
        </p:blipFill>
        <p:spPr>
          <a:xfrm>
            <a:off x="207912" y="2044946"/>
            <a:ext cx="4645677" cy="3600400"/>
          </a:xfrm>
          <a:prstGeom prst="rect">
            <a:avLst/>
          </a:prstGeom>
        </p:spPr>
      </p:pic>
      <p:sp>
        <p:nvSpPr>
          <p:cNvPr id="4" name="TextBox 3">
            <a:extLst>
              <a:ext uri="{FF2B5EF4-FFF2-40B4-BE49-F238E27FC236}">
                <a16:creationId xmlns:a16="http://schemas.microsoft.com/office/drawing/2014/main" id="{61861C84-2401-C205-75ED-E1C09913D2A3}"/>
              </a:ext>
            </a:extLst>
          </p:cNvPr>
          <p:cNvSpPr txBox="1"/>
          <p:nvPr/>
        </p:nvSpPr>
        <p:spPr>
          <a:xfrm>
            <a:off x="205333" y="1251796"/>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Choose Your service</a:t>
            </a:r>
          </a:p>
          <a:p>
            <a:r>
              <a:rPr lang="en-US" b="1" dirty="0">
                <a:solidFill>
                  <a:srgbClr val="FF0000"/>
                </a:solidFill>
                <a:latin typeface="Cooper Black" panose="0208090404030B020404" pitchFamily="18" charset="0"/>
              </a:rPr>
              <a:t>Backing Service</a:t>
            </a:r>
          </a:p>
        </p:txBody>
      </p:sp>
      <p:sp>
        <p:nvSpPr>
          <p:cNvPr id="5" name="Arrow: Notched Right 4">
            <a:extLst>
              <a:ext uri="{FF2B5EF4-FFF2-40B4-BE49-F238E27FC236}">
                <a16:creationId xmlns:a16="http://schemas.microsoft.com/office/drawing/2014/main" id="{6E55A235-C903-1519-3A2F-4D2B7FD7D820}"/>
              </a:ext>
            </a:extLst>
          </p:cNvPr>
          <p:cNvSpPr/>
          <p:nvPr/>
        </p:nvSpPr>
        <p:spPr>
          <a:xfrm>
            <a:off x="4961601" y="3269082"/>
            <a:ext cx="610907" cy="864096"/>
          </a:xfrm>
          <a:prstGeom prst="notchedRigh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36C9CD0-5827-9709-769D-23DDBFB4214D}"/>
              </a:ext>
            </a:extLst>
          </p:cNvPr>
          <p:cNvPicPr>
            <a:picLocks noChangeAspect="1"/>
          </p:cNvPicPr>
          <p:nvPr/>
        </p:nvPicPr>
        <p:blipFill>
          <a:blip r:embed="rId3"/>
          <a:stretch>
            <a:fillRect/>
          </a:stretch>
        </p:blipFill>
        <p:spPr>
          <a:xfrm>
            <a:off x="5680520" y="2044946"/>
            <a:ext cx="6103844" cy="3478687"/>
          </a:xfrm>
          <a:prstGeom prst="rect">
            <a:avLst/>
          </a:prstGeom>
        </p:spPr>
      </p:pic>
      <p:sp>
        <p:nvSpPr>
          <p:cNvPr id="7" name="TextBox 6">
            <a:extLst>
              <a:ext uri="{FF2B5EF4-FFF2-40B4-BE49-F238E27FC236}">
                <a16:creationId xmlns:a16="http://schemas.microsoft.com/office/drawing/2014/main" id="{D9937145-FFCD-2467-DFCE-9E652322345A}"/>
              </a:ext>
            </a:extLst>
          </p:cNvPr>
          <p:cNvSpPr txBox="1"/>
          <p:nvPr/>
        </p:nvSpPr>
        <p:spPr>
          <a:xfrm>
            <a:off x="5691381" y="1209210"/>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Select Plan</a:t>
            </a:r>
          </a:p>
          <a:p>
            <a:r>
              <a:rPr lang="en-US" b="1" dirty="0">
                <a:solidFill>
                  <a:srgbClr val="FF0000"/>
                </a:solidFill>
                <a:latin typeface="Cooper Black" panose="0208090404030B020404" pitchFamily="18" charset="0"/>
              </a:rPr>
              <a:t>Service Plan</a:t>
            </a:r>
          </a:p>
        </p:txBody>
      </p:sp>
      <p:sp>
        <p:nvSpPr>
          <p:cNvPr id="8" name="TextBox 7">
            <a:extLst>
              <a:ext uri="{FF2B5EF4-FFF2-40B4-BE49-F238E27FC236}">
                <a16:creationId xmlns:a16="http://schemas.microsoft.com/office/drawing/2014/main" id="{7CD804AB-78BB-7448-384A-DA12FBA3333A}"/>
              </a:ext>
            </a:extLst>
          </p:cNvPr>
          <p:cNvSpPr txBox="1"/>
          <p:nvPr/>
        </p:nvSpPr>
        <p:spPr>
          <a:xfrm>
            <a:off x="7882974" y="955735"/>
            <a:ext cx="4032761" cy="1015663"/>
          </a:xfrm>
          <a:prstGeom prst="rect">
            <a:avLst/>
          </a:prstGeom>
          <a:noFill/>
        </p:spPr>
        <p:txBody>
          <a:bodyPr wrap="square">
            <a:spAutoFit/>
          </a:bodyPr>
          <a:lstStyle/>
          <a:p>
            <a:pPr algn="just"/>
            <a:r>
              <a:rPr lang="en-US" sz="1200" b="0" i="0" dirty="0">
                <a:solidFill>
                  <a:schemeClr val="bg1"/>
                </a:solidFill>
                <a:effectLst/>
                <a:latin typeface="72" panose="020B0503030000000003" pitchFamily="34" charset="0"/>
              </a:rPr>
              <a:t>Each service has one or more </a:t>
            </a:r>
            <a:r>
              <a:rPr lang="en-US" sz="1200" b="1" i="0" dirty="0">
                <a:solidFill>
                  <a:schemeClr val="bg1"/>
                </a:solidFill>
                <a:effectLst/>
                <a:latin typeface="72" panose="020B0503030000000003" pitchFamily="34" charset="0"/>
              </a:rPr>
              <a:t>service plans</a:t>
            </a:r>
            <a:r>
              <a:rPr lang="en-US" sz="1200" b="0" i="0" dirty="0">
                <a:solidFill>
                  <a:schemeClr val="bg1"/>
                </a:solidFill>
                <a:effectLst/>
                <a:latin typeface="72" panose="020B0503030000000003" pitchFamily="34" charset="0"/>
              </a:rPr>
              <a:t> available. A service plan is the representation of the costs and benefits for a given variant of a particular service. For instance, a database may be configured with various "T-shirt sizes", each of which is a different service plan.</a:t>
            </a:r>
            <a:endParaRPr lang="en-US" sz="1200" dirty="0">
              <a:solidFill>
                <a:schemeClr val="bg1"/>
              </a:solidFill>
            </a:endParaRPr>
          </a:p>
        </p:txBody>
      </p:sp>
    </p:spTree>
    <p:extLst>
      <p:ext uri="{BB962C8B-B14F-4D97-AF65-F5344CB8AC3E}">
        <p14:creationId xmlns:p14="http://schemas.microsoft.com/office/powerpoint/2010/main" val="19583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1000"/>
                                        <p:tgtEl>
                                          <p:spTgt spid="8">
                                            <p:txEl>
                                              <p:pRg st="0" end="0"/>
                                            </p:txEl>
                                          </p:spTgt>
                                        </p:tgtEl>
                                      </p:cBhvr>
                                    </p:animEffect>
                                    <p:anim calcmode="lin" valueType="num">
                                      <p:cBhvr>
                                        <p:cTn id="3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instance</a:t>
            </a:r>
          </a:p>
        </p:txBody>
      </p:sp>
      <p:pic>
        <p:nvPicPr>
          <p:cNvPr id="3" name="Picture 2">
            <a:extLst>
              <a:ext uri="{FF2B5EF4-FFF2-40B4-BE49-F238E27FC236}">
                <a16:creationId xmlns:a16="http://schemas.microsoft.com/office/drawing/2014/main" id="{A3A64AE6-E9C9-E686-A79F-E49D8D91C772}"/>
              </a:ext>
            </a:extLst>
          </p:cNvPr>
          <p:cNvPicPr>
            <a:picLocks noChangeAspect="1"/>
          </p:cNvPicPr>
          <p:nvPr/>
        </p:nvPicPr>
        <p:blipFill>
          <a:blip r:embed="rId2"/>
          <a:stretch>
            <a:fillRect/>
          </a:stretch>
        </p:blipFill>
        <p:spPr>
          <a:xfrm>
            <a:off x="549796" y="2345748"/>
            <a:ext cx="4569378" cy="3303402"/>
          </a:xfrm>
          <a:prstGeom prst="rect">
            <a:avLst/>
          </a:prstGeom>
        </p:spPr>
      </p:pic>
      <p:sp>
        <p:nvSpPr>
          <p:cNvPr id="4" name="TextBox 3">
            <a:extLst>
              <a:ext uri="{FF2B5EF4-FFF2-40B4-BE49-F238E27FC236}">
                <a16:creationId xmlns:a16="http://schemas.microsoft.com/office/drawing/2014/main" id="{337AAF39-5290-E595-46FD-1EA76A56FB32}"/>
              </a:ext>
            </a:extLst>
          </p:cNvPr>
          <p:cNvSpPr txBox="1"/>
          <p:nvPr/>
        </p:nvSpPr>
        <p:spPr>
          <a:xfrm>
            <a:off x="996509" y="1433912"/>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Actual Car</a:t>
            </a:r>
          </a:p>
          <a:p>
            <a:r>
              <a:rPr lang="en-US" b="1" dirty="0">
                <a:solidFill>
                  <a:srgbClr val="FF0000"/>
                </a:solidFill>
                <a:latin typeface="Cooper Black" panose="0208090404030B020404" pitchFamily="18" charset="0"/>
              </a:rPr>
              <a:t>Service Instance</a:t>
            </a:r>
          </a:p>
        </p:txBody>
      </p:sp>
      <p:pic>
        <p:nvPicPr>
          <p:cNvPr id="5" name="Picture 2" descr="Car Key PNG Image | Lost car keys, Car keys, Car key replacement">
            <a:extLst>
              <a:ext uri="{FF2B5EF4-FFF2-40B4-BE49-F238E27FC236}">
                <a16:creationId xmlns:a16="http://schemas.microsoft.com/office/drawing/2014/main" id="{9AEA2354-9FF8-1848-3BE8-329BA6DA13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12" y="2345748"/>
            <a:ext cx="4965982" cy="32129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526F1F-D15A-8AF6-F320-7BF97621193D}"/>
              </a:ext>
            </a:extLst>
          </p:cNvPr>
          <p:cNvSpPr txBox="1"/>
          <p:nvPr/>
        </p:nvSpPr>
        <p:spPr>
          <a:xfrm>
            <a:off x="6294159" y="1240685"/>
            <a:ext cx="4320480" cy="1200329"/>
          </a:xfrm>
          <a:prstGeom prst="rect">
            <a:avLst/>
          </a:prstGeom>
          <a:noFill/>
        </p:spPr>
        <p:txBody>
          <a:bodyPr wrap="square" rtlCol="0">
            <a:spAutoFit/>
          </a:bodyPr>
          <a:lstStyle/>
          <a:p>
            <a:r>
              <a:rPr lang="en-US" b="1" dirty="0">
                <a:solidFill>
                  <a:schemeClr val="bg1"/>
                </a:solidFill>
                <a:latin typeface="Cooper Black" panose="0208090404030B020404" pitchFamily="18" charset="0"/>
              </a:rPr>
              <a:t>Car key to use Car</a:t>
            </a:r>
          </a:p>
          <a:p>
            <a:r>
              <a:rPr lang="en-US" b="1" dirty="0">
                <a:solidFill>
                  <a:srgbClr val="FF0000"/>
                </a:solidFill>
                <a:latin typeface="Cooper Black" panose="0208090404030B020404" pitchFamily="18" charset="0"/>
              </a:rPr>
              <a:t>Service Key to Consume Service instance</a:t>
            </a:r>
          </a:p>
        </p:txBody>
      </p:sp>
    </p:spTree>
    <p:extLst>
      <p:ext uri="{BB962C8B-B14F-4D97-AF65-F5344CB8AC3E}">
        <p14:creationId xmlns:p14="http://schemas.microsoft.com/office/powerpoint/2010/main" val="3972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Catalog &amp; Entitlements</a:t>
            </a:r>
          </a:p>
        </p:txBody>
      </p:sp>
      <p:sp>
        <p:nvSpPr>
          <p:cNvPr id="3" name="TextBox 2">
            <a:extLst>
              <a:ext uri="{FF2B5EF4-FFF2-40B4-BE49-F238E27FC236}">
                <a16:creationId xmlns:a16="http://schemas.microsoft.com/office/drawing/2014/main" id="{B8ADEC3D-C663-BAE3-304E-EA57F5E0F5E5}"/>
              </a:ext>
            </a:extLst>
          </p:cNvPr>
          <p:cNvSpPr txBox="1"/>
          <p:nvPr/>
        </p:nvSpPr>
        <p:spPr>
          <a:xfrm>
            <a:off x="189756" y="1173224"/>
            <a:ext cx="11809312" cy="1785104"/>
          </a:xfrm>
          <a:prstGeom prst="rect">
            <a:avLst/>
          </a:prstGeom>
          <a:noFill/>
        </p:spPr>
        <p:txBody>
          <a:bodyPr wrap="square" rtlCol="0">
            <a:spAutoFit/>
          </a:bodyPr>
          <a:lstStyle/>
          <a:p>
            <a:pPr>
              <a:defRPr/>
            </a:pPr>
            <a:r>
              <a:rPr lang="en-US" sz="1400" dirty="0">
                <a:solidFill>
                  <a:schemeClr val="bg1"/>
                </a:solidFill>
                <a:latin typeface="72-Regular"/>
              </a:rPr>
              <a:t>The SAP Discovery Center is a relatively new site hosted by SAP for developers and architects to find the services hosted by sap in SAP BTP and their respective service plans available.</a:t>
            </a:r>
          </a:p>
          <a:p>
            <a:pPr>
              <a:defRPr/>
            </a:pPr>
            <a:endParaRPr lang="en-US" sz="1400" dirty="0">
              <a:solidFill>
                <a:schemeClr val="bg1"/>
              </a:solidFill>
              <a:latin typeface="72-Regular"/>
            </a:endParaRPr>
          </a:p>
          <a:p>
            <a:pPr>
              <a:defRPr/>
            </a:pPr>
            <a:r>
              <a:rPr lang="en-US" sz="1400" dirty="0">
                <a:solidFill>
                  <a:schemeClr val="bg1"/>
                </a:solidFill>
                <a:latin typeface="72-Regular"/>
              </a:rPr>
              <a:t>It will also help technical team to identify the data center availability and cost associated with each service.</a:t>
            </a:r>
          </a:p>
          <a:p>
            <a:endParaRPr lang="en-IN" sz="1800" dirty="0">
              <a:hlinkClick r:id="" action="ppaction://noaction"/>
            </a:endParaRPr>
          </a:p>
          <a:p>
            <a:r>
              <a:rPr lang="en-IN" sz="1800" dirty="0">
                <a:hlinkClick r:id="" action="ppaction://noaction"/>
              </a:rPr>
              <a:t>https://discovery-center.cloud.sap/#/serviceCatalog</a:t>
            </a:r>
            <a:endParaRPr lang="en-IN" sz="1800" dirty="0"/>
          </a:p>
          <a:p>
            <a:endParaRPr lang="en-IN" sz="1800" dirty="0"/>
          </a:p>
        </p:txBody>
      </p:sp>
      <p:sp>
        <p:nvSpPr>
          <p:cNvPr id="7" name="TextBox 6">
            <a:extLst>
              <a:ext uri="{FF2B5EF4-FFF2-40B4-BE49-F238E27FC236}">
                <a16:creationId xmlns:a16="http://schemas.microsoft.com/office/drawing/2014/main" id="{52395A60-C6F3-B296-1DDF-6C755F46EC91}"/>
              </a:ext>
            </a:extLst>
          </p:cNvPr>
          <p:cNvSpPr txBox="1"/>
          <p:nvPr/>
        </p:nvSpPr>
        <p:spPr>
          <a:xfrm>
            <a:off x="189757" y="3140968"/>
            <a:ext cx="11809311" cy="2739211"/>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Regular"/>
                <a:ea typeface="+mn-ea"/>
                <a:cs typeface="+mn-cs"/>
              </a:rPr>
              <a:t>Entitlements are the heart of all subaccounts in SAP BTP. They define which service and runtime artifacts you are able to use. </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purchase an enterprise account, you’re entitled to use a specific set of resources, such as the amount of memory that can be allocated to your applications.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An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is your right to provision and consume a resource. In other words, entitlements are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the service plans</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that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quota</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represents the numeric quantity that defines the maximum allowed consumption of a resource. In other words,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how much</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of a service plan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Entitlements and quotas are purchased and managed at global account level, from where they’re distributed to subaccounts, which consume them.</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remove quotas or entitlements from a subaccount, they become available again at global account level and can be assigned to other subaccounts.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361191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1000"/>
                                        <p:tgtEl>
                                          <p:spTgt spid="7">
                                            <p:txEl>
                                              <p:pRg st="2" end="2"/>
                                            </p:txEl>
                                          </p:spTgt>
                                        </p:tgtEl>
                                      </p:cBhvr>
                                    </p:animEffect>
                                    <p:anim calcmode="lin" valueType="num">
                                      <p:cBhvr>
                                        <p:cTn id="2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1000"/>
                                        <p:tgtEl>
                                          <p:spTgt spid="7">
                                            <p:txEl>
                                              <p:pRg st="4" end="4"/>
                                            </p:txEl>
                                          </p:spTgt>
                                        </p:tgtEl>
                                      </p:cBhvr>
                                    </p:animEffect>
                                    <p:anim calcmode="lin" valueType="num">
                                      <p:cBhvr>
                                        <p:cTn id="2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1000"/>
                                        <p:tgtEl>
                                          <p:spTgt spid="7">
                                            <p:txEl>
                                              <p:pRg st="6" end="6"/>
                                            </p:txEl>
                                          </p:spTgt>
                                        </p:tgtEl>
                                      </p:cBhvr>
                                    </p:animEffect>
                                    <p:anim calcmode="lin" valueType="num">
                                      <p:cBhvr>
                                        <p:cTn id="3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1000"/>
                                        <p:tgtEl>
                                          <p:spTgt spid="7">
                                            <p:txEl>
                                              <p:pRg st="7" end="7"/>
                                            </p:txEl>
                                          </p:spTgt>
                                        </p:tgtEl>
                                      </p:cBhvr>
                                    </p:animEffect>
                                    <p:anim calcmode="lin" valueType="num">
                                      <p:cBhvr>
                                        <p:cTn id="35"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6928</TotalTime>
  <Words>1819</Words>
  <Application>Microsoft Office PowerPoint</Application>
  <PresentationFormat>Custom</PresentationFormat>
  <Paragraphs>182</Paragraphs>
  <Slides>31</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72</vt:lpstr>
      <vt:lpstr>72-Regular</vt:lpstr>
      <vt:lpstr>Amasis MT Pro Black</vt:lpstr>
      <vt:lpstr>Arial</vt:lpstr>
      <vt:lpstr>Arial Black</vt:lpstr>
      <vt:lpstr>Arial-ItalicMT</vt:lpstr>
      <vt:lpstr>Calibri</vt:lpstr>
      <vt:lpstr>Cooper Black</vt:lpstr>
      <vt:lpstr>Segoe UI</vt:lpstr>
      <vt:lpstr>Segoe UI Light</vt:lpstr>
      <vt:lpstr>Wingdings</vt:lpstr>
      <vt:lpstr>Office Theme</vt:lpstr>
      <vt:lpstr>SAP BTP Extension Suite Training</vt:lpstr>
      <vt:lpstr>PowerPoint Presentation</vt:lpstr>
      <vt:lpstr>PowerPoint Presentation</vt:lpstr>
      <vt:lpstr>Agenda</vt:lpstr>
      <vt:lpstr>Environments, Subs, and services</vt:lpstr>
      <vt:lpstr>BTP Subscription Models</vt:lpstr>
      <vt:lpstr>Backing Services in BTP</vt:lpstr>
      <vt:lpstr>Service instance</vt:lpstr>
      <vt:lpstr>Service Catalog &amp; Entitlements</vt:lpstr>
      <vt:lpstr>Quota Plans</vt:lpstr>
      <vt:lpstr>BTP Use Cases – Build New Applications</vt:lpstr>
      <vt:lpstr>BTP Use Cases – Extend Existing Applications</vt:lpstr>
      <vt:lpstr>BTP Use Cases – Use intelligent Technologies</vt:lpstr>
      <vt:lpstr>BTP Use Cases – SAP Owned Solutions</vt:lpstr>
      <vt:lpstr>Tools to Setup</vt:lpstr>
      <vt:lpstr>Create First Hello World App and Deploy</vt:lpstr>
      <vt:lpstr>Under the hood</vt:lpstr>
      <vt:lpstr>Micro Service Architecture</vt:lpstr>
      <vt:lpstr>Advantage of Microservices</vt:lpstr>
      <vt:lpstr>Uber</vt:lpstr>
      <vt:lpstr>Scalability</vt:lpstr>
      <vt:lpstr>What is Node JS</vt:lpstr>
      <vt:lpstr>Java Script</vt:lpstr>
      <vt:lpstr>Variables</vt:lpstr>
      <vt:lpstr>NPM – Node Package manager</vt:lpstr>
      <vt:lpstr>Hands on: Node JS</vt:lpstr>
      <vt:lpstr>Variables in JS</vt:lpstr>
      <vt:lpstr>Asynchronous Non Blocking IO</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158</cp:revision>
  <dcterms:created xsi:type="dcterms:W3CDTF">2013-09-12T13:05:01Z</dcterms:created>
  <dcterms:modified xsi:type="dcterms:W3CDTF">2025-04-22T05:31:33Z</dcterms:modified>
</cp:coreProperties>
</file>